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4C7B5-6A2D-4D37-B906-FF1C8C39274F}" v="152" dt="2024-01-11T20:22:3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0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517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31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507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598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637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45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620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168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282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069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68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91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41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376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>
                <a:latin typeface="Calibri"/>
                <a:cs typeface="Calibri"/>
              </a:rPr>
              <a:t>Создание </a:t>
            </a:r>
            <a:r>
              <a:rPr lang="ru-RU" sz="3600" dirty="0" smtClean="0">
                <a:latin typeface="Calibri"/>
                <a:cs typeface="Calibri"/>
              </a:rPr>
              <a:t>«</a:t>
            </a:r>
            <a:r>
              <a:rPr lang="ru-RU" sz="3600" dirty="0" err="1" smtClean="0">
                <a:latin typeface="Calibri"/>
                <a:cs typeface="Calibri"/>
              </a:rPr>
              <a:t>Бот-напоминалкана</a:t>
            </a:r>
            <a:r>
              <a:rPr lang="ru-RU" sz="3600" dirty="0" smtClean="0">
                <a:latin typeface="Calibri"/>
                <a:cs typeface="Calibri"/>
              </a:rPr>
              <a:t>» </a:t>
            </a:r>
            <a:r>
              <a:rPr lang="ru-RU" sz="3600" dirty="0" err="1">
                <a:latin typeface="Calibri"/>
                <a:cs typeface="Calibri"/>
              </a:rPr>
              <a:t>Pygame</a:t>
            </a:r>
            <a:endParaRPr lang="ru-RU" sz="3600" dirty="0">
              <a:latin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Выполнили: Миронова Дарья и Завражнова Анна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DA6BEC-1458-902D-4A94-C5EC9242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334537"/>
            <a:ext cx="10515600" cy="1167991"/>
          </a:xfrm>
        </p:spPr>
        <p:txBody>
          <a:bodyPr>
            <a:normAutofit/>
          </a:bodyPr>
          <a:lstStyle/>
          <a:p>
            <a:r>
              <a:rPr lang="ru-RU" sz="3200" dirty="0" smtClean="0">
                <a:cs typeface="Calibri Light"/>
              </a:rPr>
              <a:t>Цель: </a:t>
            </a:r>
            <a:r>
              <a:rPr lang="ru-RU" sz="3200" dirty="0" smtClean="0"/>
              <a:t>Разработать </a:t>
            </a:r>
            <a:r>
              <a:rPr lang="ru-RU" sz="3200" dirty="0" smtClean="0"/>
              <a:t>чат-бот планер в </a:t>
            </a:r>
            <a:r>
              <a:rPr lang="ru-RU" sz="3200" dirty="0" err="1" smtClean="0"/>
              <a:t>Telegram</a:t>
            </a:r>
            <a:r>
              <a:rPr lang="ru-RU" sz="3200" dirty="0" smtClean="0"/>
              <a:t> для удобного планирования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EB06662-6210-0F9B-76D7-0449EA95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233"/>
            <a:ext cx="10515600" cy="41494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3200" dirty="0">
                <a:cs typeface="Calibri" panose="020F0502020204030204"/>
              </a:rPr>
              <a:t>Задачи:</a:t>
            </a:r>
          </a:p>
          <a:p>
            <a:pPr>
              <a:buNone/>
            </a:pPr>
            <a:r>
              <a:rPr lang="ru-RU" sz="3200" dirty="0" smtClean="0">
                <a:ea typeface="+mn-lt"/>
                <a:cs typeface="+mn-lt"/>
              </a:rPr>
              <a:t>1. Подготовка БД</a:t>
            </a:r>
          </a:p>
          <a:p>
            <a:pPr>
              <a:buNone/>
            </a:pPr>
            <a:r>
              <a:rPr lang="ru-RU" sz="3200" dirty="0" smtClean="0">
                <a:ea typeface="+mn-lt"/>
                <a:cs typeface="+mn-lt"/>
              </a:rPr>
              <a:t>2. Взаимодействия с БД</a:t>
            </a:r>
          </a:p>
          <a:p>
            <a:pPr>
              <a:buNone/>
            </a:pPr>
            <a:r>
              <a:rPr lang="ru-RU" sz="3200" dirty="0" smtClean="0">
                <a:ea typeface="+mn-lt"/>
                <a:cs typeface="+mn-lt"/>
              </a:rPr>
              <a:t>3. Создание </a:t>
            </a:r>
            <a:r>
              <a:rPr lang="ru-RU" sz="3200" dirty="0" smtClean="0">
                <a:ea typeface="+mn-lt"/>
                <a:cs typeface="+mn-lt"/>
              </a:rPr>
              <a:t> </a:t>
            </a:r>
            <a:r>
              <a:rPr lang="ru-RU" sz="3200" dirty="0" smtClean="0">
                <a:ea typeface="+mn-lt"/>
                <a:cs typeface="+mn-lt"/>
              </a:rPr>
              <a:t>кнопок с различной функциональностью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218965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13C4184-CCB5-9C4E-DFED-E00D69FD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148"/>
          </a:xfrm>
        </p:spPr>
        <p:txBody>
          <a:bodyPr/>
          <a:lstStyle/>
          <a:p>
            <a:r>
              <a:rPr lang="ru-RU" dirty="0">
                <a:cs typeface="Calibri Light"/>
              </a:rPr>
              <a:t>Библиотеки: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44C4583-FDDB-8B74-B7F0-2807C003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3" y="2195458"/>
            <a:ext cx="10515600" cy="1682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>
                <a:latin typeface="Consolas"/>
                <a:cs typeface="Calibri"/>
              </a:rPr>
              <a:t>telebot</a:t>
            </a:r>
            <a:endParaRPr lang="ru-RU" dirty="0">
              <a:cs typeface="Calibri"/>
            </a:endParaRPr>
          </a:p>
          <a:p>
            <a:r>
              <a:rPr lang="en-US" dirty="0" err="1" smtClean="0">
                <a:latin typeface="Consolas"/>
                <a:cs typeface="Calibri"/>
              </a:rPr>
              <a:t>datetime</a:t>
            </a:r>
            <a:endParaRPr lang="ru-RU" dirty="0">
              <a:latin typeface="Consolas"/>
              <a:cs typeface="Calibri"/>
            </a:endParaRPr>
          </a:p>
          <a:p>
            <a:r>
              <a:rPr lang="en-US" dirty="0" smtClean="0">
                <a:latin typeface="Consolas"/>
                <a:cs typeface="Calibri"/>
              </a:rPr>
              <a:t>sqlite3</a:t>
            </a:r>
            <a:endParaRPr lang="ru-RU" dirty="0">
              <a:latin typeface="Consolas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470" y="4003286"/>
            <a:ext cx="3946139" cy="190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211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E2DA6C-8E36-BA2B-550E-3F4C2404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Базы данных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3393" y="2669672"/>
            <a:ext cx="3707456" cy="184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4356" y="4069496"/>
            <a:ext cx="6863377" cy="140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047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B00311F-8E93-2FA8-5354-CC47372B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846BD51-2DFB-1EF7-A9B6-B5987F3F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cs typeface="Calibri" panose="020F0502020204030204"/>
              </a:rPr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="" xmlns:p14="http://schemas.microsoft.com/office/powerpoint/2010/main" val="1577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</Words>
  <Application>Microsoft Office PowerPoint</Application>
  <PresentationFormat>Произвольный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Quotable</vt:lpstr>
      <vt:lpstr>Создание «Бот-напоминалкана» Pygame</vt:lpstr>
      <vt:lpstr>Цель: Разработать чат-бот планер в Telegram для удобного планирования</vt:lpstr>
      <vt:lpstr>Библиотеки:</vt:lpstr>
      <vt:lpstr>Базы данных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Admin</cp:lastModifiedBy>
  <cp:revision>55</cp:revision>
  <dcterms:created xsi:type="dcterms:W3CDTF">2024-01-11T20:11:21Z</dcterms:created>
  <dcterms:modified xsi:type="dcterms:W3CDTF">2024-04-25T20:09:23Z</dcterms:modified>
</cp:coreProperties>
</file>