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4C7B5-6A2D-4D37-B906-FF1C8C39274F}" v="152" dt="2024-01-11T20:22:3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0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17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1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507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98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63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5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20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68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8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6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1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1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376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wnloads\Telegram%20Desktop\video_2024-01-15_22-36-05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latin typeface="Calibri"/>
                <a:cs typeface="Calibri"/>
              </a:rPr>
              <a:t>Создание игры LEGENDS на </a:t>
            </a:r>
            <a:r>
              <a:rPr lang="ru-RU" sz="3600" err="1">
                <a:latin typeface="Calibri"/>
                <a:cs typeface="Calibri"/>
              </a:rPr>
              <a:t>Pygame</a:t>
            </a:r>
            <a:endParaRPr lang="ru-RU" sz="3600">
              <a:latin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Выполнили: Миронова Дарья и Завражнова Анна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DA6BEC-1458-902D-4A94-C5EC9242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1656639"/>
          </a:xfrm>
        </p:spPr>
        <p:txBody>
          <a:bodyPr>
            <a:normAutofit/>
          </a:bodyPr>
          <a:lstStyle/>
          <a:p>
            <a:r>
              <a:rPr lang="ru-RU" sz="3200" dirty="0">
                <a:cs typeface="Calibri Light"/>
              </a:rPr>
              <a:t>Цель:</a:t>
            </a:r>
            <a:r>
              <a:rPr lang="ru-RU" sz="3200" dirty="0">
                <a:ea typeface="+mj-lt"/>
                <a:cs typeface="+mj-lt"/>
              </a:rPr>
              <a:t> Создать игру на </a:t>
            </a:r>
            <a:r>
              <a:rPr lang="ru-RU" sz="3200" dirty="0" err="1">
                <a:ea typeface="+mj-lt"/>
                <a:cs typeface="+mj-lt"/>
              </a:rPr>
              <a:t>Pygame</a:t>
            </a:r>
            <a:r>
              <a:rPr lang="ru-RU" sz="3200" dirty="0">
                <a:ea typeface="+mj-lt"/>
                <a:cs typeface="+mj-lt"/>
              </a:rPr>
              <a:t>, которая позволит игрокам прокачивать своих персонажей и разрабатывать стратегии для победы в битвах.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EB06662-6210-0F9B-76D7-0449EA95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545"/>
            <a:ext cx="10515600" cy="4149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200" dirty="0">
                <a:cs typeface="Calibri" panose="020F0502020204030204"/>
              </a:rPr>
              <a:t>Задачи: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1. Создание игровых объектов и графики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2. Разработка базовой игровой механики и управления персонажами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3. Добавление системы прокачки персонажей и улучшения снаряжения</a:t>
            </a:r>
            <a:endParaRPr lang="ru-RU" sz="3200">
              <a:cs typeface="Calibri"/>
            </a:endParaRPr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4.Создание нескольких уровней сложности для игры</a:t>
            </a:r>
            <a:endParaRPr lang="ru-RU" sz="3200">
              <a:cs typeface="Calibri"/>
            </a:endParaRPr>
          </a:p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5. Тестирование и отладка игры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18965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3C4184-CCB5-9C4E-DFED-E00D69FD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148"/>
          </a:xfrm>
        </p:spPr>
        <p:txBody>
          <a:bodyPr/>
          <a:lstStyle/>
          <a:p>
            <a:r>
              <a:rPr lang="ru-RU" dirty="0">
                <a:cs typeface="Calibri Light"/>
              </a:rPr>
              <a:t>Библиотеки: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4C4583-FDDB-8B74-B7F0-2807C003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132"/>
            <a:ext cx="10515600" cy="1682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latin typeface="Consolas"/>
              </a:rPr>
              <a:t>random</a:t>
            </a:r>
            <a:endParaRPr lang="ru-RU" err="1">
              <a:cs typeface="Calibri" panose="020F0502020204030204"/>
            </a:endParaRPr>
          </a:p>
          <a:p>
            <a:r>
              <a:rPr lang="ru-RU" err="1">
                <a:latin typeface="Consolas"/>
                <a:cs typeface="Calibri"/>
              </a:rPr>
              <a:t>pygame</a:t>
            </a:r>
            <a:endParaRPr lang="ru-RU" err="1">
              <a:cs typeface="Calibri"/>
            </a:endParaRPr>
          </a:p>
          <a:p>
            <a:r>
              <a:rPr lang="ru-RU">
                <a:latin typeface="Consolas"/>
                <a:cs typeface="Calibri"/>
              </a:rPr>
              <a:t>sqlite3</a:t>
            </a:r>
            <a:endParaRPr lang="ru-RU">
              <a:cs typeface="Calibri"/>
            </a:endParaRPr>
          </a:p>
          <a:p>
            <a:r>
              <a:rPr lang="ru-RU" err="1">
                <a:latin typeface="Consolas"/>
                <a:cs typeface="Calibri"/>
              </a:rPr>
              <a:t>time</a:t>
            </a:r>
            <a:endParaRPr lang="ru-RU" err="1"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черн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B15A2E09-FD7D-F1BD-655C-6F7FDD36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8" y="3937539"/>
            <a:ext cx="10615448" cy="12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1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E2DA6C-8E36-BA2B-550E-3F4C2404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Базы данных</a:t>
            </a:r>
            <a:endParaRPr lang="ru-RU" dirty="0"/>
          </a:p>
        </p:txBody>
      </p:sp>
      <p:pic>
        <p:nvPicPr>
          <p:cNvPr id="4" name="Объект 3" descr="Изображение выглядит как текст, число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2C1D5177-E746-6D90-0F98-043CEC2FF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71" y="2278028"/>
            <a:ext cx="5716313" cy="2308990"/>
          </a:xfrm>
        </p:spPr>
      </p:pic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xmlns="" id="{D0242687-6F78-9238-8579-119E37E3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21" y="4802899"/>
            <a:ext cx="6043448" cy="16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47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8CD2F1-154E-C240-C8E8-825E671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Видео</a:t>
            </a:r>
            <a:endParaRPr lang="ru-RU" dirty="0"/>
          </a:p>
        </p:txBody>
      </p:sp>
      <p:pic>
        <p:nvPicPr>
          <p:cNvPr id="8" name="video_2024-01-15_22-36-05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66585" y="-1"/>
            <a:ext cx="9125415" cy="68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28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00311F-8E93-2FA8-5354-CC47372B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46BD51-2DFB-1EF7-A9B6-B5987F3F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cs typeface="Calibri" panose="020F0502020204030204"/>
              </a:rPr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1577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</Words>
  <Application>Microsoft Office PowerPoint</Application>
  <PresentationFormat>Произвольный</PresentationFormat>
  <Paragraphs>17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Quotable</vt:lpstr>
      <vt:lpstr>Создание игры LEGENDS на Pygame</vt:lpstr>
      <vt:lpstr>Цель: Создать игру на Pygame, которая позволит игрокам прокачивать своих персонажей и разрабатывать стратегии для победы в битвах.</vt:lpstr>
      <vt:lpstr>Библиотеки:</vt:lpstr>
      <vt:lpstr>Базы данных</vt:lpstr>
      <vt:lpstr>Видео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Admin</cp:lastModifiedBy>
  <cp:revision>53</cp:revision>
  <dcterms:created xsi:type="dcterms:W3CDTF">2024-01-11T20:11:21Z</dcterms:created>
  <dcterms:modified xsi:type="dcterms:W3CDTF">2024-01-15T19:41:52Z</dcterms:modified>
</cp:coreProperties>
</file>