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14C7B5-6A2D-4D37-B906-FF1C8C39274F}" v="152" dt="2024-01-11T20:22:37.6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174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105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078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983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375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832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530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20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684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827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69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80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18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185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1/11/2024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7640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600" dirty="0">
                <a:latin typeface="Calibri"/>
                <a:cs typeface="Calibri"/>
              </a:rPr>
              <a:t>Создание игры LEGENDS на </a:t>
            </a:r>
            <a:r>
              <a:rPr lang="ru-RU" sz="3600" err="1">
                <a:latin typeface="Calibri"/>
                <a:cs typeface="Calibri"/>
              </a:rPr>
              <a:t>Pygame</a:t>
            </a:r>
            <a:endParaRPr lang="ru-RU" sz="3600">
              <a:latin typeface="Calibri"/>
              <a:cs typeface="Calibri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Выполнили: Миронова Дарья и Завражнова Анна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DA6BEC-1458-902D-4A94-C5EC92427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367"/>
            <a:ext cx="10515600" cy="1656639"/>
          </a:xfrm>
        </p:spPr>
        <p:txBody>
          <a:bodyPr>
            <a:normAutofit/>
          </a:bodyPr>
          <a:lstStyle/>
          <a:p>
            <a:r>
              <a:rPr lang="ru-RU" sz="3200" dirty="0">
                <a:cs typeface="Calibri Light"/>
              </a:rPr>
              <a:t>Цель:</a:t>
            </a:r>
            <a:r>
              <a:rPr lang="ru-RU" sz="3200" dirty="0">
                <a:ea typeface="+mj-lt"/>
                <a:cs typeface="+mj-lt"/>
              </a:rPr>
              <a:t> Создать игру на </a:t>
            </a:r>
            <a:r>
              <a:rPr lang="ru-RU" sz="3200" dirty="0" err="1">
                <a:ea typeface="+mj-lt"/>
                <a:cs typeface="+mj-lt"/>
              </a:rPr>
              <a:t>Pygame</a:t>
            </a:r>
            <a:r>
              <a:rPr lang="ru-RU" sz="3200" dirty="0">
                <a:ea typeface="+mj-lt"/>
                <a:cs typeface="+mj-lt"/>
              </a:rPr>
              <a:t>, которая позволит игрокам прокачивать своих персонажей и разрабатывать стратегии для победы в битвах.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B06662-6210-0F9B-76D7-0449EA95B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7545"/>
            <a:ext cx="10515600" cy="414941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 sz="3200" dirty="0">
                <a:cs typeface="Calibri" panose="020F0502020204030204"/>
              </a:rPr>
              <a:t>Задачи:</a:t>
            </a:r>
            <a:endParaRPr lang="ru-RU" sz="3200">
              <a:cs typeface="Calibri"/>
            </a:endParaRPr>
          </a:p>
          <a:p>
            <a:pPr>
              <a:buNone/>
            </a:pPr>
            <a:r>
              <a:rPr lang="ru-RU" sz="3200" dirty="0">
                <a:ea typeface="+mn-lt"/>
                <a:cs typeface="+mn-lt"/>
              </a:rPr>
              <a:t>1. Создание игровых объектов и графики</a:t>
            </a:r>
            <a:endParaRPr lang="ru-RU" sz="3200">
              <a:cs typeface="Calibri"/>
            </a:endParaRPr>
          </a:p>
          <a:p>
            <a:pPr>
              <a:buNone/>
            </a:pPr>
            <a:r>
              <a:rPr lang="ru-RU" sz="3200" dirty="0">
                <a:ea typeface="+mn-lt"/>
                <a:cs typeface="+mn-lt"/>
              </a:rPr>
              <a:t>2. Разработка базовой игровой механики и управления персонажами</a:t>
            </a:r>
            <a:endParaRPr lang="ru-RU" sz="3200">
              <a:cs typeface="Calibri"/>
            </a:endParaRPr>
          </a:p>
          <a:p>
            <a:pPr>
              <a:buNone/>
            </a:pPr>
            <a:r>
              <a:rPr lang="ru-RU" sz="3200" dirty="0">
                <a:ea typeface="+mn-lt"/>
                <a:cs typeface="+mn-lt"/>
              </a:rPr>
              <a:t>3. Добавление системы прокачки персонажей и улучшения снаряжения</a:t>
            </a:r>
            <a:endParaRPr lang="ru-RU" sz="3200">
              <a:cs typeface="Calibri"/>
            </a:endParaRPr>
          </a:p>
          <a:p>
            <a:pPr>
              <a:buNone/>
            </a:pPr>
            <a:r>
              <a:rPr lang="ru-RU" sz="3200" dirty="0">
                <a:ea typeface="+mn-lt"/>
                <a:cs typeface="+mn-lt"/>
              </a:rPr>
              <a:t>4.Создание нескольких уровней сложности для игры</a:t>
            </a:r>
            <a:endParaRPr lang="ru-RU" sz="3200">
              <a:cs typeface="Calibri"/>
            </a:endParaRPr>
          </a:p>
          <a:p>
            <a:pPr marL="0" indent="0">
              <a:buNone/>
            </a:pPr>
            <a:r>
              <a:rPr lang="ru-RU" sz="3200" dirty="0">
                <a:ea typeface="+mn-lt"/>
                <a:cs typeface="+mn-lt"/>
              </a:rPr>
              <a:t>5. Тестирование и отладка игры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189657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3C4184-CCB5-9C4E-DFED-E00D69FDF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2148"/>
          </a:xfrm>
        </p:spPr>
        <p:txBody>
          <a:bodyPr/>
          <a:lstStyle/>
          <a:p>
            <a:r>
              <a:rPr lang="ru-RU" dirty="0">
                <a:cs typeface="Calibri Light"/>
              </a:rPr>
              <a:t>Библиотеки: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4C4583-FDDB-8B74-B7F0-2807C0033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0132"/>
            <a:ext cx="10515600" cy="16829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err="1">
                <a:latin typeface="Consolas"/>
              </a:rPr>
              <a:t>random</a:t>
            </a:r>
            <a:endParaRPr lang="ru-RU" err="1">
              <a:cs typeface="Calibri" panose="020F0502020204030204"/>
            </a:endParaRPr>
          </a:p>
          <a:p>
            <a:r>
              <a:rPr lang="ru-RU" err="1">
                <a:latin typeface="Consolas"/>
                <a:cs typeface="Calibri"/>
              </a:rPr>
              <a:t>pygame</a:t>
            </a:r>
            <a:endParaRPr lang="ru-RU" err="1">
              <a:cs typeface="Calibri"/>
            </a:endParaRPr>
          </a:p>
          <a:p>
            <a:r>
              <a:rPr lang="ru-RU">
                <a:latin typeface="Consolas"/>
                <a:cs typeface="Calibri"/>
              </a:rPr>
              <a:t>sqlite3</a:t>
            </a:r>
            <a:endParaRPr lang="ru-RU">
              <a:cs typeface="Calibri"/>
            </a:endParaRPr>
          </a:p>
          <a:p>
            <a:r>
              <a:rPr lang="ru-RU" err="1">
                <a:latin typeface="Consolas"/>
                <a:cs typeface="Calibri"/>
              </a:rPr>
              <a:t>time</a:t>
            </a:r>
            <a:endParaRPr lang="ru-RU" err="1">
              <a:cs typeface="Calibri"/>
            </a:endParaRPr>
          </a:p>
        </p:txBody>
      </p:sp>
      <p:pic>
        <p:nvPicPr>
          <p:cNvPr id="4" name="Рисунок 3" descr="Изображение выглядит как текст, снимок экрана, Шрифт, черный&#10;&#10;Автоматически созданное описание">
            <a:extLst>
              <a:ext uri="{FF2B5EF4-FFF2-40B4-BE49-F238E27FC236}">
                <a16:creationId xmlns:a16="http://schemas.microsoft.com/office/drawing/2014/main" id="{B15A2E09-FD7D-F1BD-655C-6F7FDD367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18" y="3937539"/>
            <a:ext cx="10615448" cy="123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152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E2DA6C-8E36-BA2B-550E-3F4C24043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Базы данных</a:t>
            </a:r>
            <a:endParaRPr lang="ru-RU" dirty="0"/>
          </a:p>
        </p:txBody>
      </p:sp>
      <p:pic>
        <p:nvPicPr>
          <p:cNvPr id="4" name="Объект 3" descr="Изображение выглядит как текст, число, Шриф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2C1D5177-E746-6D90-0F98-043CEC2FF9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071" y="2278028"/>
            <a:ext cx="5716313" cy="2308990"/>
          </a:xfrm>
        </p:spPr>
      </p:pic>
      <p:pic>
        <p:nvPicPr>
          <p:cNvPr id="5" name="Рисунок 4" descr="Изображение выглядит как текст, снимок экрана, число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D0242687-6F78-9238-8579-119E37E39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621" y="4802899"/>
            <a:ext cx="6043448" cy="161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791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8CD2F1-154E-C240-C8E8-825E6717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Видео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320129-D555-D3C2-1E83-BF5B01CFD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889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00311F-8E93-2FA8-5354-CC47372B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46BD51-2DFB-1EF7-A9B6-B5987F3F4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cs typeface="Calibri" panose="020F0502020204030204"/>
              </a:rPr>
              <a:t>Спасибо за внимание!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5770034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Quotable</vt:lpstr>
      <vt:lpstr>Создание игры LEGENDS на Pygame</vt:lpstr>
      <vt:lpstr>Цель: Создать игру на Pygame, которая позволит игрокам прокачивать своих персонажей и разрабатывать стратегии для победы в битвах.</vt:lpstr>
      <vt:lpstr>Библиотеки:</vt:lpstr>
      <vt:lpstr>Базы данных</vt:lpstr>
      <vt:lpstr>Видео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51</cp:revision>
  <dcterms:created xsi:type="dcterms:W3CDTF">2024-01-11T20:11:21Z</dcterms:created>
  <dcterms:modified xsi:type="dcterms:W3CDTF">2024-01-11T20:22:49Z</dcterms:modified>
</cp:coreProperties>
</file>