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111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6410" y="510540"/>
            <a:ext cx="7772400" cy="1470025"/>
          </a:xfrm>
        </p:spPr>
        <p:txBody>
          <a:bodyPr/>
          <a:lstStyle/>
          <a:p>
            <a:r>
              <a:t>Design and Development of Topical Chatbot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1790" y="3429000"/>
            <a:ext cx="8249285" cy="2327910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5">
                    <a:lumMod val="50000"/>
                  </a:schemeClr>
                </a:solidFill>
              </a:rPr>
              <a:t>Anzal Hussain Anzal </a:t>
            </a:r>
            <a:endParaRPr b="1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b="1" dirty="0">
                <a:solidFill>
                  <a:schemeClr val="accent5">
                    <a:lumMod val="50000"/>
                  </a:schemeClr>
                </a:solidFill>
              </a:rPr>
              <a:t>GitHub: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https://github.com/Anzal-hussain-Anzal/NLP-chatbot-Project-</a:t>
            </a:r>
            <a:endParaRPr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project aims to develop a sentiment-aware chatbot using Transformer-based architecture. Leveraging the 'Topical Chat' dataset, the chatbot demonstrates domain-specific conversational capabilities. It involves preprocessing, training, and evaluation stages to achieve precision and relevance in responses.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Workflow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Key stages of the project:</a:t>
            </a:r>
          </a:p>
          <a:p>
            <a:r>
              <a:t>1. Data Loading and Preprocessing</a:t>
            </a:r>
          </a:p>
          <a:p>
            <a:r>
              <a:t>2. Model Design</a:t>
            </a:r>
          </a:p>
          <a:p>
            <a:r>
              <a:t>3. Training</a:t>
            </a:r>
          </a:p>
          <a:p>
            <a:r>
              <a:t>4. Evaluation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Preprocessing steps:</a:t>
            </a:r>
          </a:p>
          <a:p>
            <a:r>
              <a:t>- Lowercasing</a:t>
            </a:r>
          </a:p>
          <a:p>
            <a:r>
              <a:t>- Punctuation removal</a:t>
            </a:r>
          </a:p>
          <a:p>
            <a:r>
              <a:t>- Removal of unnecessary characters</a:t>
            </a:r>
          </a:p>
          <a:p>
            <a:endParaRPr/>
          </a:p>
          <a:p>
            <a:r>
              <a:t>Dataset statistics:</a:t>
            </a:r>
          </a:p>
          <a:p>
            <a:r>
              <a:t>- Conversations: 8,000+</a:t>
            </a:r>
          </a:p>
          <a:p>
            <a:r>
              <a:t>- Messages: 184,000+</a:t>
            </a:r>
          </a:p>
          <a:p>
            <a:r>
              <a:t>- Sentiments: 8 categories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sz="2800"/>
              <a:t>Transformer-based Encoder-Decoder:</a:t>
            </a:r>
          </a:p>
          <a:p>
            <a:r>
              <a:rPr sz="2800"/>
              <a:t>- Input: Preprocessed text and sentiment labels</a:t>
            </a:r>
          </a:p>
          <a:p>
            <a:r>
              <a:rPr sz="2800"/>
              <a:t>- Layers: Attention mechanism and latent dimensions</a:t>
            </a:r>
          </a:p>
          <a:p>
            <a:r>
              <a:rPr sz="2800"/>
              <a:t>- Output: Sentiment-aware responses</a:t>
            </a:r>
          </a:p>
          <a:p>
            <a:endParaRPr sz="2800"/>
          </a:p>
          <a:p>
            <a:r>
              <a:rPr sz="2800"/>
              <a:t>Key Hyperparameters:</a:t>
            </a:r>
          </a:p>
          <a:p>
            <a:r>
              <a:rPr sz="2800"/>
              <a:t>- Batch size: 64</a:t>
            </a:r>
          </a:p>
          <a:p>
            <a:r>
              <a:rPr sz="2800"/>
              <a:t>- Epochs: 200</a:t>
            </a:r>
          </a:p>
          <a:p>
            <a:r>
              <a:rPr sz="2800"/>
              <a:t>- Optimizer: Adam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 and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Performance Metrics:</a:t>
            </a:r>
          </a:p>
          <a:p>
            <a:r>
              <a:t>- Precision: 87%</a:t>
            </a:r>
          </a:p>
          <a:p>
            <a:r>
              <a:t>- Recall: 84%</a:t>
            </a:r>
          </a:p>
          <a:p>
            <a:r>
              <a:t>- F1-Score: 85%</a:t>
            </a:r>
          </a:p>
          <a:p>
            <a:endParaRPr/>
          </a:p>
          <a:p>
            <a:r>
              <a:t>Challenges:</a:t>
            </a:r>
          </a:p>
          <a:p>
            <a:r>
              <a:t>- Handling out-of-domain queries</a:t>
            </a:r>
          </a:p>
          <a:p>
            <a:r>
              <a:t>- Improving fallback responses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Improvements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Suggested improvements:</a:t>
            </a:r>
          </a:p>
          <a:p>
            <a:r>
              <a:t>- Expand dataset for better generalization</a:t>
            </a:r>
          </a:p>
          <a:p>
            <a:r>
              <a:t>- Implement reinforcement learning for optimization</a:t>
            </a:r>
          </a:p>
          <a:p>
            <a:r>
              <a:t>- Integrate hybrid models to handle ambiguous queries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219</Words>
  <Application>Microsoft Office PowerPoint</Application>
  <PresentationFormat>On-screen Show (4:3)</PresentationFormat>
  <Paragraphs>45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Design and Development of Topical Chatbot</vt:lpstr>
      <vt:lpstr>Abstract</vt:lpstr>
      <vt:lpstr>Workflow Overview</vt:lpstr>
      <vt:lpstr>Data Preprocessing</vt:lpstr>
      <vt:lpstr>Model Architecture</vt:lpstr>
      <vt:lpstr>Results and Evaluation</vt:lpstr>
      <vt:lpstr>Future Improvements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Anzal hussain Anzal</cp:lastModifiedBy>
  <cp:revision>3</cp:revision>
  <dcterms:created xsi:type="dcterms:W3CDTF">2013-01-27T09:14:00Z</dcterms:created>
  <dcterms:modified xsi:type="dcterms:W3CDTF">2024-11-16T06:40:27Z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1AC5BDDE6525494D8E5882E6064EA568_13</vt:lpwstr>
  </property>
  <property fmtid="{D5CDD505-2E9C-101B-9397-08002B2CF9AE}" pid="3" name="KSOProductBuildVer">
    <vt:lpwstr>1033-12.2.0.18638</vt:lpwstr>
  </property>
</Properties>
</file>