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48" r:id="rId1"/>
    <p:sldMasterId id="2147483659" r:id="rId2"/>
  </p:sldMasterIdLst>
  <p:notesMasterIdLst>
    <p:notesMasterId r:id="rId14"/>
  </p:notesMasterIdLst>
  <p:handoutMasterIdLst>
    <p:handoutMasterId r:id="rId15"/>
  </p:handoutMasterIdLst>
  <p:sldIdLst>
    <p:sldId id="293" r:id="rId3"/>
    <p:sldId id="1361" r:id="rId4"/>
    <p:sldId id="1376" r:id="rId5"/>
    <p:sldId id="1391" r:id="rId6"/>
    <p:sldId id="1377" r:id="rId7"/>
    <p:sldId id="1379" r:id="rId8"/>
    <p:sldId id="1380" r:id="rId9"/>
    <p:sldId id="1392" r:id="rId10"/>
    <p:sldId id="1384" r:id="rId11"/>
    <p:sldId id="1385" r:id="rId12"/>
    <p:sldId id="13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5394" autoAdjust="0"/>
  </p:normalViewPr>
  <p:slideViewPr>
    <p:cSldViewPr snapToGrid="0" showGuides="1">
      <p:cViewPr varScale="1">
        <p:scale>
          <a:sx n="80" d="100"/>
          <a:sy n="80" d="100"/>
        </p:scale>
        <p:origin x="42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2B200B-BCFB-4C6F-8543-A4A6679EB5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8B871-AF59-4BF9-8A4C-4CE609D585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D2EBE-C52A-4FBD-958F-49E1CF222F4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6B55E-3E7B-4E37-87CE-BF460E791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076A5-1531-4E0E-B92B-49BC7CC017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582E1-D3C6-4926-B4F5-D4535D80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05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D1E44-504D-4113-A61E-6610901D22B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46A8C-74DC-4479-B61F-D5C8754A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5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AFBA3E7-C5F0-4C0A-BB0E-97C0835564B7}" type="slidenum">
              <a:rPr kumimoji="0" altLang="ko-KR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algun Gothic" panose="020B0503020000020004" pitchFamily="34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강B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19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46A8C-74DC-4479-B61F-D5C8754A6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B452FF-2199-4E67-B1AA-C7FF5FB43C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2101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07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592448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78244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3830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16998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8847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4109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0264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30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B452FF-2199-4E67-B1AA-C7FF5FB43C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654300"/>
            <a:ext cx="12192000" cy="42037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3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90691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32754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547976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15148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497136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5819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C022F-6201-47DD-AC40-B14C3B81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4FFC-5E29-4C74-B369-F5362E54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F505-2646-4311-BA46-DACAE2938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D0E8F-225C-48D9-BDA7-E73E6CB1B80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8986-8E72-4BB9-8EBF-6D335FC34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188D8-A191-42CB-8ED5-27F0035A1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1A5B-5BF0-4F34-A303-A9D048FA7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3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" b="65930"/>
          <a:stretch>
            <a:fillRect/>
          </a:stretch>
        </p:blipFill>
        <p:spPr bwMode="auto">
          <a:xfrm>
            <a:off x="0" y="330200"/>
            <a:ext cx="12192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51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HY강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HY강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HY강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HY강B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28408" y="310552"/>
            <a:ext cx="563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5;p1"/>
          <p:cNvSpPr txBox="1">
            <a:spLocks/>
          </p:cNvSpPr>
          <p:nvPr/>
        </p:nvSpPr>
        <p:spPr>
          <a:xfrm>
            <a:off x="356571" y="3045252"/>
            <a:ext cx="11271837" cy="901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for Road Turn Detection in Gilgit using YOLOv8</a:t>
            </a:r>
            <a:endParaRPr lang="en-US" sz="2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7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5144" y="310552"/>
            <a:ext cx="787400" cy="800100"/>
          </a:xfrm>
          <a:prstGeom prst="rect">
            <a:avLst/>
          </a:prstGeom>
          <a:ln/>
        </p:spPr>
      </p:pic>
      <p:pic>
        <p:nvPicPr>
          <p:cNvPr id="2049" name="imag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629" y="252707"/>
            <a:ext cx="790575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50974" y="1162666"/>
            <a:ext cx="10215244" cy="53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High Impact Skills Development Program</a:t>
            </a:r>
            <a:r>
              <a:rPr kumimoji="0" lang="en-US" altLang="en-US" sz="2200" b="1" i="0" u="none" strike="noStrike" cap="none" normalizeH="0" dirty="0">
                <a:ln>
                  <a:noFill/>
                </a:ln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AI &amp; Data Science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664" y="377836"/>
            <a:ext cx="121579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3782" y="4711962"/>
            <a:ext cx="7009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Anzal Hussain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# GIL-DSAI-208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anzaljussainpoetry@gmil.com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Profile: https://github.com/Anzal-hussain-Anzal/Object_Detection_Project/upload/main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43025"/>
      </p:ext>
    </p:extLst>
  </p:cSld>
  <p:clrMapOvr>
    <a:masterClrMapping/>
  </p:clrMapOvr>
  <p:transition advTm="1028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2328" y="1561356"/>
            <a:ext cx="97813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Referencing:</a:t>
            </a:r>
            <a:endParaRPr lang="en-US" sz="2800" dirty="0"/>
          </a:p>
          <a:p>
            <a:pPr lvl="0"/>
            <a:r>
              <a:rPr lang="en-US" sz="2800" dirty="0" err="1"/>
              <a:t>Git</a:t>
            </a:r>
            <a:r>
              <a:rPr lang="en-US" sz="2800" dirty="0"/>
              <a:t>-Hub</a:t>
            </a:r>
          </a:p>
          <a:p>
            <a:pPr lvl="0"/>
            <a:r>
              <a:rPr lang="en-US" sz="2800" dirty="0"/>
              <a:t>GhatGPT</a:t>
            </a:r>
          </a:p>
          <a:p>
            <a:pPr lvl="0"/>
            <a:r>
              <a:rPr lang="en-US" sz="2800" dirty="0"/>
              <a:t>YouTube : https://www.youtube.com/</a:t>
            </a:r>
          </a:p>
        </p:txBody>
      </p:sp>
    </p:spTree>
    <p:extLst>
      <p:ext uri="{BB962C8B-B14F-4D97-AF65-F5344CB8AC3E}">
        <p14:creationId xmlns:p14="http://schemas.microsoft.com/office/powerpoint/2010/main" val="35575657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2918" y="2870353"/>
            <a:ext cx="2691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705200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BCB3AC2-9C28-4039-8795-2A59C86C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11" y="581891"/>
            <a:ext cx="10135359" cy="46495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63809" y="1231327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Learning Objectives</a:t>
            </a:r>
            <a:endParaRPr lang="en-US" sz="20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9111" y="13431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3808" y="1896928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0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111" y="19137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3808" y="2509948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Preprocessing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9111" y="259613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3.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3808" y="3174966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 Configuration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9111" y="32785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4.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63808" y="3857369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>
                <a:solidFill>
                  <a:schemeClr val="tx1"/>
                </a:solidFill>
              </a:rPr>
              <a:t>Training and Validation Results</a:t>
            </a:r>
            <a:endParaRPr 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9111" y="39609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5.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63807" y="4503425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Prediction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9111" y="46433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6.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9111" y="53257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7.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63807" y="5283462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8937119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198" y="1308696"/>
            <a:ext cx="11320865" cy="468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Object Detection with YOLOv8</a:t>
            </a: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Annotation for Object Detection</a:t>
            </a: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Hyperparameters Tuning</a:t>
            </a: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Object Detection Models</a:t>
            </a: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Object Detection in Real-World Scenarios</a:t>
            </a: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Documentation and Report Writing</a:t>
            </a: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Advanced Techniques for Model Improvement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04198" y="273195"/>
            <a:ext cx="9139401" cy="918296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591564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216" y="1308696"/>
            <a:ext cx="9855983" cy="3682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detect various road conditions (e.g., right turn, left turn, straight, unexpected) in road images using an object detection model trained with YOLOv8.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develop a model that accurately identifies road features in challenging environments like Gilgit.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8053" y="273195"/>
            <a:ext cx="9139401" cy="641205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7934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799" y="1336205"/>
            <a:ext cx="75838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yolov8m.pt initially, later yolov8s.pt.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run with 20 epochs, then 10 more with adjusted parameters.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 initially, then adjusted to 5.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640x640, Learning Rate adjusted to 0.001 in later training.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1799" y="384031"/>
            <a:ext cx="9139401" cy="696624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Configuration</a:t>
            </a:r>
            <a:endParaRPr lang="en-US" sz="2800" b="1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982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987" y="1376251"/>
            <a:ext cx="90266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Training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Epochs, Batch 16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74.1%, Recall: 15%, mAP50: 0.269, mAP50-95: 0.155.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Training: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Epochs, Batch 5, LR 0.001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10.3%, Recall: 28.9%, mAP50: 0.147, mAP50-95: 0.029.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987" y="287049"/>
            <a:ext cx="9139401" cy="81211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 Results</a:t>
            </a:r>
          </a:p>
        </p:txBody>
      </p:sp>
    </p:spTree>
    <p:extLst>
      <p:ext uri="{BB962C8B-B14F-4D97-AF65-F5344CB8AC3E}">
        <p14:creationId xmlns:p14="http://schemas.microsoft.com/office/powerpoint/2010/main" val="26342440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253" y="974545"/>
            <a:ext cx="76392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evaluated on test images, predictions saved for visual analysis.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tuning and data augmentation needed for recall improvement.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predictions: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('/path/to/test/data', save=True)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253" y="231631"/>
            <a:ext cx="9139401" cy="688938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Prediction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3" y="3529090"/>
            <a:ext cx="4438856" cy="306567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35" y="3738818"/>
            <a:ext cx="4488873" cy="26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000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47" y="3529529"/>
            <a:ext cx="4441653" cy="316221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69" y="3529529"/>
            <a:ext cx="4376419" cy="316221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1" y="80586"/>
            <a:ext cx="4515486" cy="327922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69" y="138154"/>
            <a:ext cx="4596131" cy="31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352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253" y="1136609"/>
            <a:ext cx="113208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YOLOv8 model demonstrated high precision but struggled with recall.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additional tuning, augmentation, and model adjustments, the model’s detection accuracy can be improved.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has potential applications in real-time road detection for enhanced safety.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253" y="231631"/>
            <a:ext cx="9139401" cy="724333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892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0129-proposal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0066"/>
      </a:accent1>
      <a:accent2>
        <a:srgbClr val="8A3FFC"/>
      </a:accent2>
      <a:accent3>
        <a:srgbClr val="FA4D56"/>
      </a:accent3>
      <a:accent4>
        <a:srgbClr val="F1C21B"/>
      </a:accent4>
      <a:accent5>
        <a:srgbClr val="08BDBA"/>
      </a:accent5>
      <a:accent6>
        <a:srgbClr val="0F62FE"/>
      </a:accent6>
      <a:hlink>
        <a:srgbClr val="24A148"/>
      </a:hlink>
      <a:folHlink>
        <a:srgbClr val="92D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HY강B"/>
        <a:ea typeface="HY강B"/>
        <a:cs typeface=""/>
      </a:majorFont>
      <a:minorFont>
        <a:latin typeface="HY강B"/>
        <a:ea typeface="HY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bg1"/>
            </a:gs>
            <a:gs pos="35001">
              <a:srgbClr val="E3FFBA"/>
            </a:gs>
            <a:gs pos="100000">
              <a:srgbClr val="F4FFE3"/>
            </a:gs>
          </a:gsLst>
          <a:lin ang="5400000" scaled="1"/>
        </a:gradFill>
        <a:ln w="9525">
          <a:noFill/>
          <a:miter lim="800000"/>
        </a:ln>
        <a:effectLst>
          <a:outerShdw dist="20000" dir="5400000" algn="ctr" rotWithShape="0">
            <a:srgbClr val="000000">
              <a:alpha val="37000"/>
            </a:srgbClr>
          </a:outerShdw>
        </a:effectLst>
      </a:spPr>
      <a:bodyPr anchor="ctr"/>
      <a:lstStyle>
        <a:defPPr algn="ctr">
          <a:defRPr dirty="0"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407</Words>
  <Application>Microsoft Office PowerPoint</Application>
  <PresentationFormat>Widescreen</PresentationFormat>
  <Paragraphs>59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Malgun Gothic</vt:lpstr>
      <vt:lpstr>Arial</vt:lpstr>
      <vt:lpstr>Calibri</vt:lpstr>
      <vt:lpstr>Calibri Light</vt:lpstr>
      <vt:lpstr>HY강B</vt:lpstr>
      <vt:lpstr>Times New Roman</vt:lpstr>
      <vt:lpstr>Wingdings</vt:lpstr>
      <vt:lpstr>30129-proposal</vt:lpstr>
      <vt:lpstr>1_디자인 사용자 지정</vt:lpstr>
      <vt:lpstr>PowerPoint Presentation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30129-proposal</dc:title>
  <dc:creator>asc</dc:creator>
  <cp:lastModifiedBy>Anzal hussain Anzal</cp:lastModifiedBy>
  <cp:revision>606</cp:revision>
  <dcterms:created xsi:type="dcterms:W3CDTF">2020-08-15T11:37:42Z</dcterms:created>
  <dcterms:modified xsi:type="dcterms:W3CDTF">2024-11-11T05:55:57Z</dcterms:modified>
</cp:coreProperties>
</file>