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307" r:id="rId7"/>
    <p:sldId id="281" r:id="rId8"/>
    <p:sldId id="282" r:id="rId9"/>
    <p:sldId id="315" r:id="rId10"/>
    <p:sldId id="317" r:id="rId11"/>
    <p:sldId id="318" r:id="rId12"/>
    <p:sldId id="319" r:id="rId13"/>
    <p:sldId id="297" r:id="rId14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108" d="100"/>
          <a:sy n="108" d="100"/>
        </p:scale>
        <p:origin x="714" y="9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33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16EF179-AC8C-44A3-9ED6-6152B0CF8E1F}" type="datetimeyyyy">
              <a:rPr lang="ru-RU" smtClean="0"/>
              <a:t>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20BD0AB-C59E-4A46-83D3-F07787446B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Изображение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Текст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ru-RU" sz="1800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9" name="Полилиния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7" name="Номер слайда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3" name="Графический объект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Графический объект 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Изображение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4" name="Объект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ru-RU" sz="28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Полилиния: Фигура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15" name="Полилиния: фигура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Изображение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36" name="Полилиния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Полилиния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Текст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</p:txBody>
      </p:sp>
      <p:sp>
        <p:nvSpPr>
          <p:cNvPr id="52" name="Рисунок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зображение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Изображение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25" name="Объект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ru-RU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ru-RU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ru-RU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indent="-283464">
              <a:spcBef>
                <a:spcPts val="1000"/>
              </a:spcBef>
              <a:defRPr lang="ru-RU" sz="1800"/>
            </a:lvl2pPr>
            <a:lvl3pPr indent="-283464">
              <a:spcBef>
                <a:spcPts val="1000"/>
              </a:spcBef>
              <a:defRPr lang="ru-RU" sz="1800"/>
            </a:lvl3pPr>
            <a:lvl4pPr indent="-283464">
              <a:spcBef>
                <a:spcPts val="1000"/>
              </a:spcBef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Полилиния: Фигура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21" name="Полилиния: Фигура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Полилиния: фигура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Изображение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44" name="Номер слайда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ru-RU" sz="1200">
                <a:solidFill>
                  <a:schemeClr val="accent6"/>
                </a:solidFill>
                <a:latin typeface="+mn-lt"/>
                <a:cs typeface="+mn-cs" panose="020B0604020202020204" pitchFamily="34" charset="0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ru-RU"/>
            </a:defPPr>
          </a:lstStyle>
          <a:p>
            <a:r>
              <a:rPr lang="en-US" b="1" dirty="0"/>
              <a:t> </a:t>
            </a:r>
            <a:r>
              <a:rPr lang="ru-RU" b="1" dirty="0"/>
              <a:t>Телеграм бот</a:t>
            </a:r>
            <a:br>
              <a:rPr lang="en-US" b="1" dirty="0"/>
            </a:br>
            <a:r>
              <a:rPr lang="en-US" b="1" dirty="0"/>
              <a:t>Air-quality-4-you</a:t>
            </a:r>
            <a:br>
              <a:rPr lang="en-US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3213716" cy="272770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</a:t>
            </a:r>
            <a:r>
              <a:rPr lang="en-US" dirty="0"/>
              <a:t> </a:t>
            </a:r>
            <a:r>
              <a:rPr lang="ru-RU" dirty="0"/>
              <a:t>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b="1" dirty="0"/>
              <a:t>Air-quality-4-you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2800" dirty="0">
                <a:latin typeface="+mj-lt"/>
              </a:rPr>
              <a:t>Телеграм бот для отслеживания качества воздуха в вашем городе.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Суть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3C2E2-6790-CDDA-975B-6448B990148A}"/>
              </a:ext>
            </a:extLst>
          </p:cNvPr>
          <p:cNvSpPr txBox="1"/>
          <p:nvPr/>
        </p:nvSpPr>
        <p:spPr>
          <a:xfrm>
            <a:off x="1038686" y="1713390"/>
            <a:ext cx="41902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>
                <a:latin typeface="+mj-lt"/>
              </a:rPr>
              <a:t>Телеграм бот который:</a:t>
            </a:r>
          </a:p>
          <a:p>
            <a:pPr>
              <a:buNone/>
            </a:pPr>
            <a:r>
              <a:rPr lang="ru-RU" dirty="0">
                <a:latin typeface="+mj-lt"/>
              </a:rPr>
              <a:t> ✅ Отправляет текущий индекс качества воздуха (AQI).</a:t>
            </a:r>
          </a:p>
          <a:p>
            <a:pPr>
              <a:buNone/>
            </a:pPr>
            <a:endParaRPr lang="ru-RU" dirty="0">
              <a:latin typeface="+mj-lt"/>
            </a:endParaRPr>
          </a:p>
          <a:p>
            <a:pPr>
              <a:buNone/>
            </a:pPr>
            <a:r>
              <a:rPr lang="ru-RU" dirty="0">
                <a:latin typeface="+mj-lt"/>
              </a:rPr>
              <a:t>✅ Уведомляет о критических уровнях загрязнения.</a:t>
            </a:r>
          </a:p>
          <a:p>
            <a:pPr>
              <a:buNone/>
            </a:pP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✅ Предоставляет рекомендации (например, носить маску, закрывать окна).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Цель проекта: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+mj-lt"/>
              </a:rPr>
              <a:t>Разработка телеграм бота с помощью библиотеки </a:t>
            </a:r>
            <a:r>
              <a:rPr lang="ru-RU" dirty="0" err="1">
                <a:latin typeface="+mj-lt"/>
              </a:rPr>
              <a:t>telebot</a:t>
            </a:r>
            <a:r>
              <a:rPr lang="ru-RU" dirty="0">
                <a:latin typeface="+mj-lt"/>
              </a:rPr>
              <a:t> для отслеживания качества воздуха с помощью </a:t>
            </a:r>
            <a:r>
              <a:rPr lang="ru-RU" dirty="0" err="1">
                <a:latin typeface="+mj-lt"/>
              </a:rPr>
              <a:t>OpenWeatherMap</a:t>
            </a:r>
            <a:endParaRPr lang="ru-RU" dirty="0">
              <a:latin typeface="+mj-lt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8668DF-DB73-DEFE-3EB3-BF5377C6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618" y="1741732"/>
            <a:ext cx="5181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Актуальность: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buNone/>
            </a:pPr>
            <a:r>
              <a:rPr lang="en-US" dirty="0"/>
              <a:t>      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>
                <a:latin typeface="+mj-lt"/>
              </a:rPr>
              <a:t>     </a:t>
            </a:r>
            <a:r>
              <a:rPr lang="ru-RU" dirty="0">
                <a:latin typeface="+mj-lt"/>
              </a:rPr>
              <a:t>✅ Загрязнение воздуха - распространенная проблема для крупных городов(Москва, Новосибирск, СПБ).</a:t>
            </a:r>
          </a:p>
          <a:p>
            <a:r>
              <a:rPr lang="ru-RU" dirty="0">
                <a:latin typeface="+mj-lt"/>
              </a:rPr>
              <a:t>✅ Люди с астмой, аллергией, сердечно-сосудистыми заболеваниями нуждаются в актуальных данных.</a:t>
            </a:r>
          </a:p>
          <a:p>
            <a:pPr rtl="0"/>
            <a:endParaRPr lang="ru-RU" dirty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Задачи: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6</a:t>
            </a:fld>
            <a:endParaRPr lang="ru-RU" dirty="0"/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532914" cy="372033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>
              <a:buNone/>
            </a:pPr>
            <a:r>
              <a:rPr lang="ru-RU" dirty="0">
                <a:latin typeface="+mj-lt"/>
              </a:rPr>
              <a:t>🔹 Настроить </a:t>
            </a:r>
            <a:r>
              <a:rPr lang="ru-RU" dirty="0" err="1">
                <a:latin typeface="+mj-lt"/>
              </a:rPr>
              <a:t>парсинг</a:t>
            </a:r>
            <a:r>
              <a:rPr lang="ru-RU" dirty="0">
                <a:latin typeface="+mj-lt"/>
              </a:rPr>
              <a:t> данных из </a:t>
            </a:r>
            <a:r>
              <a:rPr lang="ru-RU" dirty="0" err="1">
                <a:latin typeface="+mj-lt"/>
              </a:rPr>
              <a:t>OpenWeatherMap</a:t>
            </a:r>
            <a:r>
              <a:rPr lang="ru-RU" dirty="0">
                <a:latin typeface="+mj-lt"/>
              </a:rPr>
              <a:t>.</a:t>
            </a:r>
          </a:p>
          <a:p>
            <a:pPr>
              <a:buNone/>
            </a:pPr>
            <a:r>
              <a:rPr lang="ru-RU" dirty="0">
                <a:latin typeface="+mj-lt"/>
              </a:rPr>
              <a:t>🔹 Реализовать бота на Python с помощью </a:t>
            </a:r>
            <a:r>
              <a:rPr lang="ru-RU" dirty="0" err="1">
                <a:latin typeface="+mj-lt"/>
              </a:rPr>
              <a:t>telebot</a:t>
            </a:r>
            <a:endParaRPr lang="ru-RU" dirty="0">
              <a:latin typeface="+mj-lt"/>
            </a:endParaRPr>
          </a:p>
          <a:p>
            <a:pPr>
              <a:buNone/>
            </a:pPr>
            <a:r>
              <a:rPr lang="ru-RU" dirty="0">
                <a:latin typeface="+mj-lt"/>
              </a:rPr>
              <a:t>🔹 Добавить геолокацию (автоматическое определение города).</a:t>
            </a:r>
          </a:p>
          <a:p>
            <a:pPr>
              <a:buNone/>
            </a:pPr>
            <a:r>
              <a:rPr lang="ru-RU" dirty="0">
                <a:latin typeface="+mj-lt"/>
              </a:rPr>
              <a:t>🔹 Разработать систему уведомлений.</a:t>
            </a:r>
          </a:p>
          <a:p>
            <a:pPr>
              <a:buNone/>
            </a:pPr>
            <a:r>
              <a:rPr lang="ru-RU" dirty="0">
                <a:latin typeface="+mj-lt"/>
              </a:rPr>
              <a:t>🔹 Сделать визуализацию данных (графики, цветовые индикаторы).</a:t>
            </a:r>
          </a:p>
          <a:p>
            <a:pPr>
              <a:buNone/>
            </a:pPr>
            <a:r>
              <a:rPr lang="ru-RU" dirty="0">
                <a:latin typeface="+mj-lt"/>
              </a:rPr>
              <a:t>🔹 Запустить бота на сервере.</a:t>
            </a:r>
          </a:p>
          <a:p>
            <a:r>
              <a:rPr lang="ru-RU" dirty="0">
                <a:latin typeface="+mj-lt"/>
              </a:rPr>
              <a:t>🔹 Разработка админки на </a:t>
            </a:r>
            <a:r>
              <a:rPr lang="ru-RU" dirty="0" err="1">
                <a:latin typeface="+mj-lt"/>
              </a:rPr>
              <a:t>tkinter</a:t>
            </a:r>
            <a:r>
              <a:rPr lang="ru-RU" dirty="0">
                <a:latin typeface="+mj-lt"/>
              </a:rPr>
              <a:t>.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965393"/>
            <a:ext cx="7155402" cy="1091627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Целевая аудитория</a:t>
            </a:r>
            <a:r>
              <a:rPr lang="en-US" dirty="0"/>
              <a:t>:</a:t>
            </a:r>
            <a:endParaRPr lang="ru-RU" b="1" dirty="0"/>
          </a:p>
        </p:txBody>
      </p:sp>
      <p:sp>
        <p:nvSpPr>
          <p:cNvPr id="14" name="Объект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399" y="2303463"/>
            <a:ext cx="3492137" cy="4143375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>
                <a:latin typeface="+mj-lt"/>
              </a:rPr>
              <a:t>Жители крупных городов (Москва, СПб, Новосибирск, </a:t>
            </a:r>
            <a:r>
              <a:rPr lang="ru-RU" dirty="0" err="1">
                <a:latin typeface="+mj-lt"/>
              </a:rPr>
              <a:t>др</a:t>
            </a:r>
            <a:r>
              <a:rPr lang="ru-RU" dirty="0">
                <a:latin typeface="+mj-lt"/>
              </a:rPr>
              <a:t>).</a:t>
            </a:r>
            <a:endParaRPr lang="en-US" dirty="0">
              <a:latin typeface="+mj-lt"/>
            </a:endParaRPr>
          </a:p>
          <a:p>
            <a:pPr rtl="0"/>
            <a:r>
              <a:rPr lang="ru-RU" dirty="0">
                <a:latin typeface="+mj-lt"/>
              </a:rPr>
              <a:t>Люди с заболеваниями дыхательной системы (астма, аллергия).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7</a:t>
            </a:fld>
            <a:endParaRPr lang="ru-RU" dirty="0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05D25AC0-2F77-0550-714E-41F0533DC79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Схема проекта</a:t>
            </a:r>
            <a:r>
              <a:rPr lang="en-US" dirty="0"/>
              <a:t>:</a:t>
            </a:r>
            <a:endParaRPr lang="ru-RU" b="1" dirty="0"/>
          </a:p>
        </p:txBody>
      </p:sp>
      <p:pic>
        <p:nvPicPr>
          <p:cNvPr id="7" name="Рисунок 6" descr="Человек в очках и синей рубашке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8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B71D23-DF99-51EB-C9C5-4DDF957C1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282" y="2040337"/>
            <a:ext cx="5305749" cy="47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Где можно попробовать?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3195607" cy="370426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+mj-lt"/>
              </a:rPr>
              <a:t>У проекта есть бот</a:t>
            </a:r>
            <a:r>
              <a:rPr lang="en-US" dirty="0">
                <a:latin typeface="+mj-lt"/>
              </a:rPr>
              <a:t>:</a:t>
            </a:r>
          </a:p>
          <a:p>
            <a:pPr rtl="0"/>
            <a:r>
              <a:rPr lang="en-US" dirty="0">
                <a:latin typeface="+mj-lt"/>
              </a:rPr>
              <a:t>@Air_quality_4_you_bot</a:t>
            </a:r>
            <a:endParaRPr lang="ru-RU" dirty="0">
              <a:latin typeface="+mj-lt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9_TF78438558_Win32" id="{20174D6F-D900-4129-ACAC-D46CF5FD4DB7}" vid="{268851D2-D7B5-4873-88EC-188753A90A6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{7D1939F6-4507-4F14-B569-2BF69F5E3EA0}tf78438558_win32</Template>
  <TotalTime>14</TotalTime>
  <Words>214</Words>
  <Application>Microsoft Office PowerPoint</Application>
  <PresentationFormat>Широкоэкранный</PresentationFormat>
  <Paragraphs>38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Times new Roman</vt:lpstr>
      <vt:lpstr>Пользовательская</vt:lpstr>
      <vt:lpstr> Телеграм бот Air-quality-4-you </vt:lpstr>
      <vt:lpstr>Air-quality-4-you </vt:lpstr>
      <vt:lpstr>Суть проекта</vt:lpstr>
      <vt:lpstr>Цель проекта:</vt:lpstr>
      <vt:lpstr>Актуальность:</vt:lpstr>
      <vt:lpstr>Задачи: </vt:lpstr>
      <vt:lpstr>Целевая аудитория:</vt:lpstr>
      <vt:lpstr>Схема проекта:</vt:lpstr>
      <vt:lpstr>Где можно попробовать?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negr</dc:creator>
  <cp:lastModifiedBy>negr</cp:lastModifiedBy>
  <cp:revision>1</cp:revision>
  <dcterms:created xsi:type="dcterms:W3CDTF">2025-04-19T10:08:14Z</dcterms:created>
  <dcterms:modified xsi:type="dcterms:W3CDTF">2025-04-19T10:22:52Z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