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0.svg" ContentType="image/svg+xml"/>
  <Override PartName="/ppt/media/image12.svg" ContentType="image/svg+xml"/>
  <Override PartName="/ppt/media/image2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312" r:id="rId3"/>
    <p:sldId id="304" r:id="rId5"/>
    <p:sldId id="307" r:id="rId6"/>
    <p:sldId id="281" r:id="rId7"/>
    <p:sldId id="282" r:id="rId8"/>
    <p:sldId id="315" r:id="rId9"/>
    <p:sldId id="317" r:id="rId10"/>
    <p:sldId id="318" r:id="rId11"/>
    <p:sldId id="319" r:id="rId12"/>
    <p:sldId id="297" r:id="rId13"/>
  </p:sldIdLst>
  <p:sldSz cx="12192000" cy="6858000"/>
  <p:notesSz cx="13716000" cy="24384000"/>
  <p:defaultTextStyle>
    <a:defPPr rtl="0">
      <a:defRPr lang="ru-RU"/>
    </a:defPPr>
    <a:lvl1pPr marL="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0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 showGuides="1">
      <p:cViewPr varScale="1">
        <p:scale>
          <a:sx n="108" d="100"/>
          <a:sy n="108" d="100"/>
        </p:scale>
        <p:origin x="714" y="96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37" d="100"/>
          <a:sy n="37" d="100"/>
        </p:scale>
        <p:origin x="338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customXml" Target="../customXml/item3.xml"/><Relationship Id="rId2" Type="http://schemas.openxmlformats.org/officeDocument/2006/relationships/theme" Target="theme/theme1.xml"/><Relationship Id="rId19" Type="http://schemas.openxmlformats.org/officeDocument/2006/relationships/customXml" Target="../customXml/item2.xml"/><Relationship Id="rId18" Type="http://schemas.openxmlformats.org/officeDocument/2006/relationships/customXml" Target="../customXml/item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F16EF179-AC8C-44A3-9ED6-6152B0CF8E1F}" type="datetimeyyyy">
              <a:rPr lang="ru-RU" smtClean="0"/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420BD0AB-C59E-4A46-83D3-F07787446BA0}" type="slidenum">
              <a:rPr lang="ru-RU" smtClean="0"/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Изображение 0"/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0" name="Полилиния: фигура 19"/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олилиния: фигура 17"/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/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/>
          </a:p>
        </p:txBody>
      </p:sp>
      <p:sp>
        <p:nvSpPr>
          <p:cNvPr id="10" name="Полилиния 9"/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0" name="Изображение 2"/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ru-RU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  <a:endParaRPr lang="ru-RU"/>
          </a:p>
        </p:txBody>
      </p:sp>
      <p:sp>
        <p:nvSpPr>
          <p:cNvPr id="4" name="Текст 54"/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rtlCol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90204" pitchFamily="34" charset="0"/>
              <a:buNone/>
              <a:defRPr lang="ru-RU" sz="1800"/>
            </a:lvl1pPr>
          </a:lstStyle>
          <a:p>
            <a:pPr rtl="0"/>
            <a:r>
              <a:rPr lang="ru-RU"/>
              <a:t>Подзаголовок слайда</a:t>
            </a:r>
            <a:endParaRPr lang="ru-RU"/>
          </a:p>
        </p:txBody>
      </p:sp>
      <p:sp>
        <p:nvSpPr>
          <p:cNvPr id="9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 rtlCol="0">
            <a:normAutofit/>
          </a:bodyPr>
          <a:lstStyle>
            <a:lvl1pPr>
              <a:defRPr lang="ru-RU" sz="1800"/>
            </a:lvl1pPr>
            <a:lvl2pPr>
              <a:defRPr lang="ru-RU" sz="1800"/>
            </a:lvl2pPr>
            <a:lvl3pPr>
              <a:defRPr lang="ru-RU" sz="1800"/>
            </a:lvl3pPr>
            <a:lvl4pPr>
              <a:defRPr lang="ru-RU" sz="1800"/>
            </a:lvl4pPr>
            <a:lvl5pPr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  <a:endParaRPr lang="ru-RU"/>
          </a:p>
          <a:p>
            <a:pPr lvl="1" rtl="0"/>
            <a:r>
              <a:rPr lang="ru-RU"/>
              <a:t>Второй уровень</a:t>
            </a:r>
            <a:endParaRPr lang="ru-RU"/>
          </a:p>
          <a:p>
            <a:pPr lvl="2" rtl="0"/>
            <a:r>
              <a:rPr lang="ru-RU"/>
              <a:t>Третий уровень</a:t>
            </a:r>
            <a:endParaRPr lang="ru-RU"/>
          </a:p>
          <a:p>
            <a:pPr lvl="3" rtl="0"/>
            <a:r>
              <a:rPr lang="ru-RU"/>
              <a:t>Четвертый уровень</a:t>
            </a:r>
            <a:endParaRPr lang="ru-RU"/>
          </a:p>
          <a:p>
            <a:pPr lvl="4" rtl="0"/>
            <a:r>
              <a:rPr lang="ru-RU"/>
              <a:t>Пятый уровень</a:t>
            </a:r>
            <a:endParaRPr lang="ru-RU"/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Графический объект 28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>
            <a:fillRect/>
          </a:stretch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 b="1"/>
            </a:lvl1pPr>
          </a:lstStyle>
          <a:p>
            <a:pPr rtl="0"/>
            <a:r>
              <a:rPr lang="ru-RU"/>
              <a:t>Заголовок слайда</a:t>
            </a:r>
            <a:endParaRPr lang="ru-RU"/>
          </a:p>
        </p:txBody>
      </p:sp>
      <p:sp>
        <p:nvSpPr>
          <p:cNvPr id="49" name="Полилиния 48"/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6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ru-RU" sz="1800"/>
            </a:lvl1pPr>
            <a:lvl2pPr>
              <a:spcBef>
                <a:spcPts val="1000"/>
              </a:spcBef>
              <a:defRPr lang="ru-RU" sz="1800"/>
            </a:lvl2pPr>
            <a:lvl3pPr>
              <a:spcBef>
                <a:spcPts val="1000"/>
              </a:spcBef>
              <a:defRPr lang="ru-RU" sz="1800"/>
            </a:lvl3pPr>
            <a:lvl4pPr>
              <a:spcBef>
                <a:spcPts val="1000"/>
              </a:spcBef>
              <a:defRPr lang="ru-RU" sz="1800"/>
            </a:lvl4pPr>
            <a:lvl5pPr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  <a:endParaRPr lang="ru-RU"/>
          </a:p>
          <a:p>
            <a:pPr lvl="1" rtl="0"/>
            <a:r>
              <a:rPr lang="ru-RU"/>
              <a:t>Второй уровень</a:t>
            </a:r>
            <a:endParaRPr lang="ru-RU"/>
          </a:p>
          <a:p>
            <a:pPr lvl="2" rtl="0"/>
            <a:r>
              <a:rPr lang="ru-RU"/>
              <a:t>Третий уровень</a:t>
            </a:r>
            <a:endParaRPr lang="ru-RU"/>
          </a:p>
          <a:p>
            <a:pPr lvl="3" rtl="0"/>
            <a:r>
              <a:rPr lang="ru-RU"/>
              <a:t>Четвертый уровень</a:t>
            </a:r>
            <a:endParaRPr lang="ru-RU"/>
          </a:p>
          <a:p>
            <a:pPr lvl="4" rtl="0"/>
            <a:r>
              <a:rPr lang="ru-RU"/>
              <a:t>Пятый уровень</a:t>
            </a:r>
            <a:endParaRPr lang="ru-RU"/>
          </a:p>
        </p:txBody>
      </p:sp>
      <p:sp>
        <p:nvSpPr>
          <p:cNvPr id="18" name="Объект 3"/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ru-RU" sz="1800"/>
            </a:lvl1pPr>
            <a:lvl2pPr>
              <a:spcBef>
                <a:spcPts val="1000"/>
              </a:spcBef>
              <a:defRPr lang="ru-RU" sz="1800"/>
            </a:lvl2pPr>
            <a:lvl3pPr>
              <a:spcBef>
                <a:spcPts val="1000"/>
              </a:spcBef>
              <a:defRPr lang="ru-RU" sz="1800"/>
            </a:lvl3pPr>
            <a:lvl4pPr>
              <a:spcBef>
                <a:spcPts val="1000"/>
              </a:spcBef>
              <a:defRPr lang="ru-RU" sz="1800"/>
            </a:lvl4pPr>
            <a:lvl5pPr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  <a:endParaRPr lang="ru-RU"/>
          </a:p>
          <a:p>
            <a:pPr lvl="1" rtl="0"/>
            <a:r>
              <a:rPr lang="ru-RU"/>
              <a:t>Второй уровень</a:t>
            </a:r>
            <a:endParaRPr lang="ru-RU"/>
          </a:p>
          <a:p>
            <a:pPr lvl="2" rtl="0"/>
            <a:r>
              <a:rPr lang="ru-RU"/>
              <a:t>Третий уровень</a:t>
            </a:r>
            <a:endParaRPr lang="ru-RU"/>
          </a:p>
          <a:p>
            <a:pPr lvl="3" rtl="0"/>
            <a:r>
              <a:rPr lang="ru-RU"/>
              <a:t>Четвертый уровень</a:t>
            </a:r>
            <a:endParaRPr lang="ru-RU"/>
          </a:p>
          <a:p>
            <a:pPr lvl="4" rtl="0"/>
            <a:r>
              <a:rPr lang="ru-RU"/>
              <a:t>Пятый уровень</a:t>
            </a:r>
            <a:endParaRPr lang="ru-RU"/>
          </a:p>
        </p:txBody>
      </p:sp>
      <p:sp>
        <p:nvSpPr>
          <p:cNvPr id="27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</a:fld>
            <a:endParaRPr lang="ru-RU" dirty="0"/>
          </a:p>
        </p:txBody>
      </p:sp>
      <p:pic>
        <p:nvPicPr>
          <p:cNvPr id="43" name="Графический объект 42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>
            <a:fillRect/>
          </a:stretch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Графический объект 53"/>
          <p:cNvPicPr>
            <a:picLocks noChangeAspect="1"/>
          </p:cNvPicPr>
          <p:nvPr userDrawn="1"/>
        </p:nvPicPr>
        <p:blipFill>
          <a:blip r:embed="rId4" cstate="screen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>
            <a:fillRect/>
          </a:stretch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Изображение 2"/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2"/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34" name="Прямоугольник 33"/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sz="16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 rtlCol="0"/>
          <a:lstStyle>
            <a:lvl1pPr algn="ctr">
              <a:lnSpc>
                <a:spcPct val="100000"/>
              </a:lnSpc>
              <a:defRPr lang="ru-RU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  <a:endParaRPr lang="ru-RU"/>
          </a:p>
        </p:txBody>
      </p:sp>
      <p:sp>
        <p:nvSpPr>
          <p:cNvPr id="14" name="Объект 5"/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 rtlCol="0">
            <a:normAutofit/>
          </a:bodyPr>
          <a:lstStyle>
            <a:lvl1pPr>
              <a:spcBef>
                <a:spcPts val="1000"/>
              </a:spcBef>
              <a:defRPr lang="ru-RU" sz="1800"/>
            </a:lvl1pPr>
            <a:lvl2pPr>
              <a:spcBef>
                <a:spcPts val="1000"/>
              </a:spcBef>
              <a:defRPr lang="ru-RU" sz="1800"/>
            </a:lvl2pPr>
            <a:lvl3pPr>
              <a:spcBef>
                <a:spcPts val="1000"/>
              </a:spcBef>
              <a:defRPr lang="ru-RU" sz="1800"/>
            </a:lvl3pPr>
            <a:lvl4pPr>
              <a:spcBef>
                <a:spcPts val="1000"/>
              </a:spcBef>
              <a:defRPr lang="ru-RU" sz="1800"/>
            </a:lvl4pPr>
            <a:lvl5pPr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  <a:endParaRPr lang="ru-RU"/>
          </a:p>
          <a:p>
            <a:pPr lvl="1" rtl="0"/>
            <a:r>
              <a:rPr lang="ru-RU"/>
              <a:t>Второй уровень</a:t>
            </a:r>
            <a:endParaRPr lang="ru-RU"/>
          </a:p>
          <a:p>
            <a:pPr lvl="2" rtl="0"/>
            <a:r>
              <a:rPr lang="ru-RU"/>
              <a:t>Третий уровень</a:t>
            </a:r>
            <a:endParaRPr lang="ru-RU"/>
          </a:p>
          <a:p>
            <a:pPr lvl="3" rtl="0"/>
            <a:r>
              <a:rPr lang="ru-RU"/>
              <a:t>Четвертый уровень</a:t>
            </a:r>
            <a:endParaRPr lang="ru-RU"/>
          </a:p>
          <a:p>
            <a:pPr lvl="4" rtl="0"/>
            <a:r>
              <a:rPr lang="ru-RU"/>
              <a:t>Пятый уровень</a:t>
            </a:r>
            <a:endParaRPr lang="ru-RU"/>
          </a:p>
        </p:txBody>
      </p:sp>
      <p:sp>
        <p:nvSpPr>
          <p:cNvPr id="16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: Фигура 12"/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Полилиния: фигура 18"/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9" name="Изображение 2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rtlCol="0" anchor="b" anchorCtr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  <a:endParaRPr lang="ru-RU"/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rtlCol="0" anchor="t" anchorCtr="0">
            <a:normAutofit/>
          </a:bodyPr>
          <a:lstStyle>
            <a:lvl1pPr marL="0" indent="0" algn="l">
              <a:spcBef>
                <a:spcPts val="575"/>
              </a:spcBef>
              <a:buNone/>
              <a:defRPr lang="ru-RU" sz="2400"/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: Фигура 6"/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олилиния: фигура 8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/>
          <a:lstStyle>
            <a:defPPr>
              <a:defRPr lang="ru-RU"/>
            </a:defPPr>
          </a:lstStyle>
          <a:p>
            <a:pPr rtl="0"/>
            <a:r>
              <a:rPr lang="ru-RU"/>
              <a:t>Заголовок слайда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latin typeface="+mn-lt"/>
                <a:cs typeface="+mn-cs"/>
              </a:defRPr>
            </a:lvl1pPr>
          </a:lstStyle>
          <a:p>
            <a:fld id="{48F63A3B-78C7-47BE-AE5E-E10140E04643}" type="slidenum">
              <a:rPr lang="ru-RU" smtClean="0"/>
            </a:fld>
            <a:endParaRPr lang="ru-RU" dirty="0">
              <a:latin typeface="+mn-l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: Фигура 5"/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олилиния: фигура 7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latin typeface="+mn-lt"/>
                <a:cs typeface="+mn-cs"/>
              </a:defRPr>
            </a:lvl1pPr>
          </a:lstStyle>
          <a:p>
            <a:fld id="{48F63A3B-78C7-47BE-AE5E-E10140E04643}" type="slidenum">
              <a:rPr lang="ru-RU" smtClean="0"/>
            </a:fld>
            <a:endParaRPr lang="ru-RU" dirty="0">
              <a:latin typeface="+mn-l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лилиния: Фигура 10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rtlCol="0" anchor="b"/>
          <a:lstStyle>
            <a:lvl1pPr>
              <a:lnSpc>
                <a:spcPct val="100000"/>
              </a:lnSpc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latin typeface="+mn-lt"/>
                <a:cs typeface="+mn-cs"/>
              </a:defRPr>
            </a:lvl1pPr>
          </a:lstStyle>
          <a:p>
            <a:fld id="{48F63A3B-78C7-47BE-AE5E-E10140E04643}" type="slidenum">
              <a:rPr lang="ru-RU" smtClean="0"/>
            </a:fld>
            <a:endParaRPr lang="ru-RU" dirty="0">
              <a:latin typeface="+mn-lt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/>
              <a:t>Текст слайда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 rtlCol="0"/>
          <a:lstStyle>
            <a:lvl1pPr>
              <a:defRPr lang="ru-RU" sz="3200"/>
            </a:lvl1pPr>
            <a:lvl2pPr>
              <a:defRPr lang="ru-RU" sz="2800"/>
            </a:lvl2pPr>
            <a:lvl3pPr>
              <a:defRPr lang="ru-RU" sz="2400"/>
            </a:lvl3pPr>
            <a:lvl4pPr>
              <a:defRPr lang="ru-RU" sz="2000"/>
            </a:lvl4pPr>
            <a:lvl5pPr>
              <a:defRPr lang="ru-RU" sz="2000"/>
            </a:lvl5pPr>
            <a:lvl6pPr>
              <a:defRPr lang="ru-RU" sz="2000"/>
            </a:lvl6pPr>
            <a:lvl7pPr>
              <a:defRPr lang="ru-RU" sz="2000"/>
            </a:lvl7pPr>
            <a:lvl8pPr>
              <a:defRPr lang="ru-RU" sz="2000"/>
            </a:lvl8pPr>
            <a:lvl9pPr>
              <a:defRPr lang="ru-RU" sz="2000"/>
            </a:lvl9pPr>
          </a:lstStyle>
          <a:p>
            <a:pPr lvl="0" rtl="0"/>
            <a:r>
              <a:rPr lang="ru-RU"/>
              <a:t>Текст слайда</a:t>
            </a:r>
            <a:endParaRPr lang="ru-RU"/>
          </a:p>
          <a:p>
            <a:pPr lvl="1" rtl="0"/>
            <a:r>
              <a:rPr lang="ru-RU"/>
              <a:t>Второй уровень</a:t>
            </a:r>
            <a:endParaRPr lang="ru-RU"/>
          </a:p>
          <a:p>
            <a:pPr lvl="2" rtl="0"/>
            <a:r>
              <a:rPr lang="ru-RU"/>
              <a:t>Третий уровень</a:t>
            </a:r>
            <a:endParaRPr lang="ru-RU"/>
          </a:p>
          <a:p>
            <a:pPr lvl="3" rtl="0"/>
            <a:r>
              <a:rPr lang="ru-RU"/>
              <a:t>Четвертый уровень</a:t>
            </a:r>
            <a:endParaRPr lang="ru-RU"/>
          </a:p>
          <a:p>
            <a:pPr lvl="4" rtl="0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лилиния: фигура 10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rtlCol="0" anchor="b"/>
          <a:lstStyle>
            <a:lvl1pPr>
              <a:lnSpc>
                <a:spcPct val="100000"/>
              </a:lnSpc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latin typeface="+mn-lt"/>
                <a:cs typeface="+mn-cs"/>
              </a:defRPr>
            </a:lvl1pPr>
          </a:lstStyle>
          <a:p>
            <a:fld id="{48F63A3B-78C7-47BE-AE5E-E10140E04643}" type="slidenum">
              <a:rPr lang="ru-RU" smtClean="0"/>
            </a:fld>
            <a:endParaRPr lang="ru-RU" dirty="0">
              <a:latin typeface="+mn-lt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/>
              <a:t>Текст слайда</a:t>
            </a:r>
            <a:endParaRPr lang="ru-RU"/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lang="ru-RU" sz="2800"/>
            </a:lvl1pPr>
            <a:lvl2pPr marL="457200" indent="0">
              <a:buNone/>
              <a:defRPr lang="ru-RU" sz="2800"/>
            </a:lvl2pPr>
            <a:lvl3pPr marL="914400" indent="0">
              <a:buNone/>
              <a:defRPr lang="ru-RU" sz="2400"/>
            </a:lvl3pPr>
            <a:lvl4pPr marL="1371600" indent="0">
              <a:buNone/>
              <a:defRPr lang="ru-RU" sz="2000"/>
            </a:lvl4pPr>
            <a:lvl5pPr marL="1828800" indent="0">
              <a:buNone/>
              <a:defRPr lang="ru-RU" sz="2000"/>
            </a:lvl5pPr>
            <a:lvl6pPr marL="2286000" indent="0">
              <a:buNone/>
              <a:defRPr lang="ru-RU" sz="2000"/>
            </a:lvl6pPr>
            <a:lvl7pPr marL="2743200" indent="0">
              <a:buNone/>
              <a:defRPr lang="ru-RU" sz="2000"/>
            </a:lvl7pPr>
            <a:lvl8pPr marL="3200400" indent="0">
              <a:buNone/>
              <a:defRPr lang="ru-RU" sz="2000"/>
            </a:lvl8pPr>
            <a:lvl9pPr marL="3657600" indent="0">
              <a:buNone/>
              <a:defRPr lang="ru-RU" sz="2000"/>
            </a:lvl9pPr>
          </a:lstStyle>
          <a:p>
            <a:pPr rtl="0"/>
            <a:r>
              <a:rPr lang="ru-RU"/>
              <a:t>Щелкните, чтобы добавить рисунок</a:t>
            </a:r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Полилиния 7"/>
            <p:cNvSpPr/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" name="Полилиния 6"/>
            <p:cNvSpPr/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grpSp>
        <p:nvGrpSpPr>
          <p:cNvPr id="9" name="Группа 8"/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Полилиния 7"/>
            <p:cNvSpPr/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Полилиния 6"/>
            <p:cNvSpPr/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4" name="Изображение 2"/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  <a:endParaRPr lang="ru-RU"/>
          </a:p>
        </p:txBody>
      </p:sp>
      <p:sp>
        <p:nvSpPr>
          <p:cNvPr id="13" name="Объект 2"/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400"/>
            </a:lvl1pPr>
            <a:lvl2pPr marL="347345">
              <a:lnSpc>
                <a:spcPct val="150000"/>
              </a:lnSpc>
              <a:spcBef>
                <a:spcPts val="0"/>
              </a:spcBef>
              <a:defRPr lang="ru-RU" sz="2000"/>
            </a:lvl2pPr>
            <a:lvl3pPr marL="685800">
              <a:lnSpc>
                <a:spcPct val="150000"/>
              </a:lnSpc>
              <a:spcBef>
                <a:spcPts val="0"/>
              </a:spcBef>
              <a:defRPr lang="ru-RU" sz="1800"/>
            </a:lvl3pPr>
          </a:lstStyle>
          <a:p>
            <a:pPr lvl="0" rtl="0"/>
            <a:r>
              <a:rPr lang="ru-RU"/>
              <a:t>Текст слайда</a:t>
            </a:r>
            <a:endParaRPr lang="ru-RU"/>
          </a:p>
          <a:p>
            <a:pPr lvl="1" rtl="0"/>
            <a:r>
              <a:rPr lang="ru-RU"/>
              <a:t>Второй уровень</a:t>
            </a:r>
            <a:endParaRPr lang="ru-RU"/>
          </a:p>
          <a:p>
            <a:pPr lvl="2" rtl="0"/>
            <a:r>
              <a:rPr lang="ru-RU"/>
              <a:t>Третий уровень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ведение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sz="1600" dirty="0"/>
          </a:p>
        </p:txBody>
      </p:sp>
      <p:grpSp>
        <p:nvGrpSpPr>
          <p:cNvPr id="18" name="Группа 17"/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Полилиния: Фигура 28"/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/>
            </a:p>
          </p:txBody>
        </p:sp>
        <p:sp>
          <p:nvSpPr>
            <p:cNvPr id="15" name="Полилиния: фигура 15"/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Изображение 2"/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2" name="Заголовок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rtlCol="0" anchor="ctr">
            <a:noAutofit/>
          </a:bodyPr>
          <a:lstStyle>
            <a:lvl1pPr algn="l">
              <a:lnSpc>
                <a:spcPct val="100000"/>
              </a:lnSpc>
              <a:defRPr lang="ru-RU" sz="3600" b="1"/>
            </a:lvl1pPr>
          </a:lstStyle>
          <a:p>
            <a:pPr rtl="0"/>
            <a:r>
              <a:rPr lang="ru-RU" dirty="0"/>
              <a:t>Заголовок слайда</a:t>
            </a: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 rtlCol="0">
            <a:normAutofit/>
          </a:bodyPr>
          <a:lstStyle>
            <a:lvl1pPr marL="0" indent="0">
              <a:buNone/>
              <a:defRPr lang="ru-RU" sz="1800"/>
            </a:lvl1pPr>
          </a:lstStyle>
          <a:p>
            <a:pPr lvl="0" rtl="0"/>
            <a:r>
              <a:rPr lang="ru-RU" dirty="0"/>
              <a:t>Щелкните, чтобы добавить рисунок</a:t>
            </a:r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/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sz="1600" dirty="0"/>
          </a:p>
        </p:txBody>
      </p:sp>
      <p:sp>
        <p:nvSpPr>
          <p:cNvPr id="36" name="Полилиния 35"/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3" name="Полилиния 32"/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lvl="0" algn="ctr" rtl="0"/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Текст слайда</a:t>
            </a:r>
            <a:endParaRPr lang="ru-RU"/>
          </a:p>
        </p:txBody>
      </p:sp>
      <p:sp>
        <p:nvSpPr>
          <p:cNvPr id="5" name="Объект 2"/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400"/>
            </a:lvl1pPr>
            <a:lvl2pPr marL="347345">
              <a:lnSpc>
                <a:spcPct val="100000"/>
              </a:lnSpc>
              <a:spcBef>
                <a:spcPts val="0"/>
              </a:spcBef>
              <a:defRPr lang="ru-RU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ru-RU" sz="2400"/>
            </a:lvl3pPr>
          </a:lstStyle>
          <a:p>
            <a:pPr lvl="0" rtl="0"/>
            <a:r>
              <a:rPr lang="ru-RU" dirty="0"/>
              <a:t>Текст слайда</a:t>
            </a:r>
            <a:endParaRPr lang="ru-RU" dirty="0"/>
          </a:p>
          <a:p>
            <a:pPr lvl="1" rtl="0"/>
            <a:r>
              <a:rPr lang="ru-RU" dirty="0"/>
              <a:t>Второй уровень</a:t>
            </a:r>
            <a:endParaRPr lang="ru-RU" dirty="0"/>
          </a:p>
          <a:p>
            <a:pPr lvl="2" rtl="0"/>
            <a:r>
              <a:rPr lang="ru-RU" dirty="0"/>
              <a:t>Третий уровень</a:t>
            </a:r>
            <a:endParaRPr lang="ru-RU" dirty="0"/>
          </a:p>
        </p:txBody>
      </p:sp>
      <p:sp>
        <p:nvSpPr>
          <p:cNvPr id="52" name="Рисунок 7"/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 rtlCol="0">
            <a:normAutofit/>
          </a:bodyPr>
          <a:lstStyle>
            <a:lvl1pPr marL="0" indent="0">
              <a:buNone/>
              <a:defRPr lang="ru-RU" sz="1800"/>
            </a:lvl1pPr>
          </a:lstStyle>
          <a:p>
            <a:pPr lvl="0" rtl="0"/>
            <a:r>
              <a:rPr lang="ru-RU"/>
              <a:t>Щелкните, чтобы добавить рисунок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Изображение 1"/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3" name="Полилиния: фигура 52"/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9" name="Полилиния 70"/>
          <p:cNvSpPr/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1" name="Полилиния 70"/>
          <p:cNvSpPr/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3" name="Изображение 4"/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rtlCol="0" anchor="b" anchorCtr="0">
            <a:noAutofit/>
          </a:bodyPr>
          <a:lstStyle>
            <a:lvl1pPr algn="l">
              <a:lnSpc>
                <a:spcPct val="100000"/>
              </a:lnSpc>
              <a:defRPr lang="ru-RU" sz="3600" b="1">
                <a:latin typeface="+mj-lt"/>
                <a:cs typeface="Arial" panose="020B0604020202090204" pitchFamily="34" charset="0"/>
              </a:defRPr>
            </a:lvl1pPr>
          </a:lstStyle>
          <a:p>
            <a:pPr rtl="0"/>
            <a:r>
              <a:rPr lang="ru-RU"/>
              <a:t>Заголовок слайда</a:t>
            </a:r>
            <a:endParaRPr lang="ru-RU"/>
          </a:p>
        </p:txBody>
      </p:sp>
      <p:sp>
        <p:nvSpPr>
          <p:cNvPr id="13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ru-RU" sz="1800"/>
            </a:lvl1pPr>
            <a:lvl2pPr>
              <a:spcBef>
                <a:spcPts val="1000"/>
              </a:spcBef>
              <a:defRPr lang="ru-RU" sz="1800"/>
            </a:lvl2pPr>
            <a:lvl3pPr>
              <a:spcBef>
                <a:spcPts val="1000"/>
              </a:spcBef>
              <a:defRPr lang="ru-RU" sz="1800"/>
            </a:lvl3pPr>
            <a:lvl4pPr>
              <a:spcBef>
                <a:spcPts val="1000"/>
              </a:spcBef>
              <a:defRPr lang="ru-RU" sz="1800"/>
            </a:lvl4pPr>
            <a:lvl5pPr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  <a:endParaRPr lang="ru-RU"/>
          </a:p>
          <a:p>
            <a:pPr lvl="1" rtl="0"/>
            <a:r>
              <a:rPr lang="ru-RU"/>
              <a:t>Второй уровень</a:t>
            </a:r>
            <a:endParaRPr lang="ru-RU"/>
          </a:p>
          <a:p>
            <a:pPr lvl="2" rtl="0"/>
            <a:r>
              <a:rPr lang="ru-RU"/>
              <a:t>Третий уровень</a:t>
            </a:r>
            <a:endParaRPr lang="ru-RU"/>
          </a:p>
          <a:p>
            <a:pPr lvl="3" rtl="0"/>
            <a:r>
              <a:rPr lang="ru-RU"/>
              <a:t>Четвертый уровень</a:t>
            </a:r>
            <a:endParaRPr lang="ru-RU"/>
          </a:p>
          <a:p>
            <a:pPr lvl="4" rtl="0"/>
            <a:r>
              <a:rPr lang="ru-RU"/>
              <a:t>Пятый уровень</a:t>
            </a:r>
            <a:endParaRPr lang="ru-RU"/>
          </a:p>
        </p:txBody>
      </p:sp>
      <p:sp>
        <p:nvSpPr>
          <p:cNvPr id="18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равнение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  <a:endParaRPr lang="ru-RU"/>
          </a:p>
        </p:txBody>
      </p:sp>
      <p:sp>
        <p:nvSpPr>
          <p:cNvPr id="11" name="Изображение 0"/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3" name="Изображение 1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Полилиния: фигура 38"/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7" name="Изображение 5"/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9" name="Изображение 6"/>
          <p:cNvPicPr>
            <a:picLocks noChangeAspect="1"/>
          </p:cNvPicPr>
          <p:nvPr userDrawn="1"/>
        </p:nvPicPr>
        <p:blipFill>
          <a:blip r:embed="rId4" cstate="screen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</a:fld>
            <a:endParaRPr lang="ru-RU" dirty="0"/>
          </a:p>
        </p:txBody>
      </p:sp>
      <p:sp>
        <p:nvSpPr>
          <p:cNvPr id="2" name="Объект 2"/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400"/>
            </a:lvl1pPr>
            <a:lvl2pPr marL="347345">
              <a:lnSpc>
                <a:spcPct val="100000"/>
              </a:lnSpc>
              <a:spcBef>
                <a:spcPts val="0"/>
              </a:spcBef>
              <a:defRPr lang="ru-RU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ru-RU" sz="2400"/>
            </a:lvl3pPr>
          </a:lstStyle>
          <a:p>
            <a:pPr lvl="0" rtl="0"/>
            <a:r>
              <a:rPr lang="ru-RU"/>
              <a:t>Текст слайда</a:t>
            </a:r>
            <a:endParaRPr lang="ru-RU"/>
          </a:p>
          <a:p>
            <a:pPr lvl="1" rtl="0"/>
            <a:r>
              <a:rPr lang="ru-RU"/>
              <a:t>Второй уровень</a:t>
            </a:r>
            <a:endParaRPr lang="ru-RU"/>
          </a:p>
          <a:p>
            <a:pPr lvl="2" rtl="0"/>
            <a:r>
              <a:rPr lang="ru-RU"/>
              <a:t>Третий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олилиния 26"/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олилиния 17"/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Полилиния 13"/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олилиния 15"/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Заголовок 19"/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 dirty="0"/>
              <a:t>Заголовок слайда</a:t>
            </a:r>
            <a:endParaRPr lang="ru-RU" dirty="0"/>
          </a:p>
        </p:txBody>
      </p:sp>
      <p:sp>
        <p:nvSpPr>
          <p:cNvPr id="19" name="Номер слайда 2"/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</a:fld>
            <a:endParaRPr lang="ru-RU" dirty="0"/>
          </a:p>
        </p:txBody>
      </p:sp>
      <p:sp>
        <p:nvSpPr>
          <p:cNvPr id="23" name="Объект 3"/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ru-RU" sz="1800"/>
            </a:lvl1pPr>
            <a:lvl2pPr marL="283210" indent="-283210">
              <a:spcBef>
                <a:spcPts val="1000"/>
              </a:spcBef>
              <a:defRPr lang="ru-RU" sz="1800"/>
            </a:lvl2pPr>
            <a:lvl3pPr marL="283210" indent="-283210">
              <a:spcBef>
                <a:spcPts val="1000"/>
              </a:spcBef>
              <a:defRPr lang="ru-RU" sz="1800"/>
            </a:lvl3pPr>
            <a:lvl4pPr marL="283210" indent="-283210">
              <a:spcBef>
                <a:spcPts val="1000"/>
              </a:spcBef>
              <a:defRPr lang="ru-RU" sz="1800"/>
            </a:lvl4pPr>
            <a:lvl5pPr marL="283210" indent="-283210"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 dirty="0"/>
              <a:t>Текст слайда</a:t>
            </a:r>
            <a:endParaRPr lang="ru-RU" dirty="0"/>
          </a:p>
          <a:p>
            <a:pPr lvl="1" rtl="0"/>
            <a:r>
              <a:rPr lang="ru-RU" dirty="0"/>
              <a:t>Второй уровень</a:t>
            </a:r>
            <a:endParaRPr lang="ru-RU" dirty="0"/>
          </a:p>
          <a:p>
            <a:pPr lvl="2" rtl="0"/>
            <a:r>
              <a:rPr lang="ru-RU" dirty="0"/>
              <a:t>Третий уровень</a:t>
            </a:r>
            <a:endParaRPr lang="ru-RU" dirty="0"/>
          </a:p>
          <a:p>
            <a:pPr lvl="3" rtl="0"/>
            <a:r>
              <a:rPr lang="ru-RU" dirty="0"/>
              <a:t>Четвертый уровень</a:t>
            </a:r>
            <a:endParaRPr lang="ru-RU" dirty="0"/>
          </a:p>
          <a:p>
            <a:pPr lvl="4" rtl="0"/>
            <a:r>
              <a:rPr lang="ru-RU" dirty="0"/>
              <a:t>Пятый уровень</a:t>
            </a:r>
            <a:endParaRPr lang="ru-RU" dirty="0"/>
          </a:p>
        </p:txBody>
      </p:sp>
      <p:sp>
        <p:nvSpPr>
          <p:cNvPr id="25" name="Объект 5"/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ru-RU" sz="1800"/>
            </a:lvl1pPr>
            <a:lvl2pPr marL="283210" indent="-283210">
              <a:spcBef>
                <a:spcPts val="1000"/>
              </a:spcBef>
              <a:defRPr lang="ru-RU" sz="1800"/>
            </a:lvl2pPr>
            <a:lvl3pPr marL="283210" indent="-283210">
              <a:spcBef>
                <a:spcPts val="1000"/>
              </a:spcBef>
              <a:defRPr lang="ru-RU" sz="1800"/>
            </a:lvl3pPr>
            <a:lvl4pPr marL="283210" indent="-283210">
              <a:spcBef>
                <a:spcPts val="1000"/>
              </a:spcBef>
              <a:defRPr lang="ru-RU" sz="1800"/>
            </a:lvl4pPr>
            <a:lvl5pPr marL="283210" indent="-283210"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 dirty="0"/>
              <a:t>Текст слайда</a:t>
            </a:r>
            <a:endParaRPr lang="ru-RU" dirty="0"/>
          </a:p>
          <a:p>
            <a:pPr lvl="1" rtl="0"/>
            <a:r>
              <a:rPr lang="ru-RU" dirty="0"/>
              <a:t>Второй уровень</a:t>
            </a:r>
            <a:endParaRPr lang="ru-RU" dirty="0"/>
          </a:p>
          <a:p>
            <a:pPr lvl="2" rtl="0"/>
            <a:r>
              <a:rPr lang="ru-RU" dirty="0"/>
              <a:t>Третий уровень</a:t>
            </a:r>
            <a:endParaRPr lang="ru-RU" dirty="0"/>
          </a:p>
          <a:p>
            <a:pPr lvl="3" rtl="0"/>
            <a:r>
              <a:rPr lang="ru-RU" dirty="0"/>
              <a:t>Четвертый уровень</a:t>
            </a:r>
            <a:endParaRPr lang="ru-RU" dirty="0"/>
          </a:p>
          <a:p>
            <a:pPr lvl="4" rtl="0"/>
            <a:r>
              <a:rPr lang="ru-RU" dirty="0"/>
              <a:t>Пятый уровень</a:t>
            </a:r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2"/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34" name="Прямоугольник 33"/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sz="16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ru-RU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  <a:endParaRPr lang="ru-RU"/>
          </a:p>
        </p:txBody>
      </p:sp>
      <p:sp>
        <p:nvSpPr>
          <p:cNvPr id="5" name="Объект 2"/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 rtlCol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lang="ru-RU" sz="1800"/>
            </a:lvl1pPr>
            <a:lvl2pPr marL="745490" indent="-342900">
              <a:spcBef>
                <a:spcPts val="1000"/>
              </a:spcBef>
              <a:buFont typeface="+mj-lt"/>
              <a:buAutoNum type="alphaLcPeriod"/>
              <a:defRPr lang="ru-RU" sz="1800"/>
            </a:lvl2pPr>
            <a:lvl3pPr marL="1202690" indent="-342900">
              <a:spcBef>
                <a:spcPts val="1000"/>
              </a:spcBef>
              <a:buFont typeface="+mj-lt"/>
              <a:buAutoNum type="arabicParenR"/>
              <a:defRPr lang="ru-RU" sz="1800"/>
            </a:lvl3pPr>
            <a:lvl4pPr marL="1659890" indent="-342900">
              <a:spcBef>
                <a:spcPts val="1000"/>
              </a:spcBef>
              <a:buFont typeface="+mj-lt"/>
              <a:buAutoNum type="alphaLcParenR"/>
              <a:defRPr lang="ru-RU" sz="1800"/>
            </a:lvl4pPr>
            <a:lvl5pPr indent="-283210"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  <a:endParaRPr lang="ru-RU"/>
          </a:p>
          <a:p>
            <a:pPr lvl="1" rtl="0"/>
            <a:r>
              <a:rPr lang="ru-RU"/>
              <a:t>Второй уровень</a:t>
            </a:r>
            <a:endParaRPr lang="ru-RU"/>
          </a:p>
          <a:p>
            <a:pPr lvl="2" rtl="0"/>
            <a:r>
              <a:rPr lang="ru-RU"/>
              <a:t>Третий уровень</a:t>
            </a:r>
            <a:endParaRPr lang="ru-RU"/>
          </a:p>
          <a:p>
            <a:pPr lvl="3" rtl="0"/>
            <a:r>
              <a:rPr lang="ru-RU"/>
              <a:t>Четвертый уровень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ru-RU" sz="1800"/>
            </a:lvl1pPr>
            <a:lvl2pPr indent="-283210">
              <a:spcBef>
                <a:spcPts val="1000"/>
              </a:spcBef>
              <a:defRPr lang="ru-RU" sz="1800"/>
            </a:lvl2pPr>
            <a:lvl3pPr indent="-283210">
              <a:spcBef>
                <a:spcPts val="1000"/>
              </a:spcBef>
              <a:defRPr lang="ru-RU" sz="1800"/>
            </a:lvl3pPr>
            <a:lvl4pPr indent="-283210">
              <a:spcBef>
                <a:spcPts val="1000"/>
              </a:spcBef>
              <a:defRPr lang="ru-RU" sz="1800"/>
            </a:lvl4pPr>
            <a:lvl5pPr indent="-283210"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  <a:endParaRPr lang="ru-RU"/>
          </a:p>
          <a:p>
            <a:pPr lvl="1" rtl="0"/>
            <a:r>
              <a:rPr lang="ru-RU"/>
              <a:t>Второй уровень</a:t>
            </a:r>
            <a:endParaRPr lang="ru-RU"/>
          </a:p>
          <a:p>
            <a:pPr lvl="2" rtl="0"/>
            <a:r>
              <a:rPr lang="ru-RU"/>
              <a:t>Третий уровень</a:t>
            </a:r>
            <a:endParaRPr lang="ru-RU"/>
          </a:p>
          <a:p>
            <a:pPr lvl="3" rtl="0"/>
            <a:r>
              <a:rPr lang="ru-RU"/>
              <a:t>Четвертый уровень</a:t>
            </a:r>
            <a:endParaRPr lang="ru-RU"/>
          </a:p>
          <a:p>
            <a:pPr lvl="4" rtl="0"/>
            <a:r>
              <a:rPr lang="ru-RU"/>
              <a:t>Пятый уровень</a:t>
            </a:r>
            <a:endParaRPr lang="ru-RU"/>
          </a:p>
        </p:txBody>
      </p:sp>
      <p:sp>
        <p:nvSpPr>
          <p:cNvPr id="31" name="Рисунок 30"/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>
            <a:lvl1pPr marL="0" indent="0">
              <a:buNone/>
              <a:defRPr lang="ru-RU" sz="1800"/>
            </a:lvl1pPr>
          </a:lstStyle>
          <a:p>
            <a:pPr lvl="0" rtl="0"/>
            <a:r>
              <a:rPr lang="ru-RU"/>
              <a:t>Щелкните, чтобы добавить рисунок</a:t>
            </a:r>
            <a:endParaRPr lang="ru-RU"/>
          </a:p>
        </p:txBody>
      </p:sp>
      <p:grpSp>
        <p:nvGrpSpPr>
          <p:cNvPr id="32" name="Группа 31"/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Полилиния: Фигура 28"/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/>
            </a:p>
          </p:txBody>
        </p:sp>
        <p:sp>
          <p:nvSpPr>
            <p:cNvPr id="21" name="Полилиния: Фигура 25"/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2" name="Полилиния: фигура 15"/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3" name="Изображение 2"/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44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/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6" name="Изображение 4"/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4" name="Полилиния 13"/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21" name="Изображение 2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Полилиния 11"/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 b="1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0" name="Объект 2"/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400"/>
            </a:lvl1pPr>
            <a:lvl2pPr marL="347345">
              <a:lnSpc>
                <a:spcPct val="100000"/>
              </a:lnSpc>
              <a:spcBef>
                <a:spcPts val="0"/>
              </a:spcBef>
              <a:defRPr lang="ru-RU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ru-RU" sz="2400"/>
            </a:lvl3pPr>
          </a:lstStyle>
          <a:p>
            <a:pPr lvl="0" rtl="0"/>
            <a:r>
              <a:rPr lang="ru-RU"/>
              <a:t>Текст слайда</a:t>
            </a:r>
            <a:endParaRPr lang="ru-RU"/>
          </a:p>
          <a:p>
            <a:pPr lvl="1" rtl="0"/>
            <a:r>
              <a:rPr lang="ru-RU"/>
              <a:t>Второй уровень</a:t>
            </a:r>
            <a:endParaRPr lang="ru-RU"/>
          </a:p>
          <a:p>
            <a:pPr lvl="2" rtl="0"/>
            <a:r>
              <a:rPr lang="ru-RU"/>
              <a:t>Третий уровень</a:t>
            </a:r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 rtlCol="0">
            <a:normAutofit/>
          </a:bodyPr>
          <a:lstStyle>
            <a:lvl1pPr marL="0" indent="0">
              <a:buNone/>
              <a:defRPr lang="ru-RU" sz="18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0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lang="ru-RU" sz="1200">
                <a:solidFill>
                  <a:schemeClr val="accent6"/>
                </a:solidFill>
                <a:latin typeface="+mn-lt"/>
                <a:cs typeface="+mn-cs"/>
              </a:defRPr>
            </a:lvl1pPr>
          </a:lstStyle>
          <a:p>
            <a:fld id="{48F63A3B-78C7-47BE-AE5E-E10140E04643}" type="slidenum">
              <a:rPr lang="ru-RU" smtClean="0"/>
            </a:fld>
            <a:endParaRPr lang="ru-RU" dirty="0">
              <a:latin typeface="+mn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 dirty="0"/>
              <a:t>Щелкните, чтобы изменить стили текста образца слайда</a:t>
            </a:r>
            <a:endParaRPr lang="ru-RU" dirty="0"/>
          </a:p>
          <a:p>
            <a:pPr lvl="1" rtl="0"/>
            <a:r>
              <a:rPr lang="ru-RU" dirty="0"/>
              <a:t>Второй уровень</a:t>
            </a:r>
            <a:endParaRPr lang="ru-RU" dirty="0"/>
          </a:p>
          <a:p>
            <a:pPr lvl="2" rtl="0"/>
            <a:r>
              <a:rPr lang="ru-RU" dirty="0"/>
              <a:t>Третий уровень</a:t>
            </a:r>
            <a:endParaRPr lang="ru-RU" dirty="0"/>
          </a:p>
          <a:p>
            <a:pPr lvl="3" rtl="0"/>
            <a:r>
              <a:rPr lang="ru-RU" dirty="0"/>
              <a:t>Четвертый уровень</a:t>
            </a:r>
            <a:endParaRPr lang="ru-RU" dirty="0"/>
          </a:p>
          <a:p>
            <a:pPr lvl="4" rtl="0"/>
            <a:r>
              <a:rPr lang="ru-RU" dirty="0"/>
              <a:t>Пятый уровень</a:t>
            </a:r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lang="ru-RU"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345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90204" pitchFamily="34" charset="0"/>
        <a:buChar char="•"/>
        <a:defRPr lang="ru-RU"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90204" pitchFamily="34" charset="0"/>
        <a:buChar char="•"/>
        <a:defRPr lang="ru-RU"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90204" pitchFamily="34" charset="0"/>
        <a:buChar char="•"/>
        <a:defRPr lang="ru-RU"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90204" pitchFamily="34" charset="0"/>
        <a:buChar char="•"/>
        <a:defRPr lang="ru-RU"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90204" pitchFamily="34" charset="0"/>
        <a:buChar char="•"/>
        <a:defRPr lang="ru-RU"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5.png"/><Relationship Id="rId1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22931" y="810227"/>
            <a:ext cx="5746140" cy="3831221"/>
          </a:xfrm>
        </p:spPr>
        <p:txBody>
          <a:bodyPr rtlCol="0" anchor="ctr"/>
          <a:lstStyle>
            <a:defPPr>
              <a:defRPr lang="ru-RU"/>
            </a:defPPr>
          </a:lstStyle>
          <a:p>
            <a:r>
              <a:rPr lang="en-US" b="1" dirty="0"/>
              <a:t> </a:t>
            </a:r>
            <a:r>
              <a:rPr lang="ru-RU" b="1" dirty="0"/>
              <a:t>Телеграм бот</a:t>
            </a:r>
            <a:br>
              <a:rPr lang="en-US" b="1" dirty="0"/>
            </a:br>
            <a:r>
              <a:rPr lang="en-US" b="1" dirty="0"/>
              <a:t>Air-quality-4-you</a:t>
            </a:r>
            <a:br>
              <a:rPr lang="en-US" b="1" dirty="0"/>
            </a:b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1" y="849782"/>
            <a:ext cx="3213716" cy="272770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Спасибо</a:t>
            </a:r>
            <a:r>
              <a:rPr lang="en-US" dirty="0"/>
              <a:t> </a:t>
            </a:r>
            <a:r>
              <a:rPr lang="ru-RU" dirty="0"/>
              <a:t>За внимание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en-US" b="1" dirty="0"/>
              <a:t>Air-quality-4-you</a:t>
            </a:r>
            <a:br>
              <a:rPr lang="en-US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sz="2800" dirty="0">
                <a:latin typeface="+mj-lt"/>
              </a:rPr>
              <a:t>Телеграм бот для отслеживания качества воздуха в вашем городе.</a:t>
            </a:r>
            <a:endParaRPr lang="ru-RU" sz="2800" dirty="0">
              <a:latin typeface="+mj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02441" y="1061623"/>
            <a:ext cx="5723586" cy="4739104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b="1" dirty="0"/>
              <a:t>Суть проекта</a:t>
            </a:r>
            <a:endParaRPr lang="ru-R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38686" y="1713390"/>
            <a:ext cx="419026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u-RU" dirty="0">
                <a:latin typeface="+mj-lt"/>
              </a:rPr>
              <a:t>Телеграм бот который:</a:t>
            </a:r>
            <a:endParaRPr lang="ru-RU" dirty="0">
              <a:latin typeface="+mj-lt"/>
            </a:endParaRPr>
          </a:p>
          <a:p>
            <a:pPr>
              <a:buNone/>
            </a:pPr>
            <a:r>
              <a:rPr lang="ru-RU" dirty="0">
                <a:latin typeface="+mj-lt"/>
              </a:rPr>
              <a:t> ✅ Отправляет текущий индекс качества воздуха (AQI).</a:t>
            </a:r>
            <a:endParaRPr lang="ru-RU" dirty="0">
              <a:latin typeface="+mj-lt"/>
            </a:endParaRPr>
          </a:p>
          <a:p>
            <a:pPr>
              <a:buNone/>
            </a:pPr>
            <a:endParaRPr lang="ru-RU" dirty="0">
              <a:latin typeface="+mj-lt"/>
            </a:endParaRPr>
          </a:p>
          <a:p>
            <a:pPr>
              <a:buNone/>
            </a:pPr>
            <a:r>
              <a:rPr lang="ru-RU" dirty="0">
                <a:latin typeface="+mj-lt"/>
              </a:rPr>
              <a:t>✅ Уведомляет о критических уровнях загрязнения.</a:t>
            </a:r>
            <a:endParaRPr lang="ru-RU" dirty="0">
              <a:latin typeface="+mj-lt"/>
            </a:endParaRPr>
          </a:p>
          <a:p>
            <a:pPr>
              <a:buNone/>
            </a:pP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✅ Предоставляет рекомендации (например, носить маску, закрывать окна).</a:t>
            </a:r>
            <a:endParaRPr lang="ru-RU" dirty="0">
              <a:latin typeface="+mj-lt"/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2495028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b="1" dirty="0"/>
              <a:t>Цель проекта:</a:t>
            </a:r>
            <a:endParaRPr lang="ru-RU" b="1" dirty="0"/>
          </a:p>
        </p:txBody>
      </p:sp>
      <p:sp>
        <p:nvSpPr>
          <p:cNvPr id="3" name="Текст 2"/>
          <p:cNvSpPr>
            <a:spLocks noGrp="1"/>
          </p:cNvSpPr>
          <p:nvPr>
            <p:ph idx="1"/>
          </p:nvPr>
        </p:nvSpPr>
        <p:spPr>
          <a:xfrm>
            <a:off x="914400" y="3808750"/>
            <a:ext cx="5259554" cy="2233233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>
                <a:latin typeface="+mj-lt"/>
              </a:rPr>
              <a:t>Разработка телеграм бота с помощью библиотеки </a:t>
            </a:r>
            <a:r>
              <a:rPr lang="ru-RU" dirty="0" err="1">
                <a:latin typeface="+mj-lt"/>
              </a:rPr>
              <a:t>telebot</a:t>
            </a:r>
            <a:r>
              <a:rPr lang="ru-RU" dirty="0">
                <a:latin typeface="+mj-lt"/>
              </a:rPr>
              <a:t> для отслеживания качества воздуха с помощью </a:t>
            </a:r>
            <a:r>
              <a:rPr lang="ru-RU" dirty="0" err="1">
                <a:latin typeface="+mj-lt"/>
              </a:rPr>
              <a:t>OpenWeatherMap</a:t>
            </a:r>
            <a:endParaRPr lang="ru-RU" dirty="0">
              <a:latin typeface="+mj-lt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86618" y="1741732"/>
            <a:ext cx="5181600" cy="5181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b="1" dirty="0"/>
              <a:t>Актуальность: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 rtlCol="0"/>
          <a:lstStyle>
            <a:defPPr>
              <a:defRPr lang="ru-RU"/>
            </a:defPPr>
          </a:lstStyle>
          <a:p>
            <a:pPr>
              <a:buNone/>
            </a:pPr>
            <a:r>
              <a:rPr lang="en-US" dirty="0"/>
              <a:t>      </a:t>
            </a: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dirty="0">
                <a:latin typeface="+mj-lt"/>
              </a:rPr>
              <a:t>     </a:t>
            </a:r>
            <a:r>
              <a:rPr lang="ru-RU" dirty="0">
                <a:latin typeface="+mj-lt"/>
              </a:rPr>
              <a:t>✅ Загрязнение воздуха - распространенная проблема для крупных городов(Москва, Новосибирск, СПБ).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✅ Люди с астмой, аллергией, сердечно-сосудистыми заболеваниями нуждаются в актуальных данных.</a:t>
            </a:r>
            <a:endParaRPr lang="ru-RU" dirty="0">
              <a:latin typeface="+mj-lt"/>
            </a:endParaRPr>
          </a:p>
          <a:p>
            <a:pPr rtl="0"/>
            <a:endParaRPr lang="ru-RU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b="1" dirty="0"/>
              <a:t>Задачи: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</a:fld>
            <a:endParaRPr lang="ru-RU" dirty="0"/>
          </a:p>
        </p:txBody>
      </p:sp>
      <p:sp>
        <p:nvSpPr>
          <p:cNvPr id="16" name="Объект 4"/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7532914" cy="3720337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>
              <a:buNone/>
            </a:pPr>
            <a:r>
              <a:rPr lang="ru-RU" dirty="0">
                <a:latin typeface="+mj-lt"/>
              </a:rPr>
              <a:t>🔹 Настроить </a:t>
            </a:r>
            <a:r>
              <a:rPr lang="ru-RU" dirty="0" err="1">
                <a:latin typeface="+mj-lt"/>
              </a:rPr>
              <a:t>парсинг</a:t>
            </a:r>
            <a:r>
              <a:rPr lang="ru-RU" dirty="0">
                <a:latin typeface="+mj-lt"/>
              </a:rPr>
              <a:t> данных из </a:t>
            </a:r>
            <a:r>
              <a:rPr lang="ru-RU" dirty="0" err="1">
                <a:latin typeface="+mj-lt"/>
              </a:rPr>
              <a:t>OpenWeatherMap</a:t>
            </a:r>
            <a:r>
              <a:rPr lang="ru-RU" dirty="0">
                <a:latin typeface="+mj-lt"/>
              </a:rPr>
              <a:t>.</a:t>
            </a:r>
            <a:endParaRPr lang="ru-RU" dirty="0">
              <a:latin typeface="+mj-lt"/>
            </a:endParaRPr>
          </a:p>
          <a:p>
            <a:pPr>
              <a:buNone/>
            </a:pPr>
            <a:r>
              <a:rPr lang="ru-RU" dirty="0">
                <a:latin typeface="+mj-lt"/>
              </a:rPr>
              <a:t>🔹 Реализовать бота на Python с помощью </a:t>
            </a:r>
            <a:r>
              <a:rPr lang="ru-RU" dirty="0" err="1">
                <a:latin typeface="+mj-lt"/>
              </a:rPr>
              <a:t>telebot</a:t>
            </a:r>
            <a:endParaRPr lang="ru-RU" dirty="0">
              <a:latin typeface="+mj-lt"/>
            </a:endParaRPr>
          </a:p>
          <a:p>
            <a:pPr>
              <a:buNone/>
            </a:pPr>
            <a:r>
              <a:rPr lang="ru-RU" dirty="0">
                <a:latin typeface="+mj-lt"/>
              </a:rPr>
              <a:t>🔹 Добавить геолокацию (автоматическое определение города).</a:t>
            </a:r>
            <a:endParaRPr lang="ru-RU" dirty="0">
              <a:latin typeface="+mj-lt"/>
            </a:endParaRPr>
          </a:p>
          <a:p>
            <a:pPr>
              <a:buNone/>
            </a:pPr>
            <a:r>
              <a:rPr lang="ru-RU" dirty="0">
                <a:latin typeface="+mj-lt"/>
              </a:rPr>
              <a:t>🔹 Разработать систему уведомлений.</a:t>
            </a:r>
            <a:endParaRPr lang="ru-RU" dirty="0">
              <a:latin typeface="+mj-lt"/>
            </a:endParaRPr>
          </a:p>
          <a:p>
            <a:pPr>
              <a:buNone/>
            </a:pPr>
            <a:r>
              <a:rPr lang="ru-RU" dirty="0">
                <a:latin typeface="+mj-lt"/>
              </a:rPr>
              <a:t>🔹 Сделать визуализацию данных (графики, цветовые индикаторы).</a:t>
            </a:r>
            <a:endParaRPr lang="ru-RU" dirty="0">
              <a:latin typeface="+mj-lt"/>
            </a:endParaRPr>
          </a:p>
          <a:p>
            <a:pPr>
              <a:buNone/>
            </a:pPr>
            <a:r>
              <a:rPr lang="ru-RU" dirty="0">
                <a:latin typeface="+mj-lt"/>
              </a:rPr>
              <a:t>🔹 Запустить бота на сервере.</a:t>
            </a:r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🔹 Разработка админки на </a:t>
            </a:r>
            <a:r>
              <a:rPr lang="ru-RU" dirty="0" err="1">
                <a:latin typeface="+mj-lt"/>
              </a:rPr>
              <a:t>tkinter</a:t>
            </a:r>
            <a:r>
              <a:rPr lang="ru-RU" dirty="0">
                <a:latin typeface="+mj-lt"/>
              </a:rPr>
              <a:t>.</a:t>
            </a:r>
            <a:endParaRPr lang="ru-RU" dirty="0">
              <a:latin typeface="+mj-lt"/>
            </a:endParaRPr>
          </a:p>
          <a:p>
            <a:pPr rtl="0"/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914401" y="965393"/>
            <a:ext cx="7155402" cy="1091627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b="1" dirty="0"/>
              <a:t>Целевая аудитория</a:t>
            </a:r>
            <a:r>
              <a:rPr lang="en-US" dirty="0"/>
              <a:t>:</a:t>
            </a:r>
            <a:endParaRPr lang="ru-RU" b="1" dirty="0"/>
          </a:p>
        </p:txBody>
      </p:sp>
      <p:sp>
        <p:nvSpPr>
          <p:cNvPr id="14" name="Объект 7"/>
          <p:cNvSpPr>
            <a:spLocks noGrp="1"/>
          </p:cNvSpPr>
          <p:nvPr>
            <p:ph sz="half" idx="15"/>
          </p:nvPr>
        </p:nvSpPr>
        <p:spPr>
          <a:xfrm>
            <a:off x="914399" y="2303463"/>
            <a:ext cx="3492137" cy="4143375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>
                <a:latin typeface="+mj-lt"/>
              </a:rPr>
              <a:t>Жители крупных городов (Москва, СПб, Новосибирск, </a:t>
            </a:r>
            <a:r>
              <a:rPr lang="ru-RU" dirty="0" err="1">
                <a:latin typeface="+mj-lt"/>
              </a:rPr>
              <a:t>др</a:t>
            </a:r>
            <a:r>
              <a:rPr lang="ru-RU" dirty="0">
                <a:latin typeface="+mj-lt"/>
              </a:rPr>
              <a:t>).</a:t>
            </a:r>
            <a:endParaRPr lang="en-US" dirty="0">
              <a:latin typeface="+mj-lt"/>
            </a:endParaRPr>
          </a:p>
          <a:p>
            <a:pPr rtl="0"/>
            <a:r>
              <a:rPr lang="ru-RU" dirty="0">
                <a:latin typeface="+mj-lt"/>
              </a:rPr>
              <a:t>Люди с заболеваниями дыхательной системы (астма, аллергия).</a:t>
            </a:r>
            <a:endParaRPr lang="ru-RU" dirty="0">
              <a:latin typeface="+mj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</a:fld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/>
          </p:nvPr>
        </p:nvSpPr>
        <p:spPr/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b="1" dirty="0"/>
              <a:t>Схема проекта</a:t>
            </a:r>
            <a:r>
              <a:rPr lang="en-US" dirty="0"/>
              <a:t>:</a:t>
            </a:r>
            <a:endParaRPr lang="ru-RU" b="1" dirty="0"/>
          </a:p>
        </p:txBody>
      </p:sp>
      <p:pic>
        <p:nvPicPr>
          <p:cNvPr id="7" name="Рисунок 6" descr="Человек в очках и синей рубашке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1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19088" r="19088"/>
          <a:stretch>
            <a:fillRect/>
          </a:stretch>
        </p:blipFill>
        <p:spPr>
          <a:xfrm>
            <a:off x="8989454" y="3405189"/>
            <a:ext cx="3202546" cy="3452811"/>
          </a:xfrm>
        </p:spPr>
      </p:pic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</a:fld>
            <a:endParaRPr lang="ru-RU" dirty="0"/>
          </a:p>
        </p:txBody>
      </p:sp>
      <p:pic>
        <p:nvPicPr>
          <p:cNvPr id="4" name="Picture 3" descr="Схема_Air_4_yo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785" y="2543810"/>
            <a:ext cx="5953125" cy="38195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Где можно попробовать?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3"/>
          </p:nvPr>
        </p:nvSpPr>
        <p:spPr>
          <a:xfrm>
            <a:off x="1550564" y="2331958"/>
            <a:ext cx="3195607" cy="370426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>
                <a:latin typeface="+mj-lt"/>
              </a:rPr>
              <a:t>У проекта есть бот</a:t>
            </a:r>
            <a:r>
              <a:rPr lang="en-US" dirty="0">
                <a:latin typeface="+mj-lt"/>
              </a:rPr>
              <a:t>:</a:t>
            </a:r>
            <a:endParaRPr lang="en-US" dirty="0">
              <a:latin typeface="+mj-lt"/>
            </a:endParaRPr>
          </a:p>
          <a:p>
            <a:pPr rtl="0"/>
            <a:r>
              <a:rPr lang="en-US" dirty="0">
                <a:latin typeface="+mj-lt"/>
              </a:rPr>
              <a:t>@Air_quality_4_you_bot</a:t>
            </a:r>
            <a:br>
              <a:rPr lang="en-US" dirty="0">
                <a:latin typeface="+mj-lt"/>
              </a:rPr>
            </a:br>
            <a:r>
              <a:rPr altLang="en-US" dirty="0">
                <a:latin typeface="+mj-lt"/>
              </a:rPr>
              <a:t>И гит хаб</a:t>
            </a:r>
            <a:endParaRPr lang="en-US" dirty="0">
              <a:latin typeface="+mj-lt"/>
            </a:endParaRPr>
          </a:p>
          <a:p>
            <a:pPr rtl="0"/>
            <a:r>
              <a:rPr lang="en-US" altLang="en-US" dirty="0">
                <a:latin typeface="+mj-lt"/>
              </a:rPr>
              <a:t>https://github.com/Anzam2000/Air-quality-4-you</a:t>
            </a:r>
            <a:endParaRPr lang="en-US" altLang="en-US" dirty="0">
              <a:latin typeface="+mj-lt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ользовательская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Times new Roman"/>
        <a:ea typeface=""/>
        <a:cs typeface="Times new Roma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ma:_="" ma:contentTypeDescription="Create a new document." ma:contentTypeVersion="28" ct:_="" ma:versionID="60f5a4f2d2b0abadcf532d48ebf9cb71" ma:contentTypeName="Document" ma:contentTypeID="0x01010079F111ED35F8CC479449609E8A0923A6" ma:contentTypeScope="">
  <xsd:schema xmlns:ns4="230e9df3-be65-4c73-a93b-d1236ebd677e" xmlns:xs="http://www.w3.org/2001/XMLSchema" xmlns:xsd="http://www.w3.org/2001/XMLSchema" xmlns:ns2="71af3243-3dd4-4a8d-8c0d-dd76da1f02a5" xmlns:ns3="16c05727-aa75-4e4a-9b5f-8a80a1165891" xmlns:p="http://schemas.microsoft.com/office/2006/metadata/properties" xmlns:ns1="http://schemas.microsoft.com/sharepoint/v3" ma:fieldsID="7dd78129e6a1811f84807ad11c651531" ma:root="true" ns2:_="" ns3:_="" ns1:_="" ns4:_="" targetNamespace="http://schemas.microsoft.com/office/2006/metadata/properties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="http://www.w3.org/2001/XMLSchema" xmlns:xsd="http://www.w3.org/2001/XMLSchema" xmlns:pc="http://schemas.microsoft.com/office/infopath/2007/PartnerControls" xmlns:dms="http://schemas.microsoft.com/office/2006/documentManagement/types" elementFormDefault="qualified" targetNamespace="http://schemas.microsoft.com/sharepoint/v3">
    <xsd:import namespace="http://schemas.microsoft.com/office/2006/documentManagement/types"/>
    <xsd:import namespace="http://schemas.microsoft.com/office/infopath/2007/PartnerControls"/>
    <xsd:element ma:internalName="_ip_UnifiedCompliancePolicyProperties" ma:readOnly="false" ma:hidden="true" name="_ip_UnifiedCompliancePolicyProperties" nillable="true" ma:index="20" ma:displayName="Unified Compliance Policy Properties">
      <xsd:simpleType>
        <xsd:restriction base="dms:Note"/>
      </xsd:simpleType>
    </xsd:element>
    <xsd:element ma:internalName="_ip_UnifiedCompliancePolicyUIAction" ma:readOnly="false" ma:hidden="true" name="_ip_UnifiedCompliancePolicyUIAction" nillable="true" ma:index="21" ma:displayName="Unified Compliance Policy UI Action">
      <xsd:simpleType>
        <xsd:restriction base="dms:Text"/>
      </xsd:simpleType>
    </xsd:element>
  </xsd:schema>
  <xsd:schema xmlns:xs="http://www.w3.org/2001/XMLSchema" xmlns:xsd="http://www.w3.org/2001/XMLSchema" xmlns:pc="http://schemas.microsoft.com/office/infopath/2007/PartnerControls" xmlns:dms="http://schemas.microsoft.com/office/2006/documentManagement/types" elementFormDefault="qualified" targetNamespace="71af3243-3dd4-4a8d-8c0d-dd76da1f02a5">
    <xsd:import namespace="http://schemas.microsoft.com/office/2006/documentManagement/types"/>
    <xsd:import namespace="http://schemas.microsoft.com/office/infopath/2007/PartnerControls"/>
    <xsd:element ma:default="Not started" ma:internalName="Status" ma:format="Dropdown" ma:readOnly="false" name="Status" nillable="true" ma:index="2" ma:display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ma:internalName="Image" ma:format="Image" ma:readOnly="false" name="Image" nillable="true" ma:index="3" ma:displayName="Image">
      <xsd:complexType>
        <xsd:complexContent>
          <xsd:extension base="dms:URL">
            <xsd:sequence>
              <xsd:element type="dms:ValidUrl" name="Url" minOccurs="0" nillable="true"/>
              <xsd:element type="xsd:string" name="Description" nillable="true"/>
            </xsd:sequence>
          </xsd:extension>
        </xsd:complexContent>
      </xsd:complexType>
    </xsd:element>
    <xsd:element ma:internalName="MediaServiceMetadata" ma:readOnly="true" ma:hidden="true" name="MediaServiceMetadata" nillable="true" ma:index="8" ma:displayName="MediaServiceMetadata">
      <xsd:simpleType>
        <xsd:restriction base="dms:Note"/>
      </xsd:simpleType>
    </xsd:element>
    <xsd:element ma:internalName="MediaServiceFastMetadata" ma:readOnly="true" ma:hidden="true" name="MediaServiceFastMetadata" nillable="true" ma:index="9" ma:displayName="MediaServiceFastMetadata">
      <xsd:simpleType>
        <xsd:restriction base="dms:Note"/>
      </xsd:simpleType>
    </xsd:element>
    <xsd:element ma:internalName="MediaServiceOCR" ma:readOnly="true" ma:hidden="true" name="MediaServiceOCR" nillable="true" ma:index="10" ma:displayName="MediaServiceOCR">
      <xsd:simpleType>
        <xsd:restriction base="dms:Note"/>
      </xsd:simpleType>
    </xsd:element>
    <xsd:element ma:internalName="MediaServiceAutoTags" ma:readOnly="true" ma:hidden="true" name="MediaServiceAutoTags" nillable="true" ma:index="11" ma:displayName="MediaServiceAutoTags">
      <xsd:simpleType>
        <xsd:restriction base="dms:Text"/>
      </xsd:simpleType>
    </xsd:element>
    <xsd:element ma:internalName="MediaServiceEventHashCode" ma:readOnly="true" ma:hidden="true" name="MediaServiceEventHashCode" nillable="true" ma:index="12" ma:displayName="MediaServiceEventHashCode">
      <xsd:simpleType>
        <xsd:restriction base="dms:Text"/>
      </xsd:simpleType>
    </xsd:element>
    <xsd:element ma:internalName="MediaServiceGenerationTime" ma:readOnly="true" ma:hidden="true" name="MediaServiceGenerationTime" nillable="true" ma:index="13" ma:displayName="MediaServiceGenerationTime">
      <xsd:simpleType>
        <xsd:restriction base="dms:Text"/>
      </xsd:simpleType>
    </xsd:element>
    <xsd:element ma:internalName="MediaServiceAutoKeyPoints" ma:readOnly="true" ma:hidden="true" name="MediaServiceAutoKeyPoints" nillable="true" ma:index="16" ma:displayName="MediaServiceAutoKeyPoints">
      <xsd:simpleType>
        <xsd:restriction base="dms:Note"/>
      </xsd:simpleType>
    </xsd:element>
    <xsd:element ma:internalName="MediaServiceKeyPoints" ma:readOnly="false" ma:hidden="true" name="MediaServiceKeyPoints" nillable="true" ma:index="17" ma:displayName="KeyPoints">
      <xsd:simpleType>
        <xsd:restriction base="dms:Note"/>
      </xsd:simpleType>
    </xsd:element>
    <xsd:element ma:internalName="MediaServiceDateTaken" ma:readOnly="true" ma:hidden="true" name="MediaServiceDateTaken" nillable="true" ma:index="18" ma:displayName="MediaServiceDateTaken">
      <xsd:simpleType>
        <xsd:restriction base="dms:Text"/>
      </xsd:simpleType>
    </xsd:element>
    <xsd:element ma:open="true" ma:anchorId="fba54fb3-c3e1-fe81-a776-ca4b69148c4d" ma:isKeyword="false" ma:sspId="e385fb40-52d4-4fae-9c5b-3e8ff8a5878e" ma:taxonomy="true" ma:internalName="ImageTagsTaxHTField" ma:taxonomyMulti="true" ma:readOnly="false" name="ImageTagsTaxHTField" nillable="true" ma:fieldId="{5cf76f15-5ced-4ddc-b409-7134ff3c332f}" ma:taxonomyFieldName="MediaServiceImageTags" ma:index="25" ma:displayName="Image Tags" ma:termSetId="09814cd3-568e-fe90-9814-8d621ff8fb84">
      <xsd:complexType>
        <xsd:sequence>
          <xsd:element ref="pc:Terms" maxOccurs="1" minOccurs="0"/>
        </xsd:sequence>
      </xsd:complexType>
    </xsd:element>
    <xsd:element ma:internalName="MediaServiceLocation" ma:readOnly="true" ma:hidden="true" name="MediaServiceLocation" nillable="true" ma:index="26" ma:displayName="Location">
      <xsd:simpleType>
        <xsd:restriction base="dms:Text"/>
      </xsd:simpleType>
    </xsd:element>
    <xsd:element ma:internalName="MediaLengthInSeconds" ma:readOnly="true" ma:hidden="true" name="MediaLengthInSeconds" nillable="true" ma:index="27" ma:displayName="MediaLengthInSeconds">
      <xsd:simpleType>
        <xsd:restriction base="dms:Unknown"/>
      </xsd:simpleType>
    </xsd:element>
    <xsd:element ma:default="0" ma:internalName="Background" ma:format="Dropdown" name="Background" nillable="true" ma:index="28" ma:displayName="Background">
      <xsd:simpleType>
        <xsd:restriction base="dms:Boolean"/>
      </xsd:simpleType>
    </xsd:element>
    <xsd:element ma:internalName="MediaServiceSearchProperties" ma:readOnly="true" ma:hidden="true" name="MediaServiceSearchProperties" nillable="true" ma:index="29" ma:displayName="MediaServiceSearchProperties">
      <xsd:simpleType>
        <xsd:restriction base="dms:Note"/>
      </xsd:simpleType>
    </xsd:element>
    <xsd:element ma:internalName="MediaServiceDocTags" ma:readOnly="true" ma:hidden="true" name="MediaServiceDocTags" nillable="true" ma:index="30" ma:displayName="MediaServiceDocTags">
      <xsd:simpleType>
        <xsd:restriction base="dms:Note"/>
      </xsd:simpleType>
    </xsd:element>
    <xsd:element ma:indexed="true" ma:internalName="MediaServiceObjectDetectorVersions" ma:readOnly="true" ma:hidden="true" name="MediaServiceObjectDetectorVersions" nillable="true" ma:index="31" ma:description="" ma:displayName="MediaServiceObjectDetectorVersions">
      <xsd:simpleType>
        <xsd:restriction base="dms:Text"/>
      </xsd:simpleType>
    </xsd:element>
    <xsd:element ma:internalName="MediaServiceSystemTags" ma:readOnly="true" ma:hidden="true" name="MediaServiceSystemTags" nillable="true" ma:index="32" ma:displayName="MediaServiceSystemTags">
      <xsd:simpleType>
        <xsd:restriction base="dms:Note"/>
      </xsd:simpleType>
    </xsd:element>
  </xsd:schema>
  <xsd:schema xmlns:xs="http://www.w3.org/2001/XMLSchema" xmlns:xsd="http://www.w3.org/2001/XMLSchema" xmlns:pc="http://schemas.microsoft.com/office/infopath/2007/PartnerControls" xmlns:dms="http://schemas.microsoft.com/office/2006/documentManagement/types" elementFormDefault="qualified" targetNamespace="16c05727-aa75-4e4a-9b5f-8a80a1165891">
    <xsd:import namespace="http://schemas.microsoft.com/office/2006/documentManagement/types"/>
    <xsd:import namespace="http://schemas.microsoft.com/office/infopath/2007/PartnerControls"/>
    <xsd:element ma:internalName="SharedWithUsers" ma:readOnly="true" ma:hidden="true" name="SharedWithUsers" nillable="true" ma:index="14" ma:displayName="Shared With">
      <xsd:complexType>
        <xsd:complexContent>
          <xsd:extension base="dms:UserMulti">
            <xsd:sequence>
              <xsd:element maxOccurs="unbounded" name="UserInfo" minOccurs="0">
                <xsd:complexType>
                  <xsd:sequence>
                    <xsd:element type="xsd:string" name="DisplayName" minOccurs="0"/>
                    <xsd:element type="dms:UserId" name="AccountId" minOccurs="0" nillable="true"/>
                    <xsd:element type="xsd:string" name="AccountType" minOccurs="0"/>
                  </xsd:sequence>
                </xsd:complexType>
              </xsd:element>
            </xsd:sequence>
          </xsd:extension>
        </xsd:complexContent>
      </xsd:complexType>
    </xsd:element>
    <xsd:element ma:internalName="SharedWithDetails" ma:readOnly="true" ma:hidden="true" name="SharedWithDetails" nillable="true" ma:index="15" ma:displayName="Shared With Details">
      <xsd:simpleType>
        <xsd:restriction base="dms:Note"/>
      </xsd:simpleType>
    </xsd:element>
  </xsd:schema>
  <xsd:schema xmlns:xs="http://www.w3.org/2001/XMLSchema" xmlns:xsd="http://www.w3.org/2001/XMLSchema" xmlns:pc="http://schemas.microsoft.com/office/infopath/2007/PartnerControls" xmlns:dms="http://schemas.microsoft.com/office/2006/documentManagement/types" elementFormDefault="qualified" targetNamespace="230e9df3-be65-4c73-a93b-d1236ebd677e">
    <xsd:import namespace="http://schemas.microsoft.com/office/2006/documentManagement/types"/>
    <xsd:import namespace="http://schemas.microsoft.com/office/infopath/2007/PartnerControls"/>
    <xsd:element ma:web="16c05727-aa75-4e4a-9b5f-8a80a1165891" ma:internalName="TaxCatchAll" ma:list="{3f6bfcbc-3db3-4ae6-bd76-326f0798ad28}" ma:readOnly="false" ma:hidden="true" name="TaxCatchAll" nillable="true" ma:index="23" ma:displayName="Taxonomy Catch All Column" ma:showField="CatchAllData">
      <xsd:complexType>
        <xsd:complexContent>
          <xsd:extension base="dms:MultiChoiceLookup">
            <xsd:sequence>
              <xsd:element type="dms:Lookup" maxOccurs="unbounded" name="Value" minOccurs="0" nillable="true"/>
            </xsd:sequence>
          </xsd:extension>
        </xsd:complexContent>
      </xsd:complexType>
    </xsd:element>
  </xsd:schema>
  <xsd:schema xmlns:dc="http://purl.org/dc/elements/1.1/" xmlns:dcterms="http://purl.org/dc/terms/" xmlns="http://schemas.openxmlformats.org/package/2006/metadata/core-properties" xmlns:xsd="http://www.w3.org/2001/XMLSchema" xmlns:xsi="http://www.w3.org/2001/XMLSchema-instance" xmlns:odoc="http://schemas.microsoft.com/internal/obd" blockDefault="#all" attributeFormDefault="unqualified" elementFormDefault="qualified" targetNamespace="http://schemas.openxmlformats.org/package/2006/metadata/core-properties">
    <xsd:import schemaLocation="http://dublincore.org/schemas/xmls/qdc/2003/04/02/dc.xsd" namespace="http://purl.org/dc/elements/1.1/"/>
    <xsd:import schemaLocation="http://dublincore.org/schemas/xmls/qdc/2003/04/02/dcterms.xsd" namespace="http://purl.org/dc/terms/"/>
    <xsd:element type="CT_coreProperties" name="coreProperties"/>
    <xsd:complexType name="CT_coreProperties">
      <xsd:all>
        <xsd:element ref="dc:creator" maxOccurs="1" minOccurs="0"/>
        <xsd:element ref="dcterms:created" maxOccurs="1" minOccurs="0"/>
        <xsd:element ref="dc:identifier" maxOccurs="1" minOccurs="0"/>
        <xsd:element type="xsd:string" maxOccurs="1" name="contentType" minOccurs="0" ma:displayName="Content Type"/>
        <xsd:element ref="dc:title" maxOccurs="1" minOccurs="0" ma:index="1" ma:displayName="Title"/>
        <xsd:element ref="dc:subject" maxOccurs="1" minOccurs="0"/>
        <xsd:element ref="dc:description" maxOccurs="1" minOccurs="0"/>
        <xsd:element type="xsd:string" maxOccurs="1" name="keywords" minOccurs="0"/>
        <xsd:element ref="dc:language" maxOccurs="1" minOccurs="0"/>
        <xsd:element type="xsd:string" maxOccurs="1" name="category" minOccurs="0"/>
        <xsd:element type="xsd:string" maxOccurs="1" name="version" minOccurs="0"/>
        <xsd:element type="xsd:string" maxOccurs="1" name="revision" minOccurs="0">
          <xsd:annotation>
            <xsd:documentation>
                        This value indicates the number of saves or revisions. The application is responsible for updating this value after each revision.
                    </xsd:documentation>
          </xsd:annotation>
        </xsd:element>
        <xsd:element type="xsd:string" maxOccurs="1" name="lastModifiedBy" minOccurs="0"/>
        <xsd:element ref="dcterms:modified" maxOccurs="1" minOccurs="0"/>
        <xsd:element type="xsd:string" maxOccurs="1" name="contentStatus" minOccurs="0"/>
      </xsd:all>
    </xsd:complexType>
  </xsd:schema>
  <xs:schema xmlns:xs="http://www.w3.org/2001/XMLSchema" xmlns:pc="http://schemas.microsoft.com/office/infopath/2007/PartnerControls" attributeFormDefault="unqualified" elementFormDefault="qualified" targetNamespace="http://schemas.microsoft.com/office/infopath/2007/PartnerControls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type="xs:string" name="DisplayName"/>
    <xs:element type="xs:string" name="AccountId"/>
    <xs:element type="xs:string" name="AccountType"/>
    <xs:element name="BDCAssociatedEntity">
      <xs:complexType>
        <xs:sequence>
          <xs:element ref="pc:BDCEntity" maxOccurs="unbounded" minOccurs="0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type="xs:string" name="EntityNamespace"/>
    <xs:attribute type="xs:string" name="EntityName"/>
    <xs:attribute type="xs:string" name="SystemInstanceName"/>
    <xs:attribute type="xs:string" name="AssociationName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type="xs:string" name="EntityDisplayName"/>
    <xs:element type="xs:string" name="EntityInstanceReference"/>
    <xs:element type="xs:string" name="EntityId1"/>
    <xs:element type="xs:string" name="EntityId2"/>
    <xs:element type="xs:string" name="EntityId3"/>
    <xs:element type="xs:string" name="EntityId4"/>
    <xs:element type="xs:string" name="EntityId5"/>
    <xs:element name="Terms">
      <xs:complexType>
        <xs:sequence>
          <xs:element ref="pc:TermInfo" maxOccurs="unbounded" minOccurs="0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type="xs:string" name="TermName"/>
    <xs:element type="xs:string" name="TermId"/>
  </xs:schema>
</ct:contentTypeSchema>
</file>

<file path=customXml/item3.xml><?xml version="1.0" encoding="utf-8"?>
<p:properties xmlns:pc="http://schemas.microsoft.com/office/infopath/2007/PartnerControls" xmlns:xsi="http://www.w3.org/2001/XMLSchema-instance" xmlns:p="http://schemas.microsoft.com/office/2006/metadata/propertie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DBB56F-4362-4386-A1A1-3DF898896616}">
  <ds:schemaRefs/>
</ds:datastoreItem>
</file>

<file path=customXml/itemProps2.xml><?xml version="1.0" encoding="utf-8"?>
<ds:datastoreItem xmlns:ds="http://schemas.openxmlformats.org/officeDocument/2006/customXml" ds:itemID="{04948363-B267-4BAC-8655-100FBEC280C1}">
  <ds:schemaRefs/>
</ds:datastoreItem>
</file>

<file path=customXml/itemProps3.xml><?xml version="1.0" encoding="utf-8"?>
<ds:datastoreItem xmlns:ds="http://schemas.openxmlformats.org/officeDocument/2006/customXml" ds:itemID="{BA719FA4-954C-4FA8-82CB-206659C3B826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{7D1939F6-4507-4F14-B569-2BF69F5E3EA0}tf78438558_win32</Template>
  <TotalTime>0</TotalTime>
  <Words>1261</Words>
  <Application>WPS Presentation</Application>
  <PresentationFormat>Широкоэкранный</PresentationFormat>
  <Paragraphs>65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SimSun</vt:lpstr>
      <vt:lpstr>Wingdings</vt:lpstr>
      <vt:lpstr>Times new Roman</vt:lpstr>
      <vt:lpstr>Arial Black</vt:lpstr>
      <vt:lpstr>Microsoft YaHei</vt:lpstr>
      <vt:lpstr>汉仪旗黑</vt:lpstr>
      <vt:lpstr>Arial Unicode MS</vt:lpstr>
      <vt:lpstr>Calibri</vt:lpstr>
      <vt:lpstr>Helvetica Neue</vt:lpstr>
      <vt:lpstr>宋体-简</vt:lpstr>
      <vt:lpstr>Apple Color Emoji</vt:lpstr>
      <vt:lpstr>Пользовательская</vt:lpstr>
      <vt:lpstr> Телеграм бот Air-quality-4-you </vt:lpstr>
      <vt:lpstr>Air-quality-4-you </vt:lpstr>
      <vt:lpstr>Суть проекта</vt:lpstr>
      <vt:lpstr>Цель проекта:</vt:lpstr>
      <vt:lpstr>Актуальность:</vt:lpstr>
      <vt:lpstr>Задачи: </vt:lpstr>
      <vt:lpstr>Целевая аудитория:</vt:lpstr>
      <vt:lpstr>Схема проекта:</vt:lpstr>
      <vt:lpstr>Где можно попробовать?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negr</dc:creator>
  <cp:lastModifiedBy>a1234</cp:lastModifiedBy>
  <cp:revision>2</cp:revision>
  <dcterms:created xsi:type="dcterms:W3CDTF">2025-05-24T09:43:00Z</dcterms:created>
  <dcterms:modified xsi:type="dcterms:W3CDTF">2025-05-24T09:43:00Z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5CFD742F0611A41FA49431683FAE508D_42</vt:lpwstr>
  </property>
  <property fmtid="{D5CDD505-2E9C-101B-9397-08002B2CF9AE}" pid="4" name="KSOProductBuildVer">
    <vt:lpwstr>1033-6.14.0.8718</vt:lpwstr>
  </property>
</Properties>
</file>