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2" r:id="rId5"/>
    <p:sldId id="321" r:id="rId6"/>
    <p:sldId id="304" r:id="rId7"/>
    <p:sldId id="307" r:id="rId8"/>
    <p:sldId id="281" r:id="rId9"/>
    <p:sldId id="282" r:id="rId10"/>
    <p:sldId id="315" r:id="rId11"/>
    <p:sldId id="317" r:id="rId12"/>
    <p:sldId id="318" r:id="rId13"/>
    <p:sldId id="320" r:id="rId14"/>
    <p:sldId id="319" r:id="rId15"/>
    <p:sldId id="297" r:id="rId16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14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43" name="Графический объект 4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t>‹#›</a:t>
            </a:fld>
            <a:endParaRPr lang="ru-RU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t>‹#›</a:t>
            </a:fld>
            <a:endParaRPr lang="ru-RU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345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345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9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Объект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345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Объект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210" indent="-283210">
              <a:spcBef>
                <a:spcPts val="1000"/>
              </a:spcBef>
              <a:defRPr lang="ru-RU" sz="1800"/>
            </a:lvl2pPr>
            <a:lvl3pPr marL="283210" indent="-283210">
              <a:spcBef>
                <a:spcPts val="1000"/>
              </a:spcBef>
              <a:defRPr lang="ru-RU" sz="1800"/>
            </a:lvl3pPr>
            <a:lvl4pPr marL="283210" indent="-283210">
              <a:spcBef>
                <a:spcPts val="1000"/>
              </a:spcBef>
              <a:defRPr lang="ru-RU" sz="1800"/>
            </a:lvl4pPr>
            <a:lvl5pPr marL="283210" indent="-28321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210" indent="-283210">
              <a:spcBef>
                <a:spcPts val="1000"/>
              </a:spcBef>
              <a:defRPr lang="ru-RU" sz="1800"/>
            </a:lvl2pPr>
            <a:lvl3pPr marL="283210" indent="-283210">
              <a:spcBef>
                <a:spcPts val="1000"/>
              </a:spcBef>
              <a:defRPr lang="ru-RU" sz="1800"/>
            </a:lvl3pPr>
            <a:lvl4pPr marL="283210" indent="-283210">
              <a:spcBef>
                <a:spcPts val="1000"/>
              </a:spcBef>
              <a:defRPr lang="ru-RU" sz="1800"/>
            </a:lvl4pPr>
            <a:lvl5pPr marL="283210" indent="-28321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490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690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890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21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210">
              <a:spcBef>
                <a:spcPts val="1000"/>
              </a:spcBef>
              <a:defRPr lang="ru-RU" sz="1800"/>
            </a:lvl2pPr>
            <a:lvl3pPr indent="-283210">
              <a:spcBef>
                <a:spcPts val="1000"/>
              </a:spcBef>
              <a:defRPr lang="ru-RU" sz="1800"/>
            </a:lvl3pPr>
            <a:lvl4pPr indent="-283210">
              <a:spcBef>
                <a:spcPts val="1000"/>
              </a:spcBef>
              <a:defRPr lang="ru-RU" sz="1800"/>
            </a:lvl4pPr>
            <a:lvl5pPr indent="-28321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345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r>
              <a:rPr lang="en-US" b="1" dirty="0"/>
              <a:t> </a:t>
            </a:r>
            <a:r>
              <a:rPr lang="ru-RU" b="1" dirty="0"/>
              <a:t>Телеграм бот</a:t>
            </a:r>
            <a:br>
              <a:rPr lang="en-US" b="1" dirty="0"/>
            </a:br>
            <a:r>
              <a:rPr lang="en-US" b="1" dirty="0"/>
              <a:t>Air-quality-4-you</a:t>
            </a:r>
            <a:br>
              <a:rPr lang="en-US" b="1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2E9E2-C805-1C1C-8E92-7105BD37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8DE3911-1FAE-C43A-E9EF-A6BC7085A72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140689326"/>
              </p:ext>
            </p:extLst>
          </p:nvPr>
        </p:nvGraphicFramePr>
        <p:xfrm>
          <a:off x="914400" y="2123978"/>
          <a:ext cx="7843837" cy="3724773"/>
        </p:xfrm>
        <a:graphic>
          <a:graphicData uri="http://schemas.openxmlformats.org/drawingml/2006/table">
            <a:tbl>
              <a:tblPr/>
              <a:tblGrid>
                <a:gridCol w="1581420">
                  <a:extLst>
                    <a:ext uri="{9D8B030D-6E8A-4147-A177-3AD203B41FA5}">
                      <a16:colId xmlns:a16="http://schemas.microsoft.com/office/drawing/2014/main" val="4175459384"/>
                    </a:ext>
                  </a:extLst>
                </a:gridCol>
                <a:gridCol w="4101145">
                  <a:extLst>
                    <a:ext uri="{9D8B030D-6E8A-4147-A177-3AD203B41FA5}">
                      <a16:colId xmlns:a16="http://schemas.microsoft.com/office/drawing/2014/main" val="87681423"/>
                    </a:ext>
                  </a:extLst>
                </a:gridCol>
                <a:gridCol w="2161272">
                  <a:extLst>
                    <a:ext uri="{9D8B030D-6E8A-4147-A177-3AD203B41FA5}">
                      <a16:colId xmlns:a16="http://schemas.microsoft.com/office/drawing/2014/main" val="166647072"/>
                    </a:ext>
                  </a:extLst>
                </a:gridCol>
              </a:tblGrid>
              <a:tr h="186738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Бот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Плюсы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Минусы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0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81479"/>
                  </a:ext>
                </a:extLst>
              </a:tr>
              <a:tr h="84259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@AirQualityBot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Поддержка множества городов мира.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Показывает AQI, PM2.5, PM10, O₃, NO₂, SO₂, CO.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Есть прогноз на несколько дней.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0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ru-RU" sz="1100">
                          <a:effectLst/>
                        </a:rPr>
                        <a:t>Интерфейс немного устаревший.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Нет глубокой аналитики по станциям.</a:t>
                      </a:r>
                    </a:p>
                  </a:txBody>
                  <a:tcPr marL="0" marR="0" marT="11386" marB="11386" anchor="b">
                    <a:lnL w="9525" cap="flat" cmpd="sng" algn="ctr">
                      <a:solidFill>
                        <a:srgbClr val="880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0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03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05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627434"/>
                  </a:ext>
                </a:extLst>
              </a:tr>
              <a:tr h="84259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@aqi_bot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Простой и быстрый в использовании.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Показывает основные загрязнители (PM2.5, PM10, AQI).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Можно подписаться на уведомления.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05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ru-RU" sz="1100" dirty="0">
                          <a:effectLst/>
                        </a:rPr>
                        <a:t>Ограниченный функционал (нет CO, O₃ и др.).</a:t>
                      </a:r>
                      <a:br>
                        <a:rPr lang="ru-RU" sz="1100" dirty="0">
                          <a:effectLst/>
                        </a:rPr>
                      </a:br>
                      <a:endParaRPr lang="ru-RU" sz="1100" dirty="0">
                        <a:effectLst/>
                      </a:endParaRPr>
                    </a:p>
                  </a:txBody>
                  <a:tcPr marL="0" marR="0" marT="11386" marB="11386" anchor="b">
                    <a:lnL w="9525" cap="flat" cmpd="sng" algn="ctr">
                      <a:solidFill>
                        <a:srgbClr val="0805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05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05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80B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135005"/>
                  </a:ext>
                </a:extLst>
              </a:tr>
              <a:tr h="84259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@PurgaAirBot (</a:t>
                      </a:r>
                      <a:r>
                        <a:rPr lang="ru-RU" sz="1100">
                          <a:effectLst/>
                        </a:rPr>
                        <a:t>для РФ)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Специализируется на данных по России.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Удобный интерфейс с графиками.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Показывает не только AQI, но и погоду.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0B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ru-RU" sz="1100">
                          <a:effectLst/>
                        </a:rPr>
                        <a:t>Только российские города.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Иногда задержки в обновлении данных.</a:t>
                      </a:r>
                    </a:p>
                  </a:txBody>
                  <a:tcPr marL="0" marR="0" marT="11386" marB="11386" anchor="b">
                    <a:lnL w="9525" cap="flat" cmpd="sng" algn="ctr">
                      <a:solidFill>
                        <a:srgbClr val="680B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80B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0B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535840"/>
                  </a:ext>
                </a:extLst>
              </a:tr>
              <a:tr h="100656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@Air_quality_4_you_bot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ru-RU" sz="1100">
                          <a:effectLst/>
                        </a:rPr>
                        <a:t>мой)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</a:rPr>
                        <a:t>Поддержка всех городов мира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Понятный интерфейс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Показывает AQI, CO, NO₂, O₃, SO₂, PM2.5, PM10, NH₃ </a:t>
                      </a:r>
                      <a:br>
                        <a:rPr lang="ru-RU" sz="1100">
                          <a:effectLst/>
                        </a:rPr>
                      </a:br>
                      <a:r>
                        <a:rPr lang="ru-RU" sz="1100">
                          <a:effectLst/>
                        </a:rPr>
                        <a:t>Постройка графиков с помощью базы данный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dirty="0">
                          <a:effectLst/>
                        </a:rPr>
                        <a:t>Малая база данных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ru-RU" sz="1100" dirty="0">
                          <a:effectLst/>
                        </a:rPr>
                        <a:t>Не подключен к серверу</a:t>
                      </a:r>
                    </a:p>
                  </a:txBody>
                  <a:tcPr marL="17080" marR="17080" marT="11386" marB="1138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259828"/>
                  </a:ext>
                </a:extLst>
              </a:tr>
            </a:tbl>
          </a:graphicData>
        </a:graphic>
      </p:graphicFrame>
      <p:sp>
        <p:nvSpPr>
          <p:cNvPr id="4" name="Рисунок 3">
            <a:extLst>
              <a:ext uri="{FF2B5EF4-FFF2-40B4-BE49-F238E27FC236}">
                <a16:creationId xmlns:a16="http://schemas.microsoft.com/office/drawing/2014/main" id="{7D8B788C-08CE-3856-5BA2-898AD4D340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075DE2-FFA0-8F3C-072B-D1D47F522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Где можно попробовать?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3195607" cy="37042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У проекта есть бот</a:t>
            </a:r>
            <a:r>
              <a:rPr lang="en-US" dirty="0">
                <a:latin typeface="+mj-lt"/>
              </a:rPr>
              <a:t>:</a:t>
            </a:r>
          </a:p>
          <a:p>
            <a:pPr rtl="0"/>
            <a:r>
              <a:rPr lang="en-US" dirty="0">
                <a:latin typeface="+mj-lt"/>
              </a:rPr>
              <a:t>@Air_quality_4_you_bot</a:t>
            </a:r>
            <a:br>
              <a:rPr lang="en-US" dirty="0">
                <a:latin typeface="+mj-lt"/>
              </a:rPr>
            </a:br>
            <a:r>
              <a:rPr altLang="en-US" dirty="0">
                <a:latin typeface="+mj-lt"/>
              </a:rPr>
              <a:t>И гит хаб</a:t>
            </a:r>
            <a:endParaRPr lang="en-US" dirty="0">
              <a:latin typeface="+mj-lt"/>
            </a:endParaRPr>
          </a:p>
          <a:p>
            <a:pPr rtl="0"/>
            <a:r>
              <a:rPr lang="en-US" altLang="en-US" dirty="0">
                <a:latin typeface="+mj-lt"/>
              </a:rPr>
              <a:t>https://github.com/Anzam2000/Air-quality-4-you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EEBF0-65AB-CBA2-D59E-6BCC2207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51D719-618C-FEA5-1363-2F0C954069A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: </a:t>
            </a:r>
            <a:r>
              <a:rPr lang="ru-RU" dirty="0"/>
              <a:t>Разработка идеи проекта и сбор информации</a:t>
            </a:r>
          </a:p>
          <a:p>
            <a:r>
              <a:rPr lang="ru-RU" dirty="0"/>
              <a:t>2</a:t>
            </a:r>
            <a:r>
              <a:rPr lang="en-US" dirty="0"/>
              <a:t>:</a:t>
            </a:r>
            <a:r>
              <a:rPr lang="ru-RU" dirty="0"/>
              <a:t> Разработка приложения</a:t>
            </a:r>
            <a:br>
              <a:rPr lang="ru-RU" dirty="0"/>
            </a:br>
            <a:r>
              <a:rPr lang="ru-RU" dirty="0"/>
              <a:t>3</a:t>
            </a:r>
            <a:r>
              <a:rPr lang="en-US" dirty="0"/>
              <a:t>: </a:t>
            </a:r>
            <a:r>
              <a:rPr lang="ru-RU" dirty="0"/>
              <a:t>Тестирование и создания базы данных</a:t>
            </a:r>
          </a:p>
          <a:p>
            <a:r>
              <a:rPr lang="ru-RU" dirty="0"/>
              <a:t>4</a:t>
            </a:r>
            <a:r>
              <a:rPr lang="en-US" dirty="0"/>
              <a:t>: </a:t>
            </a:r>
            <a:r>
              <a:rPr lang="ru-RU" dirty="0"/>
              <a:t>Защита и распространение проекта</a:t>
            </a:r>
          </a:p>
          <a:p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710DD14-9456-6FB9-BB45-DF1DA97068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61FCC-B204-5EA5-74AC-45985F991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4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b="1" dirty="0"/>
              <a:t>Air-quality-4-you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800" dirty="0">
                <a:latin typeface="+mj-lt"/>
              </a:rPr>
              <a:t>Телеграм бот для отслеживания качества воздуха в вашем городе.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Суть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8686" y="1713390"/>
            <a:ext cx="41902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>
                <a:latin typeface="+mj-lt"/>
              </a:rPr>
              <a:t>Телеграм бот который:</a:t>
            </a:r>
          </a:p>
          <a:p>
            <a:pPr>
              <a:buNone/>
            </a:pPr>
            <a:r>
              <a:rPr lang="ru-RU" dirty="0">
                <a:latin typeface="+mj-lt"/>
              </a:rPr>
              <a:t> ✅ Отправляет текущий индекс качества воздуха (AQI).</a:t>
            </a:r>
          </a:p>
          <a:p>
            <a:pPr>
              <a:buNone/>
            </a:pP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✅ Уведомляет о критических уровнях загрязнения.</a:t>
            </a:r>
          </a:p>
          <a:p>
            <a:pPr>
              <a:buNone/>
            </a:pP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✅ Предоставляет рекомендации (например, носить маску, закрывать окна).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Цель проекта:</a:t>
            </a: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Разработка телеграм бота с помощью библиотеки </a:t>
            </a:r>
            <a:r>
              <a:rPr lang="ru-RU" dirty="0" err="1">
                <a:latin typeface="+mj-lt"/>
              </a:rPr>
              <a:t>telebot</a:t>
            </a:r>
            <a:r>
              <a:rPr lang="ru-RU" dirty="0">
                <a:latin typeface="+mj-lt"/>
              </a:rPr>
              <a:t> для отслеживания качества воздуха с помощью </a:t>
            </a:r>
            <a:r>
              <a:rPr lang="ru-RU" dirty="0" err="1">
                <a:latin typeface="+mj-lt"/>
              </a:rPr>
              <a:t>OpenWeatherMap</a:t>
            </a:r>
            <a:endParaRPr lang="ru-RU" dirty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18" y="1741732"/>
            <a:ext cx="51816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Актуальность: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buNone/>
            </a:pPr>
            <a:r>
              <a:rPr lang="en-US" dirty="0"/>
              <a:t>      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>
                <a:latin typeface="+mj-lt"/>
              </a:rPr>
              <a:t>     </a:t>
            </a:r>
            <a:r>
              <a:rPr lang="ru-RU" dirty="0">
                <a:latin typeface="+mj-lt"/>
              </a:rPr>
              <a:t>✅ Загрязнение воздуха - распространенная проблема для крупных городов(Москва, Новосибирск, СПБ).</a:t>
            </a:r>
          </a:p>
          <a:p>
            <a:r>
              <a:rPr lang="ru-RU" dirty="0">
                <a:latin typeface="+mj-lt"/>
              </a:rPr>
              <a:t>✅ Люди с астмой, аллергией, сердечно-сосудистыми заболеваниями нуждаются в актуальных данных.</a:t>
            </a:r>
          </a:p>
          <a:p>
            <a:pPr rtl="0"/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Задачи: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532914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>
              <a:buNone/>
            </a:pPr>
            <a:r>
              <a:rPr lang="ru-RU" dirty="0">
                <a:latin typeface="+mj-lt"/>
              </a:rPr>
              <a:t>🔹 Настроить </a:t>
            </a:r>
            <a:r>
              <a:rPr lang="ru-RU" dirty="0" err="1">
                <a:latin typeface="+mj-lt"/>
              </a:rPr>
              <a:t>парсинг</a:t>
            </a:r>
            <a:r>
              <a:rPr lang="ru-RU" dirty="0">
                <a:latin typeface="+mj-lt"/>
              </a:rPr>
              <a:t> данных из </a:t>
            </a:r>
            <a:r>
              <a:rPr lang="ru-RU" dirty="0" err="1">
                <a:latin typeface="+mj-lt"/>
              </a:rPr>
              <a:t>OpenWeatherMap</a:t>
            </a:r>
            <a:r>
              <a:rPr lang="ru-RU" dirty="0">
                <a:latin typeface="+mj-lt"/>
              </a:rPr>
              <a:t>.</a:t>
            </a:r>
          </a:p>
          <a:p>
            <a:pPr>
              <a:buNone/>
            </a:pPr>
            <a:r>
              <a:rPr lang="ru-RU" dirty="0">
                <a:latin typeface="+mj-lt"/>
              </a:rPr>
              <a:t>🔹 Реализовать бота на Python с помощью </a:t>
            </a:r>
            <a:r>
              <a:rPr lang="ru-RU" dirty="0" err="1">
                <a:latin typeface="+mj-lt"/>
              </a:rPr>
              <a:t>telebot</a:t>
            </a: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🔹 Добавить геолокацию (автоматическое определение города).</a:t>
            </a:r>
          </a:p>
          <a:p>
            <a:pPr>
              <a:buNone/>
            </a:pPr>
            <a:r>
              <a:rPr lang="ru-RU" dirty="0">
                <a:latin typeface="+mj-lt"/>
              </a:rPr>
              <a:t>🔹 Разработать систему уведомлений.</a:t>
            </a:r>
          </a:p>
          <a:p>
            <a:pPr>
              <a:buNone/>
            </a:pPr>
            <a:r>
              <a:rPr lang="ru-RU" dirty="0">
                <a:latin typeface="+mj-lt"/>
              </a:rPr>
              <a:t>🔹 Сделать визуализацию данных (графики, цветовые индикаторы).</a:t>
            </a:r>
          </a:p>
          <a:p>
            <a:pPr>
              <a:buNone/>
            </a:pPr>
            <a:r>
              <a:rPr lang="ru-RU" dirty="0">
                <a:latin typeface="+mj-lt"/>
              </a:rPr>
              <a:t>🔹 Запустить бота на сервере.</a:t>
            </a:r>
          </a:p>
          <a:p>
            <a:r>
              <a:rPr lang="ru-RU" dirty="0">
                <a:latin typeface="+mj-lt"/>
              </a:rPr>
              <a:t>🔹 Разработка админки на </a:t>
            </a:r>
            <a:r>
              <a:rPr lang="ru-RU" dirty="0" err="1">
                <a:latin typeface="+mj-lt"/>
              </a:rPr>
              <a:t>tkinter</a:t>
            </a:r>
            <a:r>
              <a:rPr lang="ru-RU" dirty="0">
                <a:latin typeface="+mj-lt"/>
              </a:rPr>
              <a:t>.</a:t>
            </a:r>
          </a:p>
          <a:p>
            <a:pPr rtl="0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Целевая аудитория</a:t>
            </a:r>
            <a:r>
              <a:rPr lang="en-US" dirty="0"/>
              <a:t>:</a:t>
            </a:r>
            <a:endParaRPr lang="ru-RU" b="1" dirty="0"/>
          </a:p>
        </p:txBody>
      </p:sp>
      <p:sp>
        <p:nvSpPr>
          <p:cNvPr id="14" name="Объект 7"/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3492137" cy="41433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Жители крупных городов (Москва, СПб, Новосибирск, </a:t>
            </a:r>
            <a:r>
              <a:rPr lang="ru-RU" dirty="0" err="1">
                <a:latin typeface="+mj-lt"/>
              </a:rPr>
              <a:t>др</a:t>
            </a:r>
            <a:r>
              <a:rPr lang="ru-RU" dirty="0">
                <a:latin typeface="+mj-lt"/>
              </a:rPr>
              <a:t>).</a:t>
            </a:r>
            <a:endParaRPr lang="en-US" dirty="0">
              <a:latin typeface="+mj-lt"/>
            </a:endParaRPr>
          </a:p>
          <a:p>
            <a:pPr rtl="0"/>
            <a:r>
              <a:rPr lang="ru-RU" dirty="0">
                <a:latin typeface="+mj-lt"/>
              </a:rPr>
              <a:t>Люди с заболеваниями дыхательной системы (астма, аллергия).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Схема проекта</a:t>
            </a:r>
            <a:r>
              <a:rPr lang="en-US" dirty="0"/>
              <a:t>:</a:t>
            </a:r>
            <a:endParaRPr lang="ru-RU" b="1" dirty="0"/>
          </a:p>
        </p:txBody>
      </p:sp>
      <p:pic>
        <p:nvPicPr>
          <p:cNvPr id="7" name="Рисунок 6" descr="Человек в очках и синей рубашке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>
            <a:fillRect/>
          </a:stretch>
        </p:blipFill>
        <p:spPr>
          <a:xfrm>
            <a:off x="8989454" y="3405189"/>
            <a:ext cx="3202546" cy="3452811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pic>
        <p:nvPicPr>
          <p:cNvPr id="4" name="Picture 3" descr="Схема_Air_4_yo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85" y="2543810"/>
            <a:ext cx="5953125" cy="3819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ma:_="" ma:contentTypeDescription="Create a new document." ma:contentTypeVersion="28" ct:_="" ma:versionID="60f5a4f2d2b0abadcf532d48ebf9cb71" ma:contentTypeName="Document" ma:contentTypeID="0x01010079F111ED35F8CC479449609E8A0923A6" ma:contentTypeScope="">
  <xsd:schema xmlns:ns4="230e9df3-be65-4c73-a93b-d1236ebd677e" xmlns:xs="http://www.w3.org/2001/XMLSchema" xmlns:xsd="http://www.w3.org/2001/XMLSchema" xmlns:ns2="71af3243-3dd4-4a8d-8c0d-dd76da1f02a5" xmlns:ns3="16c05727-aa75-4e4a-9b5f-8a80a1165891" xmlns:p="http://schemas.microsoft.com/office/2006/metadata/properties" xmlns:ns1="http://schemas.microsoft.com/sharepoint/v3" ma:fieldsID="7dd78129e6a1811f84807ad11c651531" ma:root="true" ns2:_="" ns3:_="" ns1:_="" ns4:_="" targetNamespace="http://schemas.microsoft.com/office/2006/metadata/properties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="http://www.w3.org/2001/XMLSchema" xmlns:xsd="http://www.w3.org/2001/XMLSchema" xmlns:pc="http://schemas.microsoft.com/office/infopath/2007/PartnerControls" xmlns:dms="http://schemas.microsoft.com/office/2006/documentManagement/types" elementFormDefault="qualified" targetNamespace="http://schemas.microsoft.com/sharepoint/v3">
    <xsd:import namespace="http://schemas.microsoft.com/office/2006/documentManagement/types"/>
    <xsd:import namespace="http://schemas.microsoft.com/office/infopath/2007/PartnerControls"/>
    <xsd:element ma:internalName="_ip_UnifiedCompliancePolicyProperties" ma:readOnly="false" ma:hidden="true" name="_ip_UnifiedCompliancePolicyProperties" nillable="true" ma:index="20" ma:displayName="Unified Compliance Policy Properties">
      <xsd:simpleType>
        <xsd:restriction base="dms:Note"/>
      </xsd:simpleType>
    </xsd:element>
    <xsd:element ma:internalName="_ip_UnifiedCompliancePolicyUIAction" ma:readOnly="false" ma:hidden="true" name="_ip_UnifiedCompliancePolicyUIAction" nillable="true" ma:index="21" ma:displayName="Unified Compliance Policy UI Action">
      <xsd:simpleType>
        <xsd:restriction base="dms:Text"/>
      </xsd:simpleType>
    </xsd:element>
  </xsd:schema>
  <xsd:schema xmlns:xs="http://www.w3.org/2001/XMLSchema" xmlns:xsd="http://www.w3.org/2001/XMLSchema" xmlns:pc="http://schemas.microsoft.com/office/infopath/2007/PartnerControls" xmlns:dms="http://schemas.microsoft.com/office/2006/documentManagement/types" elementFormDefault="qualified" targetNamespace="71af3243-3dd4-4a8d-8c0d-dd76da1f02a5">
    <xsd:import namespace="http://schemas.microsoft.com/office/2006/documentManagement/types"/>
    <xsd:import namespace="http://schemas.microsoft.com/office/infopath/2007/PartnerControls"/>
    <xsd:element ma:default="Not started" ma:internalName="Status" ma:format="Dropdown" ma:readOnly="false" name="Status" nillable="true" ma:index="2" ma:display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ma:internalName="Image" ma:format="Image" ma:readOnly="false" name="Image" nillable="true" ma:index="3" ma:displayName="Image">
      <xsd:complexType>
        <xsd:complexContent>
          <xsd:extension base="dms:URL">
            <xsd:sequence>
              <xsd:element type="dms:ValidUrl" name="Url" minOccurs="0" nillable="true"/>
              <xsd:element type="xsd:string" name="Description" nillable="true"/>
            </xsd:sequence>
          </xsd:extension>
        </xsd:complexContent>
      </xsd:complexType>
    </xsd:element>
    <xsd:element ma:internalName="MediaServiceMetadata" ma:readOnly="true" ma:hidden="true" name="MediaServiceMetadata" nillable="true" ma:index="8" ma:displayName="MediaServiceMetadata">
      <xsd:simpleType>
        <xsd:restriction base="dms:Note"/>
      </xsd:simpleType>
    </xsd:element>
    <xsd:element ma:internalName="MediaServiceFastMetadata" ma:readOnly="true" ma:hidden="true" name="MediaServiceFastMetadata" nillable="true" ma:index="9" ma:displayName="MediaServiceFastMetadata">
      <xsd:simpleType>
        <xsd:restriction base="dms:Note"/>
      </xsd:simpleType>
    </xsd:element>
    <xsd:element ma:internalName="MediaServiceOCR" ma:readOnly="true" ma:hidden="true" name="MediaServiceOCR" nillable="true" ma:index="10" ma:displayName="MediaServiceOCR">
      <xsd:simpleType>
        <xsd:restriction base="dms:Note"/>
      </xsd:simpleType>
    </xsd:element>
    <xsd:element ma:internalName="MediaServiceAutoTags" ma:readOnly="true" ma:hidden="true" name="MediaServiceAutoTags" nillable="true" ma:index="11" ma:displayName="MediaServiceAutoTags">
      <xsd:simpleType>
        <xsd:restriction base="dms:Text"/>
      </xsd:simpleType>
    </xsd:element>
    <xsd:element ma:internalName="MediaServiceEventHashCode" ma:readOnly="true" ma:hidden="true" name="MediaServiceEventHashCode" nillable="true" ma:index="12" ma:displayName="MediaServiceEventHashCode">
      <xsd:simpleType>
        <xsd:restriction base="dms:Text"/>
      </xsd:simpleType>
    </xsd:element>
    <xsd:element ma:internalName="MediaServiceGenerationTime" ma:readOnly="true" ma:hidden="true" name="MediaServiceGenerationTime" nillable="true" ma:index="13" ma:displayName="MediaServiceGenerationTime">
      <xsd:simpleType>
        <xsd:restriction base="dms:Text"/>
      </xsd:simpleType>
    </xsd:element>
    <xsd:element ma:internalName="MediaServiceAutoKeyPoints" ma:readOnly="true" ma:hidden="true" name="MediaServiceAutoKeyPoints" nillable="true" ma:index="16" ma:displayName="MediaServiceAutoKeyPoints">
      <xsd:simpleType>
        <xsd:restriction base="dms:Note"/>
      </xsd:simpleType>
    </xsd:element>
    <xsd:element ma:internalName="MediaServiceKeyPoints" ma:readOnly="false" ma:hidden="true" name="MediaServiceKeyPoints" nillable="true" ma:index="17" ma:displayName="KeyPoints">
      <xsd:simpleType>
        <xsd:restriction base="dms:Note"/>
      </xsd:simpleType>
    </xsd:element>
    <xsd:element ma:internalName="MediaServiceDateTaken" ma:readOnly="true" ma:hidden="true" name="MediaServiceDateTaken" nillable="true" ma:index="18" ma:displayName="MediaServiceDateTaken">
      <xsd:simpleType>
        <xsd:restriction base="dms:Text"/>
      </xsd:simpleType>
    </xsd:element>
    <xsd:element ma:open="true" ma:anchorId="fba54fb3-c3e1-fe81-a776-ca4b69148c4d" ma:isKeyword="false" ma:sspId="e385fb40-52d4-4fae-9c5b-3e8ff8a5878e" ma:taxonomy="true" ma:internalName="ImageTagsTaxHTField" ma:taxonomyMulti="true" ma:readOnly="false" name="ImageTagsTaxHTField" nillable="true" ma:fieldId="{5cf76f15-5ced-4ddc-b409-7134ff3c332f}" ma:taxonomyFieldName="MediaServiceImageTags" ma:index="25" ma:displayName="Image Tags" ma:termSetId="09814cd3-568e-fe90-9814-8d621ff8fb84">
      <xsd:complexType>
        <xsd:sequence>
          <xsd:element ref="pc:Terms" maxOccurs="1" minOccurs="0"/>
        </xsd:sequence>
      </xsd:complexType>
    </xsd:element>
    <xsd:element ma:internalName="MediaServiceLocation" ma:readOnly="true" ma:hidden="true" name="MediaServiceLocation" nillable="true" ma:index="26" ma:displayName="Location">
      <xsd:simpleType>
        <xsd:restriction base="dms:Text"/>
      </xsd:simpleType>
    </xsd:element>
    <xsd:element ma:internalName="MediaLengthInSeconds" ma:readOnly="true" ma:hidden="true" name="MediaLengthInSeconds" nillable="true" ma:index="27" ma:displayName="MediaLengthInSeconds">
      <xsd:simpleType>
        <xsd:restriction base="dms:Unknown"/>
      </xsd:simpleType>
    </xsd:element>
    <xsd:element ma:default="0" ma:internalName="Background" ma:format="Dropdown" name="Background" nillable="true" ma:index="28" ma:displayName="Background">
      <xsd:simpleType>
        <xsd:restriction base="dms:Boolean"/>
      </xsd:simpleType>
    </xsd:element>
    <xsd:element ma:internalName="MediaServiceSearchProperties" ma:readOnly="true" ma:hidden="true" name="MediaServiceSearchProperties" nillable="true" ma:index="29" ma:displayName="MediaServiceSearchProperties">
      <xsd:simpleType>
        <xsd:restriction base="dms:Note"/>
      </xsd:simpleType>
    </xsd:element>
    <xsd:element ma:internalName="MediaServiceDocTags" ma:readOnly="true" ma:hidden="true" name="MediaServiceDocTags" nillable="true" ma:index="30" ma:displayName="MediaServiceDocTags">
      <xsd:simpleType>
        <xsd:restriction base="dms:Note"/>
      </xsd:simpleType>
    </xsd:element>
    <xsd:element ma:indexed="true" ma:internalName="MediaServiceObjectDetectorVersions" ma:readOnly="true" ma:hidden="true" name="MediaServiceObjectDetectorVersions" nillable="true" ma:index="31" ma:description="" ma:displayName="MediaServiceObjectDetectorVersions">
      <xsd:simpleType>
        <xsd:restriction base="dms:Text"/>
      </xsd:simpleType>
    </xsd:element>
    <xsd:element ma:internalName="MediaServiceSystemTags" ma:readOnly="true" ma:hidden="true" name="MediaServiceSystemTags" nillable="true" ma:index="32" ma:displayName="MediaServiceSystemTags">
      <xsd:simpleType>
        <xsd:restriction base="dms:Note"/>
      </xsd:simpleType>
    </xsd:element>
  </xsd:schema>
  <xsd:schema xmlns:xs="http://www.w3.org/2001/XMLSchema" xmlns:xsd="http://www.w3.org/2001/XMLSchema" xmlns:pc="http://schemas.microsoft.com/office/infopath/2007/PartnerControls" xmlns:dms="http://schemas.microsoft.com/office/2006/documentManagement/types" elementFormDefault="qualified" targetNamespace="16c05727-aa75-4e4a-9b5f-8a80a1165891">
    <xsd:import namespace="http://schemas.microsoft.com/office/2006/documentManagement/types"/>
    <xsd:import namespace="http://schemas.microsoft.com/office/infopath/2007/PartnerControls"/>
    <xsd:element ma:internalName="SharedWithUsers" ma:readOnly="true" ma:hidden="true" name="SharedWithUsers" nillable="true" ma:index="14" ma:displayName="Shared With">
      <xsd:complexType>
        <xsd:complexContent>
          <xsd:extension base="dms:UserMulti">
            <xsd:sequence>
              <xsd:element maxOccurs="unbounded" name="UserInfo" minOccurs="0">
                <xsd:complexType>
                  <xsd:sequence>
                    <xsd:element type="xsd:string" name="DisplayName" minOccurs="0"/>
                    <xsd:element type="dms:UserId" name="AccountId" minOccurs="0" nillable="true"/>
                    <xsd:element type="xsd:string" name="AccountType" minOccurs="0"/>
                  </xsd:sequence>
                </xsd:complexType>
              </xsd:element>
            </xsd:sequence>
          </xsd:extension>
        </xsd:complexContent>
      </xsd:complexType>
    </xsd:element>
    <xsd:element ma:internalName="SharedWithDetails" ma:readOnly="true" ma:hidden="true" name="SharedWithDetails" nillable="true" ma:index="15" ma:displayName="Shared With Details">
      <xsd:simpleType>
        <xsd:restriction base="dms:Note"/>
      </xsd:simpleType>
    </xsd:element>
  </xsd:schema>
  <xsd:schema xmlns:xs="http://www.w3.org/2001/XMLSchema" xmlns:xsd="http://www.w3.org/2001/XMLSchema" xmlns:pc="http://schemas.microsoft.com/office/infopath/2007/PartnerControls" xmlns:dms="http://schemas.microsoft.com/office/2006/documentManagement/types" elementFormDefault="qualified" targetNamespace="230e9df3-be65-4c73-a93b-d1236ebd677e">
    <xsd:import namespace="http://schemas.microsoft.com/office/2006/documentManagement/types"/>
    <xsd:import namespace="http://schemas.microsoft.com/office/infopath/2007/PartnerControls"/>
    <xsd:element ma:web="16c05727-aa75-4e4a-9b5f-8a80a1165891" ma:internalName="TaxCatchAll" ma:list="{3f6bfcbc-3db3-4ae6-bd76-326f0798ad28}" ma:readOnly="false" ma:hidden="true" name="TaxCatchAll" nillable="true" ma:index="23" ma:displayName="Taxonomy Catch All Column" ma:showField="CatchAllData">
      <xsd:complexType>
        <xsd:complexContent>
          <xsd:extension base="dms:MultiChoiceLookup">
            <xsd:sequence>
              <xsd:element type="dms:Lookup" maxOccurs="unbounded" name="Value" minOccurs="0" nillable="true"/>
            </xsd:sequence>
          </xsd:extension>
        </xsd:complexContent>
      </xsd:complexType>
    </xsd:element>
  </xsd:schema>
  <xsd:schema xmlns:dc="http://purl.org/dc/elements/1.1/" xmlns:dcterms="http://purl.org/dc/terms/" xmlns="http://schemas.openxmlformats.org/package/2006/metadata/core-properties" xmlns:xsd="http://www.w3.org/2001/XMLSchema" xmlns:xsi="http://www.w3.org/2001/XMLSchema-instance" xmlns:odoc="http://schemas.microsoft.com/internal/obd" blockDefault="#all" attributeFormDefault="unqualified" elementFormDefault="qualified" targetNamespace="http://schemas.openxmlformats.org/package/2006/metadata/core-properties">
    <xsd:import schemaLocation="http://dublincore.org/schemas/xmls/qdc/2003/04/02/dc.xsd" namespace="http://purl.org/dc/elements/1.1/"/>
    <xsd:import schemaLocation="http://dublincore.org/schemas/xmls/qdc/2003/04/02/dcterms.xsd" namespace="http://purl.org/dc/terms/"/>
    <xsd:element type="CT_coreProperties" name="coreProperties"/>
    <xsd:complexType name="CT_coreProperties">
      <xsd:all>
        <xsd:element ref="dc:creator" maxOccurs="1" minOccurs="0"/>
        <xsd:element ref="dcterms:created" maxOccurs="1" minOccurs="0"/>
        <xsd:element ref="dc:identifier" maxOccurs="1" minOccurs="0"/>
        <xsd:element type="xsd:string" maxOccurs="1" name="contentType" minOccurs="0" ma:displayName="Content Type"/>
        <xsd:element ref="dc:title" maxOccurs="1" minOccurs="0" ma:index="1" ma:displayName="Title"/>
        <xsd:element ref="dc:subject" maxOccurs="1" minOccurs="0"/>
        <xsd:element ref="dc:description" maxOccurs="1" minOccurs="0"/>
        <xsd:element type="xsd:string" maxOccurs="1" name="keywords" minOccurs="0"/>
        <xsd:element ref="dc:language" maxOccurs="1" minOccurs="0"/>
        <xsd:element type="xsd:string" maxOccurs="1" name="category" minOccurs="0"/>
        <xsd:element type="xsd:string" maxOccurs="1" name="version" minOccurs="0"/>
        <xsd:element type="xsd:string" maxOccurs="1" name="revision" minOccurs="0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type="xsd:string" maxOccurs="1" name="lastModifiedBy" minOccurs="0"/>
        <xsd:element ref="dcterms:modified" maxOccurs="1" minOccurs="0"/>
        <xsd:element type="xsd:string" maxOccurs="1" name="contentStatus" minOccurs="0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ref="pc:BDCEntity" maxOccurs="unbounded" minOccurs="0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ref="pc:TermInfo" maxOccurs="unbounded" minOccurs="0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type="xs:string" name="TermName"/>
    <xs:element type="xs:string" name="TermId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c="http://schemas.microsoft.com/office/infopath/2007/PartnerControls" xmlns:xsi="http://www.w3.org/2001/XMLSchema-instance" xmlns:p="http://schemas.microsoft.com/office/2006/metadata/propertie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/>
</ds:datastoreItem>
</file>

<file path=customXml/itemProps2.xml><?xml version="1.0" encoding="utf-8"?>
<ds:datastoreItem xmlns:ds="http://schemas.openxmlformats.org/officeDocument/2006/customXml" ds:itemID="{16DBB56F-4362-4386-A1A1-3DF898896616}">
  <ds:schemaRefs/>
</ds:datastoreItem>
</file>

<file path=customXml/itemProps3.xml><?xml version="1.0" encoding="utf-8"?>
<ds:datastoreItem xmlns:ds="http://schemas.openxmlformats.org/officeDocument/2006/customXml" ds:itemID="{BA719FA4-954C-4FA8-82CB-206659C3B82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{7D1939F6-4507-4F14-B569-2BF69F5E3EA0}tf78438558_win32</Template>
  <TotalTime>27</TotalTime>
  <Words>440</Words>
  <Application>Microsoft Office PowerPoint</Application>
  <PresentationFormat>Широкоэкранный</PresentationFormat>
  <Paragraphs>61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Пользовательская</vt:lpstr>
      <vt:lpstr> Телеграм бот Air-quality-4-you </vt:lpstr>
      <vt:lpstr>Дорожная карта</vt:lpstr>
      <vt:lpstr>Air-quality-4-you </vt:lpstr>
      <vt:lpstr>Суть проекта</vt:lpstr>
      <vt:lpstr>Цель проекта:</vt:lpstr>
      <vt:lpstr>Актуальность:</vt:lpstr>
      <vt:lpstr>Задачи: </vt:lpstr>
      <vt:lpstr>Целевая аудитория:</vt:lpstr>
      <vt:lpstr>Схема проекта:</vt:lpstr>
      <vt:lpstr>Аналоги</vt:lpstr>
      <vt:lpstr>Где можно попробовать?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negr</dc:creator>
  <cp:lastModifiedBy>negr</cp:lastModifiedBy>
  <cp:revision>3</cp:revision>
  <dcterms:created xsi:type="dcterms:W3CDTF">2025-05-24T09:43:00Z</dcterms:created>
  <dcterms:modified xsi:type="dcterms:W3CDTF">2025-05-30T09:17:02Z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5CFD742F0611A41FA49431683FAE508D_42</vt:lpwstr>
  </property>
  <property fmtid="{D5CDD505-2E9C-101B-9397-08002B2CF9AE}" pid="4" name="KSOProductBuildVer">
    <vt:lpwstr>1033-6.14.0.8718</vt:lpwstr>
  </property>
</Properties>
</file>