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A34B1-B49D-5C39-8264-DAB4BC2BA346}" v="459" dt="2025-05-28T14:25:13.049"/>
    <p1510:client id="{F7BCAF1D-E585-B00D-819F-9F72769A0895}" v="1160" dt="2025-05-29T16:15:20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Итоговый проект в </a:t>
            </a:r>
            <a:r>
              <a:rPr lang="ru-RU" dirty="0" err="1"/>
              <a:t>УникУм</a:t>
            </a:r>
            <a:r>
              <a:rPr lang="ru-RU" dirty="0"/>
              <a:t> "Task </a:t>
            </a:r>
            <a:r>
              <a:rPr lang="ru-RU" dirty="0" err="1"/>
              <a:t>manager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"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ru-RU"/>
              <a:t>Работу выполнил:</a:t>
            </a:r>
          </a:p>
          <a:p>
            <a:pPr algn="r"/>
            <a:r>
              <a:rPr lang="ru-RU"/>
              <a:t>Казанин Глеб Станиславович ИИ-72</a:t>
            </a:r>
          </a:p>
          <a:p>
            <a:pPr algn="r"/>
            <a:r>
              <a:rPr lang="ru-RU"/>
              <a:t>Руководитель:</a:t>
            </a:r>
            <a:endParaRPr lang="ru-RU" dirty="0"/>
          </a:p>
          <a:p>
            <a:pPr algn="r"/>
            <a:r>
              <a:rPr lang="ru-RU" dirty="0" err="1"/>
              <a:t>Тайлаков</a:t>
            </a:r>
            <a:r>
              <a:rPr lang="ru-RU" dirty="0"/>
              <a:t> Александр Александрович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F348-7D87-C397-AFFA-363F0A64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336D2-F8D8-8470-6B96-3549B33A3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/>
              <a:t>В современном бизнесе сложился устойчивый тренд на оптимизацию расходов компании за счет перевода сотрудников на удаленную работу. Это позволяет экономить на аренде офисов и снимает территориальные ограничения при подборе команды. </a:t>
            </a:r>
          </a:p>
          <a:p>
            <a:r>
              <a:rPr lang="ru-RU" dirty="0"/>
              <a:t>Если организация выбирает данную стратегию организации своих бизнес-процессов перед ней зачастую встает вопрос рациональной и эффективной организации взаимодействия внутри команды. Эта проблема ощущается тем острее, чем больше размер структурного подразделения.</a:t>
            </a:r>
          </a:p>
          <a:p>
            <a:r>
              <a:rPr lang="ru-RU"/>
              <a:t>Я хочу создать простой и недорогой инструмент, </a:t>
            </a:r>
            <a:r>
              <a:rPr lang="ru-RU" dirty="0"/>
              <a:t>позволяющий оптимизировать процесс взаимодействия руководителя с большим количеством исполнителей, контролировать их загруженность, своевременность выполнения отдельных задач для обеспечения ритмичности бизнес-процессов.</a:t>
            </a:r>
          </a:p>
        </p:txBody>
      </p:sp>
    </p:spTree>
    <p:extLst>
      <p:ext uri="{BB962C8B-B14F-4D97-AF65-F5344CB8AC3E}">
        <p14:creationId xmlns:p14="http://schemas.microsoft.com/office/powerpoint/2010/main" val="3253475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3762-A73B-3ECF-1C6A-A372BD54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BDD90-0648-6723-E335-85702FE5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87325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Цель: создание приложения которое позволит руководителю удобно выдавать задачи и контролировать их выполнение в условиях большого количества работников</a:t>
            </a:r>
          </a:p>
          <a:p>
            <a:r>
              <a:rPr lang="ru-RU" dirty="0"/>
              <a:t>Задачи:</a:t>
            </a:r>
          </a:p>
          <a:p>
            <a:r>
              <a:rPr lang="ru-RU" dirty="0"/>
              <a:t>1 - Составить логическую схему приложения</a:t>
            </a:r>
          </a:p>
          <a:p>
            <a:r>
              <a:rPr lang="ru-RU" dirty="0"/>
              <a:t>2 - Выбрать язык программирования и средства реализации</a:t>
            </a:r>
          </a:p>
          <a:p>
            <a:r>
              <a:rPr lang="ru-RU" dirty="0"/>
              <a:t>3 - Реализовать интерфейс графический интерфейс менеджера, интерфейс менеджера через </a:t>
            </a:r>
            <a:r>
              <a:rPr lang="ru-RU" dirty="0" err="1"/>
              <a:t>telegram</a:t>
            </a:r>
            <a:r>
              <a:rPr lang="ru-RU" dirty="0"/>
              <a:t> бота, систему хранения задач</a:t>
            </a:r>
          </a:p>
          <a:p>
            <a:pPr marL="514350" indent="-51435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63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542B-176D-05A5-5E4C-4A43A7C7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Логическая схема</a:t>
            </a:r>
          </a:p>
        </p:txBody>
      </p:sp>
      <p:pic>
        <p:nvPicPr>
          <p:cNvPr id="4" name="Content Placeholder 3" descr="Изображение выглядит как текст, снимок экран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B7802C4-B56E-1850-E265-64F313772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3450" y="1412904"/>
            <a:ext cx="9877425" cy="4633855"/>
          </a:xfrm>
        </p:spPr>
      </p:pic>
    </p:spTree>
    <p:extLst>
      <p:ext uri="{BB962C8B-B14F-4D97-AF65-F5344CB8AC3E}">
        <p14:creationId xmlns:p14="http://schemas.microsoft.com/office/powerpoint/2010/main" val="4132534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ED92-16E7-9DE0-97E8-EA9BEE1D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средств реализации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0489-368F-9AA2-8889-552B5774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ru-RU" dirty="0"/>
              <a:t>Язык Python - технически простой язык программирования, обладающий достаточным количеством инструментов для реализации проект</a:t>
            </a:r>
          </a:p>
          <a:p>
            <a:pPr marL="514350" indent="-514350">
              <a:buAutoNum type="arabicPeriod"/>
            </a:pPr>
            <a:r>
              <a:rPr lang="ru-RU" dirty="0"/>
              <a:t>Библиотека </a:t>
            </a:r>
            <a:r>
              <a:rPr lang="ru-RU" dirty="0" err="1"/>
              <a:t>TKInter</a:t>
            </a:r>
            <a:r>
              <a:rPr lang="ru-RU" dirty="0"/>
              <a:t> - обладает полным набором инструментов для реализации проекта</a:t>
            </a:r>
          </a:p>
          <a:p>
            <a:pPr marL="514350" indent="-514350">
              <a:buAutoNum type="arabicPeriod"/>
            </a:pPr>
            <a:r>
              <a:rPr lang="ru-RU" dirty="0"/>
              <a:t>Бот в </a:t>
            </a:r>
            <a:r>
              <a:rPr lang="ru-RU" dirty="0" err="1"/>
              <a:t>telegram</a:t>
            </a:r>
            <a:r>
              <a:rPr lang="ru-RU" dirty="0"/>
              <a:t> – мессенджер </a:t>
            </a:r>
            <a:r>
              <a:rPr lang="ru-RU" dirty="0" err="1"/>
              <a:t>telegram</a:t>
            </a:r>
            <a:r>
              <a:rPr lang="ru-RU" dirty="0"/>
              <a:t> имеет возможность бесплатного доступа, широко распространён и поддерживается большим количеством устройств потенциальных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82203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D6555-76AA-5537-817C-F8A5C6A3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- интерфейс менеджера</a:t>
            </a:r>
          </a:p>
        </p:txBody>
      </p:sp>
      <p:pic>
        <p:nvPicPr>
          <p:cNvPr id="4" name="Content Placeholder 3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C8DADBD-64B9-9C45-91A1-B9A532CAC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9611" y="1416050"/>
            <a:ext cx="8632778" cy="5275263"/>
          </a:xfrm>
        </p:spPr>
      </p:pic>
    </p:spTree>
    <p:extLst>
      <p:ext uri="{BB962C8B-B14F-4D97-AF65-F5344CB8AC3E}">
        <p14:creationId xmlns:p14="http://schemas.microsoft.com/office/powerpoint/2010/main" val="1995275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1DDCA-F45C-17D2-D96C-9EA25B31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- интерфейс работников</a:t>
            </a:r>
          </a:p>
        </p:txBody>
      </p:sp>
      <p:pic>
        <p:nvPicPr>
          <p:cNvPr id="4" name="Content Placeholder 3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D3D034F-BC3D-D78A-B239-C9A9D2D89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370" y="1397000"/>
            <a:ext cx="6488784" cy="5208588"/>
          </a:xfrm>
        </p:spPr>
      </p:pic>
    </p:spTree>
    <p:extLst>
      <p:ext uri="{BB962C8B-B14F-4D97-AF65-F5344CB8AC3E}">
        <p14:creationId xmlns:p14="http://schemas.microsoft.com/office/powerpoint/2010/main" val="343405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E3D5D-067E-C7BE-6561-C3FD2187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7B6F0-2C41-7A95-7D10-AFD7356B7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6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F6D9-3107-C862-A603-10318F5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D32BE-399C-223E-BDA0-8B32FA815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919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Тема Office</vt:lpstr>
      <vt:lpstr>Итоговый проект в УникУм "Task manager bot"</vt:lpstr>
      <vt:lpstr>Актуальность</vt:lpstr>
      <vt:lpstr>Цель и задачи</vt:lpstr>
      <vt:lpstr>Логическая схема</vt:lpstr>
      <vt:lpstr>Выбор средств реализации</vt:lpstr>
      <vt:lpstr>Реализация - интерфейс менеджера</vt:lpstr>
      <vt:lpstr>Реализация - интерфейс работников</vt:lpstr>
      <vt:lpstr>Итоги</vt:lpstr>
      <vt:lpstr>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226</cp:revision>
  <dcterms:created xsi:type="dcterms:W3CDTF">2025-05-28T13:37:10Z</dcterms:created>
  <dcterms:modified xsi:type="dcterms:W3CDTF">2025-05-30T08:55:48Z</dcterms:modified>
</cp:coreProperties>
</file>