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SP-DIN" panose="020B0806020102050203" pitchFamily="34" charset="0"/>
      <p:regular r:id="rId6"/>
    </p:embeddedFont>
    <p:embeddedFont>
      <p:font typeface="Candara" panose="020E0502030303020204" pitchFamily="34" charset="0"/>
      <p:regular r:id="rId7"/>
      <p:bold r:id="rId8"/>
      <p:italic r:id="rId9"/>
      <p:boldItalic r:id="rId10"/>
    </p:embeddedFont>
  </p:embeddedFontLst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3498DB"/>
    <a:srgbClr val="34495E"/>
    <a:srgbClr val="3449FF"/>
    <a:srgbClr val="16A085"/>
    <a:srgbClr val="BDC3C7"/>
    <a:srgbClr val="959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60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1054516"/>
            <a:ext cx="6172199" cy="1688684"/>
          </a:xfrm>
        </p:spPr>
        <p:txBody>
          <a:bodyPr lIns="0" rIns="0" anchor="t">
            <a:noAutofit/>
          </a:bodyPr>
          <a:lstStyle>
            <a:lvl1pPr>
              <a:defRPr sz="660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P-DIN" panose="020B0806020102050203" pitchFamily="34" charset="0"/>
                <a:ea typeface="ONRAMP" pitchFamily="2" charset="0"/>
              </a:defRPr>
            </a:lvl1pPr>
          </a:lstStyle>
          <a:p>
            <a:r>
              <a:rPr lang="sl-SI" dirty="0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929398"/>
            <a:ext cx="6172200" cy="842502"/>
          </a:xfrm>
        </p:spPr>
        <p:txBody>
          <a:bodyPr>
            <a:normAutofit/>
          </a:bodyPr>
          <a:lstStyle>
            <a:lvl1pPr marL="0" indent="0" algn="l">
              <a:buNone/>
              <a:defRPr sz="2000" i="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P-DIN" panose="020B080602010205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Uredite slog podnaslova matrice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8F19-0B95-4572-B145-3F57A0E84F95}" type="datetimeFigureOut">
              <a:rPr lang="sl-SI" smtClean="0"/>
              <a:t>18.5.2014</a:t>
            </a:fld>
            <a:endParaRPr lang="sl-SI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B63605-A9F0-4DBB-A368-2D39A2A155E5}" type="slidenum">
              <a:rPr lang="sl-SI" smtClean="0"/>
              <a:t>‹#›</a:t>
            </a:fld>
            <a:endParaRPr lang="sl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165860"/>
            <a:ext cx="4222308" cy="2914652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8F19-0B95-4572-B145-3F57A0E84F95}" type="datetimeFigureOut">
              <a:rPr lang="sl-SI" smtClean="0"/>
              <a:t>18.5.2014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3605-A9F0-4DBB-A368-2D39A2A155E5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165860"/>
            <a:ext cx="2075688" cy="2914650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165860"/>
            <a:ext cx="4224528" cy="291465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8F19-0B95-4572-B145-3F57A0E84F95}" type="datetimeFigureOut">
              <a:rPr lang="sl-SI" smtClean="0"/>
              <a:t>18.5.2014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3605-A9F0-4DBB-A368-2D39A2A155E5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159002"/>
            <a:ext cx="4224528" cy="291465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4528F19-0B95-4572-B145-3F57A0E84F95}" type="datetimeFigureOut">
              <a:rPr lang="sl-SI" smtClean="0"/>
              <a:t>18.5.2014</a:t>
            </a:fld>
            <a:endParaRPr lang="sl-S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B63605-A9F0-4DBB-A368-2D39A2A155E5}" type="slidenum">
              <a:rPr lang="sl-SI" smtClean="0"/>
              <a:t>‹#›</a:t>
            </a:fld>
            <a:endParaRPr lang="sl-SI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04138"/>
            <a:ext cx="6172200" cy="1597914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914650"/>
            <a:ext cx="61722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8F19-0B95-4572-B145-3F57A0E84F95}" type="datetimeFigureOut">
              <a:rPr lang="sl-SI" smtClean="0"/>
              <a:t>18.5.2014</a:t>
            </a:fld>
            <a:endParaRPr lang="sl-SI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B63605-A9F0-4DBB-A368-2D39A2A155E5}" type="slidenum">
              <a:rPr lang="sl-SI" smtClean="0"/>
              <a:t>‹#›</a:t>
            </a:fld>
            <a:endParaRPr lang="sl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7" y="457200"/>
            <a:ext cx="3616325" cy="80010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436894"/>
            <a:ext cx="3646966" cy="21610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5" y="1436911"/>
            <a:ext cx="3639311" cy="21610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8F19-0B95-4572-B145-3F57A0E84F95}" type="datetimeFigureOut">
              <a:rPr lang="sl-SI" smtClean="0"/>
              <a:t>18.5.2014</a:t>
            </a:fld>
            <a:endParaRPr lang="sl-S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B63605-A9F0-4DBB-A368-2D39A2A155E5}" type="slidenum">
              <a:rPr lang="sl-SI" smtClean="0"/>
              <a:t>‹#›</a:t>
            </a:fld>
            <a:endParaRPr lang="sl-SI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sl-SI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457201"/>
            <a:ext cx="3615734" cy="800099"/>
          </a:xfrm>
        </p:spPr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437085"/>
            <a:ext cx="3638550" cy="484584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45508"/>
            <a:ext cx="3638550" cy="21621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437085"/>
            <a:ext cx="3660775" cy="484584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145507"/>
            <a:ext cx="3651250" cy="21621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8F19-0B95-4572-B145-3F57A0E84F95}" type="datetimeFigureOut">
              <a:rPr lang="sl-SI" smtClean="0"/>
              <a:t>18.5.2014</a:t>
            </a:fld>
            <a:endParaRPr lang="sl-SI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B63605-A9F0-4DBB-A368-2D39A2A155E5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sl-SI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163658"/>
            <a:ext cx="1828800" cy="273844"/>
          </a:xfrm>
        </p:spPr>
        <p:txBody>
          <a:bodyPr/>
          <a:lstStyle/>
          <a:p>
            <a:fld id="{34528F19-0B95-4572-B145-3F57A0E84F95}" type="datetimeFigureOut">
              <a:rPr lang="sl-SI" smtClean="0"/>
              <a:t>18.5.2014</a:t>
            </a:fld>
            <a:endParaRPr lang="sl-SI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B63605-A9F0-4DBB-A368-2D39A2A155E5}" type="slidenum">
              <a:rPr lang="sl-SI" smtClean="0"/>
              <a:t>‹#›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8F19-0B95-4572-B145-3F57A0E84F95}" type="datetimeFigureOut">
              <a:rPr lang="sl-SI" smtClean="0"/>
              <a:t>18.5.2014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3605-A9F0-4DBB-A368-2D39A2A155E5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1" y="1440657"/>
            <a:ext cx="3654425" cy="21669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7" y="454819"/>
            <a:ext cx="3629025" cy="78105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40657"/>
            <a:ext cx="3629025" cy="13596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8F19-0B95-4572-B145-3F57A0E84F95}" type="datetimeFigureOut">
              <a:rPr lang="sl-SI" smtClean="0"/>
              <a:t>18.5.2014</a:t>
            </a:fld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B63605-A9F0-4DBB-A368-2D39A2A155E5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sl-SI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450056"/>
            <a:ext cx="2074862" cy="14859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3" y="1238250"/>
            <a:ext cx="5627687" cy="3165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460773"/>
            <a:ext cx="3741738" cy="6822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8F19-0B95-4572-B145-3F57A0E84F95}" type="datetimeFigureOut">
              <a:rPr lang="sl-SI" smtClean="0"/>
              <a:t>18.5.2014</a:t>
            </a:fld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B63605-A9F0-4DBB-A368-2D39A2A155E5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sl-SI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165860"/>
            <a:ext cx="2073348" cy="1484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l-SI" dirty="0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160277"/>
            <a:ext cx="4222308" cy="2914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 smtClean="0"/>
              <a:t>Uredite sloge besedila matrice</a:t>
            </a:r>
          </a:p>
          <a:p>
            <a:pPr lvl="1"/>
            <a:r>
              <a:rPr lang="sl-SI" dirty="0" smtClean="0"/>
              <a:t>Druga raven</a:t>
            </a:r>
          </a:p>
          <a:p>
            <a:pPr lvl="2"/>
            <a:r>
              <a:rPr lang="sl-SI" dirty="0" smtClean="0"/>
              <a:t>Tretja raven</a:t>
            </a:r>
          </a:p>
          <a:p>
            <a:pPr lvl="3"/>
            <a:r>
              <a:rPr lang="sl-SI" dirty="0" smtClean="0"/>
              <a:t>Četrta raven</a:t>
            </a:r>
          </a:p>
          <a:p>
            <a:pPr lvl="4"/>
            <a:r>
              <a:rPr lang="sl-SI" dirty="0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8F19-0B95-4572-B145-3F57A0E84F95}" type="datetimeFigureOut">
              <a:rPr lang="sl-SI" smtClean="0"/>
              <a:t>18.5.2014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4767263"/>
            <a:ext cx="5102352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4767263"/>
            <a:ext cx="1137684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63605-A9F0-4DBB-A368-2D39A2A155E5}" type="slidenum">
              <a:rPr lang="sl-SI" smtClean="0"/>
              <a:t>‹#›</a:t>
            </a:fld>
            <a:endParaRPr lang="sl-S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OSP-DIN" panose="020B080602010205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OSP-DIN" panose="020B0806020102050203" pitchFamily="34" charset="0"/>
          <a:ea typeface="ONRAMP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OSP-DIN" panose="020B0806020102050203" pitchFamily="34" charset="0"/>
          <a:ea typeface="ONRAMP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OSP-DIN" panose="020B0806020102050203" pitchFamily="34" charset="0"/>
          <a:ea typeface="ONRAMP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OSP-DIN" panose="020B0806020102050203" pitchFamily="34" charset="0"/>
          <a:ea typeface="ONRAMP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OSP-DIN" panose="020B0806020102050203" pitchFamily="34" charset="0"/>
          <a:ea typeface="ONRAMP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sz="8800" b="1" dirty="0" smtClean="0">
                <a:latin typeface="Exo" pitchFamily="50" charset="-18"/>
              </a:rPr>
              <a:t>Drvar</a:t>
            </a:r>
            <a:endParaRPr lang="sl-SI" sz="8800" b="1" dirty="0">
              <a:latin typeface="Exo" pitchFamily="50" charset="-18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l-SI" dirty="0" smtClean="0">
                <a:latin typeface="Exo" pitchFamily="50" charset="-18"/>
              </a:rPr>
              <a:t>Android aplikacija za nadzor nad </a:t>
            </a:r>
            <a:r>
              <a:rPr lang="sl-SI" dirty="0" smtClean="0">
                <a:latin typeface="Exo" pitchFamily="50" charset="-18"/>
              </a:rPr>
              <a:t>naročili </a:t>
            </a:r>
            <a:r>
              <a:rPr lang="sl-SI" dirty="0" smtClean="0">
                <a:latin typeface="Exo" pitchFamily="50" charset="-18"/>
              </a:rPr>
              <a:t>drv</a:t>
            </a:r>
            <a:endParaRPr lang="sl-SI" dirty="0">
              <a:latin typeface="Exo" pitchFamily="50" charset="-18"/>
            </a:endParaRPr>
          </a:p>
        </p:txBody>
      </p:sp>
      <p:sp>
        <p:nvSpPr>
          <p:cNvPr id="4" name="PoljeZBesedilom 3"/>
          <p:cNvSpPr txBox="1"/>
          <p:nvPr/>
        </p:nvSpPr>
        <p:spPr>
          <a:xfrm>
            <a:off x="7092280" y="44439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50" charset="-18"/>
              </a:rPr>
              <a:t>ANŽE KOVAČ</a:t>
            </a:r>
            <a:endParaRPr lang="sl-SI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" pitchFamily="50" charset="-18"/>
            </a:endParaRPr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83" y="1189610"/>
            <a:ext cx="2796785" cy="15981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03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vsebine 1"/>
          <p:cNvSpPr>
            <a:spLocks noGrp="1"/>
          </p:cNvSpPr>
          <p:nvPr>
            <p:ph sz="quarter" idx="13"/>
          </p:nvPr>
        </p:nvSpPr>
        <p:spPr>
          <a:xfrm>
            <a:off x="3131840" y="1419622"/>
            <a:ext cx="4824536" cy="2914650"/>
          </a:xfrm>
        </p:spPr>
        <p:txBody>
          <a:bodyPr>
            <a:normAutofit/>
          </a:bodyPr>
          <a:lstStyle/>
          <a:p>
            <a:r>
              <a:rPr lang="sl-SI" sz="2800" dirty="0" smtClean="0">
                <a:latin typeface="Exo" pitchFamily="50" charset="-18"/>
              </a:rPr>
              <a:t>Dodajanje naročil</a:t>
            </a:r>
          </a:p>
          <a:p>
            <a:r>
              <a:rPr lang="sl-SI" sz="2800" dirty="0" smtClean="0">
                <a:latin typeface="Exo" pitchFamily="50" charset="-18"/>
              </a:rPr>
              <a:t>Pregledovanje naročil</a:t>
            </a:r>
          </a:p>
          <a:p>
            <a:r>
              <a:rPr lang="sl-SI" sz="2800" dirty="0" smtClean="0">
                <a:latin typeface="Exo" pitchFamily="50" charset="-18"/>
              </a:rPr>
              <a:t>Urejanje naročil</a:t>
            </a:r>
          </a:p>
          <a:p>
            <a:r>
              <a:rPr lang="sl-SI" sz="2800" dirty="0" smtClean="0">
                <a:latin typeface="Exo" pitchFamily="50" charset="-18"/>
              </a:rPr>
              <a:t>Sinhronizacija podatkov</a:t>
            </a:r>
          </a:p>
          <a:p>
            <a:r>
              <a:rPr lang="sl-SI" sz="2800" dirty="0" smtClean="0">
                <a:latin typeface="Exo" pitchFamily="50" charset="-18"/>
              </a:rPr>
              <a:t>Nepovezani (</a:t>
            </a:r>
            <a:r>
              <a:rPr lang="sl-SI" sz="2800" dirty="0" err="1" smtClean="0">
                <a:latin typeface="Exo" pitchFamily="50" charset="-18"/>
              </a:rPr>
              <a:t>offline</a:t>
            </a:r>
            <a:r>
              <a:rPr lang="sl-SI" sz="2800" dirty="0" smtClean="0">
                <a:latin typeface="Exo" pitchFamily="50" charset="-18"/>
              </a:rPr>
              <a:t>) način</a:t>
            </a:r>
            <a:endParaRPr lang="sl-SI" sz="2800" dirty="0">
              <a:latin typeface="Exo" pitchFamily="50" charset="-18"/>
            </a:endParaRPr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>
          <a:xfrm>
            <a:off x="3227784" y="411510"/>
            <a:ext cx="4224536" cy="1484600"/>
          </a:xfrm>
        </p:spPr>
        <p:txBody>
          <a:bodyPr/>
          <a:lstStyle/>
          <a:p>
            <a:r>
              <a:rPr lang="sl-SI" sz="5400" b="1" dirty="0" smtClean="0">
                <a:latin typeface="Exo" pitchFamily="50" charset="-18"/>
              </a:rPr>
              <a:t>O APLIKACIJI</a:t>
            </a:r>
            <a:endParaRPr lang="sl-SI" sz="5400" b="1" dirty="0">
              <a:latin typeface="Exo" pitchFamily="50" charset="-18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90" y="339502"/>
            <a:ext cx="2232248" cy="44050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83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vsebine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>
          <a:xfrm>
            <a:off x="2987824" y="0"/>
            <a:ext cx="3061232" cy="1008112"/>
          </a:xfrm>
        </p:spPr>
        <p:txBody>
          <a:bodyPr/>
          <a:lstStyle/>
          <a:p>
            <a:r>
              <a:rPr lang="sl-SI" sz="4800" b="1" dirty="0" smtClean="0">
                <a:latin typeface="Exo" pitchFamily="50" charset="-18"/>
              </a:rPr>
              <a:t>Funkcije</a:t>
            </a:r>
            <a:endParaRPr lang="sl-SI" sz="4800" b="1" dirty="0">
              <a:latin typeface="Exo" pitchFamily="50" charset="-18"/>
            </a:endParaRPr>
          </a:p>
        </p:txBody>
      </p:sp>
      <p:grpSp>
        <p:nvGrpSpPr>
          <p:cNvPr id="6" name="Skupina 5"/>
          <p:cNvGrpSpPr>
            <a:grpSpLocks noChangeAspect="1"/>
          </p:cNvGrpSpPr>
          <p:nvPr/>
        </p:nvGrpSpPr>
        <p:grpSpPr>
          <a:xfrm>
            <a:off x="6224858" y="915566"/>
            <a:ext cx="1814719" cy="3238671"/>
            <a:chOff x="5436096" y="476250"/>
            <a:chExt cx="2016356" cy="35985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16" b="12856"/>
            <a:stretch/>
          </p:blipFill>
          <p:spPr bwMode="auto">
            <a:xfrm>
              <a:off x="5436096" y="476250"/>
              <a:ext cx="2016356" cy="2723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23" b="9078"/>
            <a:stretch/>
          </p:blipFill>
          <p:spPr bwMode="auto">
            <a:xfrm>
              <a:off x="5436096" y="3199284"/>
              <a:ext cx="2012660" cy="875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Skupina 7"/>
          <p:cNvGrpSpPr/>
          <p:nvPr/>
        </p:nvGrpSpPr>
        <p:grpSpPr>
          <a:xfrm>
            <a:off x="551588" y="915566"/>
            <a:ext cx="1816473" cy="6597233"/>
            <a:chOff x="539552" y="1131590"/>
            <a:chExt cx="1816473" cy="6597233"/>
          </a:xfrm>
        </p:grpSpPr>
        <p:grpSp>
          <p:nvGrpSpPr>
            <p:cNvPr id="5" name="Skupina 4"/>
            <p:cNvGrpSpPr>
              <a:grpSpLocks noChangeAspect="1"/>
            </p:cNvGrpSpPr>
            <p:nvPr/>
          </p:nvGrpSpPr>
          <p:grpSpPr>
            <a:xfrm>
              <a:off x="539552" y="1131590"/>
              <a:ext cx="1816473" cy="3528441"/>
              <a:chOff x="1043608" y="476250"/>
              <a:chExt cx="2018303" cy="40005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06" b="-1"/>
              <a:stretch/>
            </p:blipFill>
            <p:spPr bwMode="auto">
              <a:xfrm>
                <a:off x="1043608" y="476250"/>
                <a:ext cx="2018303" cy="3155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3045" b="8979"/>
              <a:stretch/>
            </p:blipFill>
            <p:spPr bwMode="auto">
              <a:xfrm>
                <a:off x="1043608" y="3199284"/>
                <a:ext cx="2018303" cy="1277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PoljeZBesedilom 6"/>
            <p:cNvSpPr txBox="1"/>
            <p:nvPr/>
          </p:nvSpPr>
          <p:spPr>
            <a:xfrm>
              <a:off x="665786" y="4681835"/>
              <a:ext cx="1564004" cy="304698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>
                <a:spcBef>
                  <a:spcPct val="0"/>
                </a:spcBef>
                <a:buNone/>
                <a:defRPr sz="4800" b="1" cap="all" baseline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xo" pitchFamily="50" charset="-18"/>
                  <a:ea typeface="+mj-ea"/>
                  <a:cs typeface="+mj-cs"/>
                </a:defRPr>
              </a:lvl1pPr>
              <a:lvl2pPr>
                <a:defRPr>
                  <a:solidFill>
                    <a:schemeClr val="tx2"/>
                  </a:solidFill>
                </a:defRPr>
              </a:lvl2pPr>
              <a:lvl3pPr>
                <a:defRPr>
                  <a:solidFill>
                    <a:schemeClr val="tx2"/>
                  </a:solidFill>
                </a:defRPr>
              </a:lvl3pPr>
              <a:lvl4pPr>
                <a:defRPr>
                  <a:solidFill>
                    <a:schemeClr val="tx2"/>
                  </a:solidFill>
                </a:defRPr>
              </a:lvl4pPr>
              <a:lvl5pPr>
                <a:defRPr>
                  <a:solidFill>
                    <a:schemeClr val="tx2"/>
                  </a:solidFill>
                </a:defRPr>
              </a:lvl5pPr>
              <a:lvl6pPr>
                <a:defRPr>
                  <a:solidFill>
                    <a:schemeClr val="tx2"/>
                  </a:solidFill>
                </a:defRPr>
              </a:lvl6pPr>
              <a:lvl7pPr>
                <a:defRPr>
                  <a:solidFill>
                    <a:schemeClr val="tx2"/>
                  </a:solidFill>
                </a:defRPr>
              </a:lvl7pPr>
              <a:lvl8pPr>
                <a:defRPr>
                  <a:solidFill>
                    <a:schemeClr val="tx2"/>
                  </a:solidFill>
                </a:defRPr>
              </a:lvl8pPr>
              <a:lvl9pPr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sl-SI" sz="2000" b="0" dirty="0"/>
                <a:t>DODAJANJE</a:t>
              </a:r>
              <a:endParaRPr lang="sl-SI" sz="2000" b="0" dirty="0"/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3390134" y="915566"/>
            <a:ext cx="1828800" cy="3006343"/>
            <a:chOff x="3419872" y="915566"/>
            <a:chExt cx="1828800" cy="3006343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90" b="9163"/>
            <a:stretch/>
          </p:blipFill>
          <p:spPr bwMode="auto">
            <a:xfrm>
              <a:off x="3419872" y="915566"/>
              <a:ext cx="1828800" cy="259528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PoljeZBesedilom 14"/>
            <p:cNvSpPr txBox="1"/>
            <p:nvPr/>
          </p:nvSpPr>
          <p:spPr>
            <a:xfrm>
              <a:off x="3664054" y="3521799"/>
              <a:ext cx="1340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sl-SI" sz="2000" cap="all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xo" pitchFamily="50" charset="-18"/>
                  <a:ea typeface="+mj-ea"/>
                  <a:cs typeface="+mj-cs"/>
                </a:rPr>
                <a:t>PREGLED</a:t>
              </a:r>
              <a:endParaRPr lang="sl-SI" sz="2000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50" charset="-18"/>
                <a:ea typeface="+mj-ea"/>
                <a:cs typeface="+mj-cs"/>
              </a:endParaRPr>
            </a:p>
          </p:txBody>
        </p:sp>
      </p:grpSp>
      <p:sp>
        <p:nvSpPr>
          <p:cNvPr id="17" name="PoljeZBesedilom 16"/>
          <p:cNvSpPr txBox="1"/>
          <p:nvPr/>
        </p:nvSpPr>
        <p:spPr>
          <a:xfrm>
            <a:off x="6460632" y="4143023"/>
            <a:ext cx="134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sl-SI" sz="2000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50" charset="-18"/>
                <a:ea typeface="+mj-ea"/>
                <a:cs typeface="+mj-cs"/>
              </a:rPr>
              <a:t>UREJANJE</a:t>
            </a:r>
            <a:endParaRPr lang="sl-SI" sz="2000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" pitchFamily="50" charset="-18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0439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vsebine 1"/>
          <p:cNvSpPr>
            <a:spLocks noGrp="1"/>
          </p:cNvSpPr>
          <p:nvPr>
            <p:ph sz="quarter" idx="13"/>
          </p:nvPr>
        </p:nvSpPr>
        <p:spPr>
          <a:xfrm>
            <a:off x="3491880" y="843558"/>
            <a:ext cx="5256584" cy="3456384"/>
          </a:xfrm>
        </p:spPr>
        <p:txBody>
          <a:bodyPr>
            <a:noAutofit/>
          </a:bodyPr>
          <a:lstStyle/>
          <a:p>
            <a:r>
              <a:rPr lang="sl-SI" sz="2800" dirty="0" smtClean="0">
                <a:latin typeface="Exo" pitchFamily="50" charset="-18"/>
              </a:rPr>
              <a:t>Uporaba Google API‘s</a:t>
            </a:r>
          </a:p>
          <a:p>
            <a:r>
              <a:rPr lang="sl-SI" sz="2800" dirty="0" smtClean="0">
                <a:latin typeface="Exo" pitchFamily="50" charset="-18"/>
              </a:rPr>
              <a:t>Dodatni parametri naročil</a:t>
            </a:r>
          </a:p>
          <a:p>
            <a:r>
              <a:rPr lang="sl-SI" sz="2800" dirty="0" smtClean="0">
                <a:latin typeface="Exo" pitchFamily="50" charset="-18"/>
              </a:rPr>
              <a:t>Testiranje aplikacije pri ciljnih uporabnikih</a:t>
            </a:r>
          </a:p>
          <a:p>
            <a:r>
              <a:rPr lang="sl-SI" sz="2800" dirty="0" smtClean="0">
                <a:latin typeface="Exo" pitchFamily="50" charset="-18"/>
              </a:rPr>
              <a:t>Spletni dostop do podatkov</a:t>
            </a:r>
          </a:p>
          <a:p>
            <a:r>
              <a:rPr lang="sl-SI" sz="2800" dirty="0" smtClean="0">
                <a:latin typeface="Exo" pitchFamily="50" charset="-18"/>
              </a:rPr>
              <a:t>Različica za tablične računalnike</a:t>
            </a:r>
          </a:p>
          <a:p>
            <a:r>
              <a:rPr lang="sl-SI" sz="2800" dirty="0" smtClean="0">
                <a:latin typeface="Exo" pitchFamily="50" charset="-18"/>
              </a:rPr>
              <a:t>Integracija v sistem </a:t>
            </a:r>
            <a:r>
              <a:rPr lang="sl-SI" sz="2800" dirty="0" err="1" smtClean="0">
                <a:latin typeface="Exo" pitchFamily="50" charset="-18"/>
              </a:rPr>
              <a:t>FarmNet</a:t>
            </a:r>
            <a:endParaRPr lang="sl-SI" sz="2800" dirty="0" smtClean="0">
              <a:latin typeface="Exo" pitchFamily="50" charset="-18"/>
            </a:endParaRPr>
          </a:p>
          <a:p>
            <a:endParaRPr lang="sl-SI" sz="2800" dirty="0" smtClean="0">
              <a:latin typeface="Exo" pitchFamily="50" charset="-18"/>
            </a:endParaRPr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>
          <a:xfrm>
            <a:off x="251520" y="915566"/>
            <a:ext cx="3240360" cy="1484600"/>
          </a:xfrm>
        </p:spPr>
        <p:txBody>
          <a:bodyPr/>
          <a:lstStyle/>
          <a:p>
            <a:r>
              <a:rPr lang="sl-SI" b="1" dirty="0" smtClean="0">
                <a:latin typeface="Exo" pitchFamily="50" charset="-18"/>
              </a:rPr>
              <a:t>Prihajajoče posodobitve</a:t>
            </a:r>
            <a:endParaRPr lang="sl-SI" b="1" dirty="0">
              <a:latin typeface="Exo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71865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TC101859861[[fn=Poslovni sejem]]</Template>
  <TotalTime>262</TotalTime>
  <Words>54</Words>
  <Application>Microsoft Office PowerPoint</Application>
  <PresentationFormat>Diaprojekcija na zaslonu (16:9)</PresentationFormat>
  <Paragraphs>20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10" baseType="lpstr">
      <vt:lpstr>Arial</vt:lpstr>
      <vt:lpstr>ONRAMP</vt:lpstr>
      <vt:lpstr>OSP-DIN</vt:lpstr>
      <vt:lpstr>Candara</vt:lpstr>
      <vt:lpstr>Exo</vt:lpstr>
      <vt:lpstr>Tradeshow</vt:lpstr>
      <vt:lpstr>Drvar</vt:lpstr>
      <vt:lpstr>O APLIKACIJI</vt:lpstr>
      <vt:lpstr>Funkcije</vt:lpstr>
      <vt:lpstr>Prihajajoče posodobitve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Anže Kovač</dc:creator>
  <cp:lastModifiedBy>Anze</cp:lastModifiedBy>
  <cp:revision>18</cp:revision>
  <dcterms:created xsi:type="dcterms:W3CDTF">2014-05-15T16:55:31Z</dcterms:created>
  <dcterms:modified xsi:type="dcterms:W3CDTF">2014-05-18T22:44:04Z</dcterms:modified>
</cp:coreProperties>
</file>