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6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97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68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296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28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1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2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78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2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78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1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38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9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612BE4-5D93-482E-A63A-3D49BEC98F40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055329-FB79-478F-BD0C-0EAD12159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9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818BBE-B5D5-4ED6-88AD-E3B369EA9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Информационные технологии на службе Святого престола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0789388-3204-44FA-A626-48F80CB907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81774" y="4089398"/>
            <a:ext cx="6987645" cy="1388534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Выполнила: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магистрант кафедры международных отношений ФМО БГУ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Латушкина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Анжела Васильевна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Научный руководитель: кандидат исторических наук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Профессор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Тозик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А.А.</a:t>
            </a:r>
          </a:p>
        </p:txBody>
      </p:sp>
    </p:spTree>
    <p:extLst>
      <p:ext uri="{BB962C8B-B14F-4D97-AF65-F5344CB8AC3E}">
        <p14:creationId xmlns:p14="http://schemas.microsoft.com/office/powerpoint/2010/main" val="23766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5E1BE1-6D40-480A-BEC7-EB3D9119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61731"/>
            <a:ext cx="10018713" cy="917713"/>
          </a:xfrm>
        </p:spPr>
        <p:txBody>
          <a:bodyPr/>
          <a:lstStyle/>
          <a:p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Содержание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B1CB858-D4D5-46FB-86C3-F8D0148B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8471"/>
            <a:ext cx="10018713" cy="44527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rId2" action="ppaction://hlinksldjump"/>
              </a:rPr>
              <a:t>Тема и научный руководитель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Актуальность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Поставленные цели и задачи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Объект и предмет исследования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Научная гипотеза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Основные результаты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Научная новизна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Положения, выносимые на защиту</a:t>
            </a:r>
            <a:endParaRPr lang="ru-RU" altLang="ru-RU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dirty="0">
                <a:hlinkClick r:id="" action="ppaction://noaction"/>
              </a:rPr>
              <a:t>Спасибо за внимание</a:t>
            </a:r>
            <a:endParaRPr lang="ru-RU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38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A352EB-9BA6-4004-90B3-5FF0A084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92426"/>
          </a:xfrm>
        </p:spPr>
        <p:txBody>
          <a:bodyPr>
            <a:normAutofit fontScale="90000"/>
          </a:bodyPr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EE9DD2-FA54-48B3-9422-60ACA49B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ru-RU" i="1" dirty="0"/>
              <a:t>Актуальность</a:t>
            </a:r>
            <a:r>
              <a:rPr lang="ru-RU" dirty="0"/>
              <a:t> данной темы обусловлена возрастающей ролью информационных технологий в современном мире, включая сферу международных отношений. Святой престол, в свою очередь, является могущественным </a:t>
            </a:r>
            <a:r>
              <a:rPr lang="ru-RU" dirty="0" err="1"/>
              <a:t>актором</a:t>
            </a:r>
            <a:r>
              <a:rPr lang="ru-RU" dirty="0"/>
              <a:t> глобального масштаба и центром католиков всего мира. Тема использования современных технологий Святым престолом является малоизученной, что и делает исследования в данной сфере актуальными.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11840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AFFAB9-1FAD-4A72-A801-C495BF90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2">
                    <a:satMod val="130000"/>
                  </a:schemeClr>
                </a:solidFill>
              </a:rPr>
              <a:t>Поставленные цели и задачи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9465C6B-EC49-4BB0-A5F5-A1645186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4055"/>
            <a:ext cx="10018713" cy="4117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1" dirty="0"/>
              <a:t>Цель работы</a:t>
            </a:r>
            <a:r>
              <a:rPr lang="ru-RU" dirty="0"/>
              <a:t>: изучить влияние информационных технологий на современную Католическую Церковь. Исходя из этого, необходимо решить следующие</a:t>
            </a:r>
            <a:r>
              <a:rPr lang="ru-RU" i="1" dirty="0"/>
              <a:t> задачи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изучить доктринальные основы и позицию Церкви по отношению к информационным технологиям;</a:t>
            </a:r>
          </a:p>
          <a:p>
            <a:pPr lvl="0"/>
            <a:r>
              <a:rPr lang="ru-RU" dirty="0"/>
              <a:t>проанализировать степень представленности Святого престола, Ватикана и отдельных церковных деятелей в интерне-пространстве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сделать вывод о позиции Католической Церкви касательно информационных технологий, степени их использования и влияния на современную жизнь католического мира.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52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01939C-A8E4-48D0-A796-838AA4BC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6009"/>
          </a:xfrm>
        </p:spPr>
        <p:txBody>
          <a:bodyPr/>
          <a:lstStyle/>
          <a:p>
            <a:r>
              <a:rPr lang="ru-RU" dirty="0"/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64F12B6-C886-4606-97C7-E9C0AB07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9775"/>
            <a:ext cx="10018713" cy="4121426"/>
          </a:xfrm>
        </p:spPr>
        <p:txBody>
          <a:bodyPr/>
          <a:lstStyle/>
          <a:p>
            <a:r>
              <a:rPr lang="ru-RU" dirty="0"/>
              <a:t>Объект исследования: информационные технологии на службе Святого престола.</a:t>
            </a:r>
          </a:p>
          <a:p>
            <a:r>
              <a:rPr lang="ru-RU" dirty="0"/>
              <a:t>Предмет исследования: влияние информационных технологий на Католическую Церковь и позиция католического духовенства по отношению к ним</a:t>
            </a:r>
          </a:p>
        </p:txBody>
      </p:sp>
    </p:spTree>
    <p:extLst>
      <p:ext uri="{BB962C8B-B14F-4D97-AF65-F5344CB8AC3E}">
        <p14:creationId xmlns:p14="http://schemas.microsoft.com/office/powerpoint/2010/main" val="92609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4411C8-2B6A-4B7B-8C7E-E9218B42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049" y="190501"/>
            <a:ext cx="10018713" cy="121423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Основные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44E7227-0773-4142-89FB-D5C185C2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1404731"/>
            <a:ext cx="10018713" cy="4532243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Позиция Святого престола  отношении информационных технологий в целом положительна.</a:t>
            </a:r>
            <a:endParaRPr lang="en-US" dirty="0"/>
          </a:p>
          <a:p>
            <a:r>
              <a:rPr lang="ru-RU" dirty="0"/>
              <a:t>Церковные иерархи охотно осваивают интернет-пространство, число новых порталов и аккаунтов в социальных сетях постепенно прирастает.</a:t>
            </a:r>
          </a:p>
          <a:p>
            <a:r>
              <a:rPr lang="ru-RU" dirty="0"/>
              <a:t>Существуют страницы города Ватикана, Святого престола и Римского Понтифика, все они своевременно пополняются актуальным контентом.</a:t>
            </a:r>
          </a:p>
          <a:p>
            <a:r>
              <a:rPr lang="ru-RU" dirty="0"/>
              <a:t>В эпоху цифровых технологий РКЦ стремится стать моральным ориентиром для человечества, в том числе в киберпространстве.</a:t>
            </a:r>
          </a:p>
          <a:p>
            <a:r>
              <a:rPr lang="ru-RU" dirty="0"/>
              <a:t>Интернет может стать новым каналом не только для сближения верующих-единомышленников, но и для взаимодействия представителей разных конфессий, диалога религии и культуры.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44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1A34E2-789A-4C57-8097-4E39027E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Научная новизна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4B8CB5-6089-46B3-9491-BEF58D58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8471"/>
            <a:ext cx="10018713" cy="4320208"/>
          </a:xfrm>
        </p:spPr>
        <p:txBody>
          <a:bodyPr/>
          <a:lstStyle/>
          <a:p>
            <a:r>
              <a:rPr lang="ru-RU" dirty="0" err="1"/>
              <a:t>Малоизученность</a:t>
            </a:r>
            <a:r>
              <a:rPr lang="ru-RU" dirty="0"/>
              <a:t> темы является актуализирующим ее фактором. На фоне все возрастающего интереса к </a:t>
            </a:r>
            <a:r>
              <a:rPr lang="en-US" dirty="0"/>
              <a:t>IT</a:t>
            </a:r>
            <a:r>
              <a:rPr lang="ru-RU" dirty="0"/>
              <a:t>-сфере и постепенного перехода человечества в «кибер-эпоху» ученые все чаще обращаются к исследованию влияния и роли информационных технологий в современном мире. При этом в русскоязычной литературе практически отсутствуют работы, посвященные анализу использования информационных технологий Святым престолом. Сделанные в данном исследовании выводы являются одной из немногих попыток осмысления вышеуказанной темы.</a:t>
            </a:r>
          </a:p>
        </p:txBody>
      </p:sp>
    </p:spTree>
    <p:extLst>
      <p:ext uri="{BB962C8B-B14F-4D97-AF65-F5344CB8AC3E}">
        <p14:creationId xmlns:p14="http://schemas.microsoft.com/office/powerpoint/2010/main" val="34937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9F6878-FF46-45C7-A3B2-38DC6982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Положения, выносимые на защиту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4B0572E-2354-40A8-9166-C3BCD65E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Святой престол в современных условия не может оставаться в стороне от информационных технологий, что обусловлено их значением в жизни верующих.</a:t>
            </a:r>
          </a:p>
          <a:p>
            <a:r>
              <a:rPr lang="ru-RU" dirty="0"/>
              <a:t>2. Освоение РКЦ интернет-пространства и современных технологий происходит активно и стремительно, количество новых ресурсов религиозного характера и их количество ежедневно увеличивается.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71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1AF43D-3582-40F4-A19F-59CF827CB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</a:t>
            </a:r>
            <a:r>
              <a:rPr lang="ru-RU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65BCB5A-9149-4E82-BDFD-9C89A6591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764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57</TotalTime>
  <Words>429</Words>
  <Application>Microsoft Office PowerPoint</Application>
  <PresentationFormat>Произвольный</PresentationFormat>
  <Paragraphs>37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Параллакс</vt:lpstr>
      <vt:lpstr>Информационные технологии на службе Святого престола</vt:lpstr>
      <vt:lpstr>Содержание</vt:lpstr>
      <vt:lpstr>Актуальность</vt:lpstr>
      <vt:lpstr>Поставленные цели и задачи</vt:lpstr>
      <vt:lpstr>Объект и предмет исследования</vt:lpstr>
      <vt:lpstr>Основные результаты</vt:lpstr>
      <vt:lpstr>Научная новизна</vt:lpstr>
      <vt:lpstr>Положения, выносимые на защиту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Информационные технологии на службе Святого престола</dc:title>
  <dc:creator>Tsyplik</dc:creator>
  <cp:lastModifiedBy>Гришкевич Александр Дмитриевич</cp:lastModifiedBy>
  <cp:revision>12</cp:revision>
  <dcterms:created xsi:type="dcterms:W3CDTF">2017-12-04T22:33:12Z</dcterms:created>
  <dcterms:modified xsi:type="dcterms:W3CDTF">2017-12-06T10:07:01Z</dcterms:modified>
</cp:coreProperties>
</file>