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CDA6-CFC3-4AC5-85E1-61A249CB29C9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221E-74FC-4397-B70C-3671B91A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EF34-9B6E-4754-B074-1D4994342C9E}" type="datetimeFigureOut">
              <a:rPr lang="ru-RU" smtClean="0"/>
              <a:pPr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D065-A223-4607-B459-00C2BA16AA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</a:t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en-US" dirty="0" smtClean="0"/>
              <a:t>‘Create  Planet’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15140" y="6248384"/>
            <a:ext cx="2428860" cy="60961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Выполняла Зарубина </a:t>
            </a:r>
            <a:r>
              <a:rPr lang="ru-RU" sz="1600" dirty="0" err="1" smtClean="0"/>
              <a:t>Анжелика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scarl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9144000" cy="5094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asta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816"/>
            <a:ext cx="9144000" cy="5586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Идея  для создания и структура кода.</a:t>
            </a:r>
            <a:endParaRPr lang="ru-RU" sz="2000" b="1" dirty="0"/>
          </a:p>
        </p:txBody>
      </p:sp>
      <p:pic>
        <p:nvPicPr>
          <p:cNvPr id="3" name="Рисунок 2" descr="2.jpg"/>
          <p:cNvPicPr>
            <a:picLocks noChangeAspect="1"/>
          </p:cNvPicPr>
          <p:nvPr/>
        </p:nvPicPr>
        <p:blipFill>
          <a:blip r:embed="rId2" cstate="print"/>
          <a:srcRect l="9375" t="17708" r="15625"/>
          <a:stretch>
            <a:fillRect/>
          </a:stretch>
        </p:blipFill>
        <p:spPr>
          <a:xfrm flipH="1">
            <a:off x="1285852" y="928670"/>
            <a:ext cx="2148540" cy="2357406"/>
          </a:xfrm>
          <a:prstGeom prst="rect">
            <a:avLst/>
          </a:prstGeom>
        </p:spPr>
      </p:pic>
      <p:pic>
        <p:nvPicPr>
          <p:cNvPr id="5" name="Рисунок 4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786190"/>
            <a:ext cx="6136497" cy="2571768"/>
          </a:xfrm>
          <a:prstGeom prst="rect">
            <a:avLst/>
          </a:prstGeom>
        </p:spPr>
      </p:pic>
      <p:pic>
        <p:nvPicPr>
          <p:cNvPr id="11" name="Рисунок 10" descr="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3714752"/>
            <a:ext cx="2146750" cy="2665273"/>
          </a:xfrm>
          <a:prstGeom prst="rect">
            <a:avLst/>
          </a:prstGeom>
        </p:spPr>
      </p:pic>
      <p:pic>
        <p:nvPicPr>
          <p:cNvPr id="7" name="Рисунок 6" descr="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9124" y="928670"/>
            <a:ext cx="390144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140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852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" y="571480"/>
            <a:ext cx="9144064" cy="514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8858280" y="928670"/>
            <a:ext cx="45719" cy="285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71604" y="928670"/>
            <a:ext cx="1071570" cy="285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b="1" dirty="0" smtClean="0"/>
              <a:t>Перспективы развития</a:t>
            </a:r>
            <a:endParaRPr lang="ru-RU" sz="2000" b="1" dirty="0"/>
          </a:p>
        </p:txBody>
      </p:sp>
      <p:pic>
        <p:nvPicPr>
          <p:cNvPr id="3" name="Рисунок 2" descr="8.jpg"/>
          <p:cNvPicPr>
            <a:picLocks noChangeAspect="1"/>
          </p:cNvPicPr>
          <p:nvPr/>
        </p:nvPicPr>
        <p:blipFill>
          <a:blip r:embed="rId2" cstate="print"/>
          <a:srcRect t="31069"/>
          <a:stretch>
            <a:fillRect/>
          </a:stretch>
        </p:blipFill>
        <p:spPr>
          <a:xfrm>
            <a:off x="214282" y="857232"/>
            <a:ext cx="4900074" cy="1928826"/>
          </a:xfrm>
          <a:prstGeom prst="rect">
            <a:avLst/>
          </a:prstGeom>
        </p:spPr>
      </p:pic>
      <p:pic>
        <p:nvPicPr>
          <p:cNvPr id="4" name="Рисунок 3" descr="9.jpg_lar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143248"/>
            <a:ext cx="4462211" cy="2976564"/>
          </a:xfrm>
          <a:prstGeom prst="rect">
            <a:avLst/>
          </a:prstGeom>
        </p:spPr>
      </p:pic>
      <p:pic>
        <p:nvPicPr>
          <p:cNvPr id="5" name="Рисунок 4" descr="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3357562"/>
            <a:ext cx="4084731" cy="2714644"/>
          </a:xfrm>
          <a:prstGeom prst="rect">
            <a:avLst/>
          </a:prstGeom>
        </p:spPr>
      </p:pic>
      <p:pic>
        <p:nvPicPr>
          <p:cNvPr id="7" name="Рисунок 6" descr="12.jpg"/>
          <p:cNvPicPr>
            <a:picLocks noChangeAspect="1"/>
          </p:cNvPicPr>
          <p:nvPr/>
        </p:nvPicPr>
        <p:blipFill>
          <a:blip r:embed="rId5" cstate="print"/>
          <a:srcRect l="10937" t="13370" r="11718" b="9825"/>
          <a:stretch>
            <a:fillRect/>
          </a:stretch>
        </p:blipFill>
        <p:spPr>
          <a:xfrm>
            <a:off x="5214942" y="714356"/>
            <a:ext cx="3699389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13</Words>
  <Application>Microsoft Office PowerPoint</Application>
  <PresentationFormat>Экран (4:3)</PresentationFormat>
  <Paragraphs>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Game  ‘Create  Planet’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учитель</dc:creator>
  <cp:lastModifiedBy>учитель</cp:lastModifiedBy>
  <cp:revision>379</cp:revision>
  <dcterms:created xsi:type="dcterms:W3CDTF">2019-11-04T13:52:56Z</dcterms:created>
  <dcterms:modified xsi:type="dcterms:W3CDTF">2020-01-13T19:33:00Z</dcterms:modified>
</cp:coreProperties>
</file>