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309" r:id="rId5"/>
    <p:sldId id="313" r:id="rId6"/>
    <p:sldId id="314" r:id="rId7"/>
    <p:sldId id="344" r:id="rId8"/>
    <p:sldId id="343" r:id="rId9"/>
    <p:sldId id="345" r:id="rId10"/>
    <p:sldId id="346" r:id="rId11"/>
    <p:sldId id="347" r:id="rId12"/>
    <p:sldId id="315" r:id="rId13"/>
    <p:sldId id="317" r:id="rId14"/>
    <p:sldId id="348" r:id="rId15"/>
    <p:sldId id="318" r:id="rId16"/>
    <p:sldId id="319" r:id="rId17"/>
    <p:sldId id="366" r:id="rId18"/>
    <p:sldId id="320" r:id="rId19"/>
    <p:sldId id="322" r:id="rId20"/>
    <p:sldId id="321" r:id="rId21"/>
    <p:sldId id="373" r:id="rId22"/>
    <p:sldId id="374" r:id="rId23"/>
    <p:sldId id="375" r:id="rId24"/>
    <p:sldId id="325" r:id="rId25"/>
    <p:sldId id="390" r:id="rId26"/>
    <p:sldId id="323" r:id="rId27"/>
    <p:sldId id="376" r:id="rId28"/>
    <p:sldId id="350" r:id="rId29"/>
    <p:sldId id="351" r:id="rId30"/>
    <p:sldId id="352" r:id="rId31"/>
    <p:sldId id="392" r:id="rId32"/>
    <p:sldId id="393" r:id="rId33"/>
    <p:sldId id="394" r:id="rId34"/>
    <p:sldId id="391" r:id="rId35"/>
    <p:sldId id="395" r:id="rId36"/>
    <p:sldId id="396" r:id="rId37"/>
    <p:sldId id="397" r:id="rId38"/>
    <p:sldId id="398" r:id="rId39"/>
    <p:sldId id="399" r:id="rId40"/>
    <p:sldId id="353" r:id="rId41"/>
    <p:sldId id="328" r:id="rId42"/>
    <p:sldId id="331" r:id="rId43"/>
    <p:sldId id="332" r:id="rId44"/>
    <p:sldId id="333" r:id="rId45"/>
    <p:sldId id="400" r:id="rId46"/>
    <p:sldId id="359" r:id="rId47"/>
    <p:sldId id="360" r:id="rId48"/>
    <p:sldId id="361" r:id="rId49"/>
    <p:sldId id="362" r:id="rId50"/>
    <p:sldId id="334" r:id="rId51"/>
    <p:sldId id="335" r:id="rId52"/>
    <p:sldId id="337" r:id="rId53"/>
    <p:sldId id="336" r:id="rId54"/>
    <p:sldId id="401" r:id="rId55"/>
    <p:sldId id="338" r:id="rId56"/>
    <p:sldId id="354" r:id="rId57"/>
    <p:sldId id="358" r:id="rId58"/>
    <p:sldId id="367" r:id="rId59"/>
    <p:sldId id="368" r:id="rId60"/>
    <p:sldId id="356" r:id="rId61"/>
    <p:sldId id="369" r:id="rId62"/>
    <p:sldId id="370" r:id="rId63"/>
    <p:sldId id="339" r:id="rId64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0" autoAdjust="0"/>
    <p:restoredTop sz="88988" autoAdjust="0"/>
  </p:normalViewPr>
  <p:slideViewPr>
    <p:cSldViewPr>
      <p:cViewPr>
        <p:scale>
          <a:sx n="75" d="100"/>
          <a:sy n="75" d="100"/>
        </p:scale>
        <p:origin x="-942" y="42"/>
      </p:cViewPr>
      <p:guideLst>
        <p:guide orient="horz" pos="4269"/>
        <p:guide pos="383"/>
        <p:guide pos="2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FEBF6-9EFE-43C0-98E8-AE24B82EFB1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D7B96B-DFFB-40E8-8800-C99EBC35642E}">
      <dgm:prSet phldrT="[Text]" custT="1"/>
      <dgm:spPr/>
      <dgm:t>
        <a:bodyPr/>
        <a:lstStyle/>
        <a:p>
          <a:pPr algn="just"/>
          <a:r>
            <a:rPr lang="ru-RU" sz="1800" b="0" dirty="0" smtClean="0"/>
            <a:t>Доступ к файловой системе</a:t>
          </a:r>
          <a:endParaRPr lang="ru-RU" sz="1800" b="0" dirty="0"/>
        </a:p>
      </dgm:t>
    </dgm:pt>
    <dgm:pt modelId="{7188E80E-DFC4-4D34-A65E-6CA703002288}" type="parTrans" cxnId="{3E3258DE-FF40-41BF-8D66-5CA250486A7F}">
      <dgm:prSet/>
      <dgm:spPr/>
      <dgm:t>
        <a:bodyPr/>
        <a:lstStyle/>
        <a:p>
          <a:endParaRPr lang="ru-RU"/>
        </a:p>
      </dgm:t>
    </dgm:pt>
    <dgm:pt modelId="{C93B9A3B-C5D0-4235-9D96-2CD9EF5249A8}" type="sibTrans" cxnId="{3E3258DE-FF40-41BF-8D66-5CA250486A7F}">
      <dgm:prSet/>
      <dgm:spPr/>
      <dgm:t>
        <a:bodyPr/>
        <a:lstStyle/>
        <a:p>
          <a:endParaRPr lang="ru-RU"/>
        </a:p>
      </dgm:t>
    </dgm:pt>
    <dgm:pt modelId="{9B34F71F-EC00-4044-A63E-49A3FC607A8A}">
      <dgm:prSet phldrT="[Text]" custT="1"/>
      <dgm:spPr/>
      <dgm:t>
        <a:bodyPr/>
        <a:lstStyle/>
        <a:p>
          <a:pPr algn="just"/>
          <a:r>
            <a:rPr lang="en-US" sz="1800" b="0" dirty="0" err="1" smtClean="0"/>
            <a:t>Чтение</a:t>
          </a:r>
          <a:r>
            <a:rPr lang="en-US" sz="1800" b="0" dirty="0" smtClean="0"/>
            <a:t> и </a:t>
          </a:r>
          <a:r>
            <a:rPr lang="en-US" sz="1800" b="0" dirty="0" err="1" smtClean="0"/>
            <a:t>запись</a:t>
          </a:r>
          <a:r>
            <a:rPr lang="en-US" sz="1800" b="0" dirty="0" smtClean="0"/>
            <a:t> </a:t>
          </a:r>
          <a:r>
            <a:rPr lang="en-US" sz="1800" b="0" dirty="0" err="1" smtClean="0"/>
            <a:t>файлов</a:t>
          </a:r>
          <a:r>
            <a:rPr lang="en-US" sz="1800" b="0" dirty="0" smtClean="0"/>
            <a:t> с </a:t>
          </a:r>
          <a:r>
            <a:rPr lang="en-US" sz="1800" b="0" dirty="0" err="1" smtClean="0"/>
            <a:t>помощью</a:t>
          </a:r>
          <a:r>
            <a:rPr lang="en-US" sz="1800" b="0" dirty="0" smtClean="0"/>
            <a:t> </a:t>
          </a:r>
          <a:r>
            <a:rPr lang="en-US" sz="1800" b="0" dirty="0" err="1" smtClean="0"/>
            <a:t>потоков</a:t>
          </a:r>
          <a:endParaRPr lang="ru-RU" sz="1800" b="0" dirty="0"/>
        </a:p>
      </dgm:t>
    </dgm:pt>
    <dgm:pt modelId="{09883E02-52E8-489D-9963-D5855AA34140}" type="parTrans" cxnId="{BD12F468-B8AE-44DF-BA93-79D1EA425FB4}">
      <dgm:prSet/>
      <dgm:spPr/>
      <dgm:t>
        <a:bodyPr/>
        <a:lstStyle/>
        <a:p>
          <a:endParaRPr lang="ru-RU"/>
        </a:p>
      </dgm:t>
    </dgm:pt>
    <dgm:pt modelId="{19878BE0-C618-49FC-A628-A6DC7443DFD2}" type="sibTrans" cxnId="{BD12F468-B8AE-44DF-BA93-79D1EA425FB4}">
      <dgm:prSet/>
      <dgm:spPr/>
      <dgm:t>
        <a:bodyPr/>
        <a:lstStyle/>
        <a:p>
          <a:endParaRPr lang="ru-RU"/>
        </a:p>
      </dgm:t>
    </dgm:pt>
    <dgm:pt modelId="{83FDB37D-8924-4C38-8555-33FB4DB35805}" type="pres">
      <dgm:prSet presAssocID="{0A4FEBF6-9EFE-43C0-98E8-AE24B82EFB1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576AA07-FFE3-4358-A3D1-AB7B09D90194}" type="pres">
      <dgm:prSet presAssocID="{0FD7B96B-DFFB-40E8-8800-C99EBC35642E}" presName="parentLin" presStyleCnt="0"/>
      <dgm:spPr/>
    </dgm:pt>
    <dgm:pt modelId="{1362EE91-68DF-435F-9E33-24E92D688DFB}" type="pres">
      <dgm:prSet presAssocID="{0FD7B96B-DFFB-40E8-8800-C99EBC35642E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98F75F81-4C9B-496A-9752-8FB2CFE0AB50}" type="pres">
      <dgm:prSet presAssocID="{0FD7B96B-DFFB-40E8-8800-C99EBC35642E}" presName="parentText" presStyleLbl="node1" presStyleIdx="0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88C86-0761-4C6D-A7A4-332C2D2146D2}" type="pres">
      <dgm:prSet presAssocID="{0FD7B96B-DFFB-40E8-8800-C99EBC35642E}" presName="negativeSpace" presStyleCnt="0"/>
      <dgm:spPr/>
    </dgm:pt>
    <dgm:pt modelId="{786B3D69-0E44-4721-8FC2-2B8462017211}" type="pres">
      <dgm:prSet presAssocID="{0FD7B96B-DFFB-40E8-8800-C99EBC35642E}" presName="childText" presStyleLbl="conFgAcc1" presStyleIdx="0" presStyleCnt="2">
        <dgm:presLayoutVars>
          <dgm:bulletEnabled val="1"/>
        </dgm:presLayoutVars>
      </dgm:prSet>
      <dgm:spPr/>
    </dgm:pt>
    <dgm:pt modelId="{4C05B0E5-0CF5-47A0-B599-03CB6C94096B}" type="pres">
      <dgm:prSet presAssocID="{C93B9A3B-C5D0-4235-9D96-2CD9EF5249A8}" presName="spaceBetweenRectangles" presStyleCnt="0"/>
      <dgm:spPr/>
    </dgm:pt>
    <dgm:pt modelId="{0E36D07B-A668-4A24-8270-35F45822708B}" type="pres">
      <dgm:prSet presAssocID="{9B34F71F-EC00-4044-A63E-49A3FC607A8A}" presName="parentLin" presStyleCnt="0"/>
      <dgm:spPr/>
    </dgm:pt>
    <dgm:pt modelId="{8C45043C-F9BD-4B0C-9B33-60BC208511C5}" type="pres">
      <dgm:prSet presAssocID="{9B34F71F-EC00-4044-A63E-49A3FC607A8A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086811BC-C418-4689-9817-A19FB99DE45E}" type="pres">
      <dgm:prSet presAssocID="{9B34F71F-EC00-4044-A63E-49A3FC607A8A}" presName="parentText" presStyleLbl="node1" presStyleIdx="1" presStyleCnt="2" custScaleY="6171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96F370-9C00-4216-A392-85E2B79DBD5E}" type="pres">
      <dgm:prSet presAssocID="{9B34F71F-EC00-4044-A63E-49A3FC607A8A}" presName="negativeSpace" presStyleCnt="0"/>
      <dgm:spPr/>
    </dgm:pt>
    <dgm:pt modelId="{D75EA4E1-6638-4D97-8EFD-6370283CBD45}" type="pres">
      <dgm:prSet presAssocID="{9B34F71F-EC00-4044-A63E-49A3FC607A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326CD3-570D-4E11-BCFC-45998979C30C}" type="presOf" srcId="{0FD7B96B-DFFB-40E8-8800-C99EBC35642E}" destId="{1362EE91-68DF-435F-9E33-24E92D688DFB}" srcOrd="0" destOrd="0" presId="urn:microsoft.com/office/officeart/2005/8/layout/list1"/>
    <dgm:cxn modelId="{3E3258DE-FF40-41BF-8D66-5CA250486A7F}" srcId="{0A4FEBF6-9EFE-43C0-98E8-AE24B82EFB1F}" destId="{0FD7B96B-DFFB-40E8-8800-C99EBC35642E}" srcOrd="0" destOrd="0" parTransId="{7188E80E-DFC4-4D34-A65E-6CA703002288}" sibTransId="{C93B9A3B-C5D0-4235-9D96-2CD9EF5249A8}"/>
    <dgm:cxn modelId="{BD12F468-B8AE-44DF-BA93-79D1EA425FB4}" srcId="{0A4FEBF6-9EFE-43C0-98E8-AE24B82EFB1F}" destId="{9B34F71F-EC00-4044-A63E-49A3FC607A8A}" srcOrd="1" destOrd="0" parTransId="{09883E02-52E8-489D-9963-D5855AA34140}" sibTransId="{19878BE0-C618-49FC-A628-A6DC7443DFD2}"/>
    <dgm:cxn modelId="{1C3AAFB9-A791-45CC-9194-BEF9F8C82500}" type="presOf" srcId="{0FD7B96B-DFFB-40E8-8800-C99EBC35642E}" destId="{98F75F81-4C9B-496A-9752-8FB2CFE0AB50}" srcOrd="1" destOrd="0" presId="urn:microsoft.com/office/officeart/2005/8/layout/list1"/>
    <dgm:cxn modelId="{EF78D2FB-83BB-4574-BCA2-AB3C58F1A94B}" type="presOf" srcId="{9B34F71F-EC00-4044-A63E-49A3FC607A8A}" destId="{086811BC-C418-4689-9817-A19FB99DE45E}" srcOrd="1" destOrd="0" presId="urn:microsoft.com/office/officeart/2005/8/layout/list1"/>
    <dgm:cxn modelId="{9FBAACF3-7211-4582-B837-30733F329194}" type="presOf" srcId="{9B34F71F-EC00-4044-A63E-49A3FC607A8A}" destId="{8C45043C-F9BD-4B0C-9B33-60BC208511C5}" srcOrd="0" destOrd="0" presId="urn:microsoft.com/office/officeart/2005/8/layout/list1"/>
    <dgm:cxn modelId="{B221A607-689F-46D2-A9A0-162ECD1672E0}" type="presOf" srcId="{0A4FEBF6-9EFE-43C0-98E8-AE24B82EFB1F}" destId="{83FDB37D-8924-4C38-8555-33FB4DB35805}" srcOrd="0" destOrd="0" presId="urn:microsoft.com/office/officeart/2005/8/layout/list1"/>
    <dgm:cxn modelId="{3497C0FC-A03B-4E92-BF6F-AE0EE9F70194}" type="presParOf" srcId="{83FDB37D-8924-4C38-8555-33FB4DB35805}" destId="{6576AA07-FFE3-4358-A3D1-AB7B09D90194}" srcOrd="0" destOrd="0" presId="urn:microsoft.com/office/officeart/2005/8/layout/list1"/>
    <dgm:cxn modelId="{6528A8F9-BD6F-44DC-A06F-D29CDB9DE8B7}" type="presParOf" srcId="{6576AA07-FFE3-4358-A3D1-AB7B09D90194}" destId="{1362EE91-68DF-435F-9E33-24E92D688DFB}" srcOrd="0" destOrd="0" presId="urn:microsoft.com/office/officeart/2005/8/layout/list1"/>
    <dgm:cxn modelId="{8680FD85-D4DE-44C1-A20C-129494B21916}" type="presParOf" srcId="{6576AA07-FFE3-4358-A3D1-AB7B09D90194}" destId="{98F75F81-4C9B-496A-9752-8FB2CFE0AB50}" srcOrd="1" destOrd="0" presId="urn:microsoft.com/office/officeart/2005/8/layout/list1"/>
    <dgm:cxn modelId="{2AC59884-73D0-47FD-B21E-66C0C06E8B30}" type="presParOf" srcId="{83FDB37D-8924-4C38-8555-33FB4DB35805}" destId="{9F288C86-0761-4C6D-A7A4-332C2D2146D2}" srcOrd="1" destOrd="0" presId="urn:microsoft.com/office/officeart/2005/8/layout/list1"/>
    <dgm:cxn modelId="{C7FD78CF-AAB2-4923-9713-FAD1D2090AFD}" type="presParOf" srcId="{83FDB37D-8924-4C38-8555-33FB4DB35805}" destId="{786B3D69-0E44-4721-8FC2-2B8462017211}" srcOrd="2" destOrd="0" presId="urn:microsoft.com/office/officeart/2005/8/layout/list1"/>
    <dgm:cxn modelId="{F45EA306-D6B8-4D3A-8873-59B68DC90D7B}" type="presParOf" srcId="{83FDB37D-8924-4C38-8555-33FB4DB35805}" destId="{4C05B0E5-0CF5-47A0-B599-03CB6C94096B}" srcOrd="3" destOrd="0" presId="urn:microsoft.com/office/officeart/2005/8/layout/list1"/>
    <dgm:cxn modelId="{7E549472-81EA-41B8-AEC5-AA19ADF48D2E}" type="presParOf" srcId="{83FDB37D-8924-4C38-8555-33FB4DB35805}" destId="{0E36D07B-A668-4A24-8270-35F45822708B}" srcOrd="4" destOrd="0" presId="urn:microsoft.com/office/officeart/2005/8/layout/list1"/>
    <dgm:cxn modelId="{1CB32034-DE9C-403A-9814-7A1182F8D694}" type="presParOf" srcId="{0E36D07B-A668-4A24-8270-35F45822708B}" destId="{8C45043C-F9BD-4B0C-9B33-60BC208511C5}" srcOrd="0" destOrd="0" presId="urn:microsoft.com/office/officeart/2005/8/layout/list1"/>
    <dgm:cxn modelId="{B766A5FE-4C82-4B17-978C-31B6B4AF1692}" type="presParOf" srcId="{0E36D07B-A668-4A24-8270-35F45822708B}" destId="{086811BC-C418-4689-9817-A19FB99DE45E}" srcOrd="1" destOrd="0" presId="urn:microsoft.com/office/officeart/2005/8/layout/list1"/>
    <dgm:cxn modelId="{6B3FD8B1-FBD5-4BDD-A04E-965FE23F9E32}" type="presParOf" srcId="{83FDB37D-8924-4C38-8555-33FB4DB35805}" destId="{EB96F370-9C00-4216-A392-85E2B79DBD5E}" srcOrd="5" destOrd="0" presId="urn:microsoft.com/office/officeart/2005/8/layout/list1"/>
    <dgm:cxn modelId="{06115C5C-5592-45ED-A9D8-ECE2F03D9529}" type="presParOf" srcId="{83FDB37D-8924-4C38-8555-33FB4DB35805}" destId="{D75EA4E1-6638-4D97-8EFD-6370283CBD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0921B0-A3E1-4BD1-B641-AE37903DBBE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C54D48-DF23-4922-BF9F-814201457EF4}">
      <dgm:prSet phldrT="[Text]" custT="1"/>
      <dgm:spPr/>
      <dgm:t>
        <a:bodyPr/>
        <a:lstStyle/>
        <a:p>
          <a:r>
            <a:rPr lang="en-US" sz="1800" b="1" noProof="0" dirty="0" smtClean="0"/>
            <a:t>FileInfo</a:t>
          </a:r>
          <a:endParaRPr lang="ru-RU" sz="1800" b="1" noProof="0" dirty="0"/>
        </a:p>
      </dgm:t>
    </dgm:pt>
    <dgm:pt modelId="{485FCDA5-970F-4F88-B699-CD0993305BBC}" type="parTrans" cxnId="{69D65672-CD9A-4B49-92BC-85D014F4F74A}">
      <dgm:prSet/>
      <dgm:spPr/>
      <dgm:t>
        <a:bodyPr/>
        <a:lstStyle/>
        <a:p>
          <a:endParaRPr lang="ru-RU" sz="1800" noProof="0"/>
        </a:p>
      </dgm:t>
    </dgm:pt>
    <dgm:pt modelId="{B3B1D358-8CF3-4847-AD16-0C032F9D3C2A}" type="sibTrans" cxnId="{69D65672-CD9A-4B49-92BC-85D014F4F74A}">
      <dgm:prSet/>
      <dgm:spPr/>
      <dgm:t>
        <a:bodyPr/>
        <a:lstStyle/>
        <a:p>
          <a:endParaRPr lang="ru-RU" sz="1800"/>
        </a:p>
      </dgm:t>
    </dgm:pt>
    <dgm:pt modelId="{E9FB716D-3EDE-4B2B-B7D6-5534F5FAA3E3}">
      <dgm:prSet phldrT="[Text]" custT="1"/>
      <dgm:spPr/>
      <dgm:t>
        <a:bodyPr/>
        <a:lstStyle/>
        <a:p>
          <a:r>
            <a:rPr lang="en-US" sz="1800" b="1" noProof="0" dirty="0" smtClean="0"/>
            <a:t>DirectoryInfo</a:t>
          </a:r>
          <a:endParaRPr lang="ru-RU" sz="1800" b="1" noProof="0" dirty="0"/>
        </a:p>
      </dgm:t>
    </dgm:pt>
    <dgm:pt modelId="{A14C8D2D-CC1F-4B59-AC85-702367A002FC}" type="parTrans" cxnId="{17E69666-3C17-4CD9-A68F-82B7C740F90A}">
      <dgm:prSet/>
      <dgm:spPr/>
      <dgm:t>
        <a:bodyPr/>
        <a:lstStyle/>
        <a:p>
          <a:endParaRPr lang="ru-RU" sz="1800" noProof="0"/>
        </a:p>
      </dgm:t>
    </dgm:pt>
    <dgm:pt modelId="{323987BC-3DE5-45DA-8247-3BCC7AF4A1F4}" type="sibTrans" cxnId="{17E69666-3C17-4CD9-A68F-82B7C740F90A}">
      <dgm:prSet/>
      <dgm:spPr/>
      <dgm:t>
        <a:bodyPr/>
        <a:lstStyle/>
        <a:p>
          <a:endParaRPr lang="ru-RU" sz="1800"/>
        </a:p>
      </dgm:t>
    </dgm:pt>
    <dgm:pt modelId="{9251ED84-FB54-4EBE-8EF2-CA2659C92373}">
      <dgm:prSet custT="1"/>
      <dgm:spPr/>
      <dgm:t>
        <a:bodyPr/>
        <a:lstStyle/>
        <a:p>
          <a:r>
            <a:rPr lang="ru-RU" sz="1800" b="1" noProof="0" dirty="0" smtClean="0"/>
            <a:t>Object</a:t>
          </a:r>
          <a:endParaRPr lang="ru-RU" sz="1800" b="1" noProof="0" dirty="0"/>
        </a:p>
      </dgm:t>
    </dgm:pt>
    <dgm:pt modelId="{1E0A9401-0978-4E1E-9068-713BAC73D690}" type="parTrans" cxnId="{7E1E666C-3F08-48B4-8CC3-2066FFA6695C}">
      <dgm:prSet/>
      <dgm:spPr/>
      <dgm:t>
        <a:bodyPr/>
        <a:lstStyle/>
        <a:p>
          <a:endParaRPr lang="ru-RU" sz="1800"/>
        </a:p>
      </dgm:t>
    </dgm:pt>
    <dgm:pt modelId="{A1325017-E37A-47B9-8E03-118F91BDA2C8}" type="sibTrans" cxnId="{7E1E666C-3F08-48B4-8CC3-2066FFA6695C}">
      <dgm:prSet/>
      <dgm:spPr/>
      <dgm:t>
        <a:bodyPr/>
        <a:lstStyle/>
        <a:p>
          <a:endParaRPr lang="ru-RU" sz="1800"/>
        </a:p>
      </dgm:t>
    </dgm:pt>
    <dgm:pt modelId="{76034D53-FF00-4A7C-88A9-9B532BCC0D4C}">
      <dgm:prSet custT="1"/>
      <dgm:spPr/>
      <dgm:t>
        <a:bodyPr/>
        <a:lstStyle/>
        <a:p>
          <a:r>
            <a:rPr lang="en-US" sz="1800" b="1" noProof="0" dirty="0" smtClean="0"/>
            <a:t>Directory</a:t>
          </a:r>
          <a:endParaRPr lang="ru-RU" sz="1800" b="1" noProof="0" dirty="0"/>
        </a:p>
      </dgm:t>
    </dgm:pt>
    <dgm:pt modelId="{01BEE9E0-B9A7-43CA-B7B2-DB2AA17ABBEC}" type="parTrans" cxnId="{DDC7D0A2-47C5-41E3-80AD-FFE054C2F799}">
      <dgm:prSet/>
      <dgm:spPr/>
      <dgm:t>
        <a:bodyPr/>
        <a:lstStyle/>
        <a:p>
          <a:endParaRPr lang="ru-RU" sz="1800" noProof="0"/>
        </a:p>
      </dgm:t>
    </dgm:pt>
    <dgm:pt modelId="{B7B7C2BB-2D90-404E-8686-A29925C75BD9}" type="sibTrans" cxnId="{DDC7D0A2-47C5-41E3-80AD-FFE054C2F799}">
      <dgm:prSet/>
      <dgm:spPr/>
      <dgm:t>
        <a:bodyPr/>
        <a:lstStyle/>
        <a:p>
          <a:endParaRPr lang="ru-RU" sz="1800"/>
        </a:p>
      </dgm:t>
    </dgm:pt>
    <dgm:pt modelId="{4CD48CE5-BD4C-45A3-BFDF-30A356DB139E}">
      <dgm:prSet custT="1"/>
      <dgm:spPr/>
      <dgm:t>
        <a:bodyPr/>
        <a:lstStyle/>
        <a:p>
          <a:r>
            <a:rPr lang="en-US" sz="1800" b="1" noProof="0" dirty="0" smtClean="0"/>
            <a:t>File</a:t>
          </a:r>
          <a:endParaRPr lang="ru-RU" sz="1800" b="1" noProof="0" dirty="0"/>
        </a:p>
      </dgm:t>
    </dgm:pt>
    <dgm:pt modelId="{53120FF1-EB04-4A86-A8AB-A5DB6AE90340}" type="parTrans" cxnId="{69EFE982-6727-4E16-88D5-C69DD8A52162}">
      <dgm:prSet/>
      <dgm:spPr/>
      <dgm:t>
        <a:bodyPr/>
        <a:lstStyle/>
        <a:p>
          <a:endParaRPr lang="ru-RU" sz="1800" noProof="0"/>
        </a:p>
      </dgm:t>
    </dgm:pt>
    <dgm:pt modelId="{5DF0B3F1-3032-4A80-8663-41BD8F7F391A}" type="sibTrans" cxnId="{69EFE982-6727-4E16-88D5-C69DD8A52162}">
      <dgm:prSet/>
      <dgm:spPr/>
      <dgm:t>
        <a:bodyPr/>
        <a:lstStyle/>
        <a:p>
          <a:endParaRPr lang="ru-RU" sz="1800"/>
        </a:p>
      </dgm:t>
    </dgm:pt>
    <dgm:pt modelId="{D7AE99C6-E18F-44BD-94A2-6EA2BE010BD0}">
      <dgm:prSet phldrT="[Text]" custT="1"/>
      <dgm:spPr/>
      <dgm:t>
        <a:bodyPr/>
        <a:lstStyle/>
        <a:p>
          <a:r>
            <a:rPr lang="en-US" sz="1800" b="1" noProof="0" dirty="0" smtClean="0"/>
            <a:t>FileSystemInfo</a:t>
          </a:r>
          <a:endParaRPr lang="ru-RU" sz="1800" b="1" noProof="0" dirty="0"/>
        </a:p>
      </dgm:t>
    </dgm:pt>
    <dgm:pt modelId="{55DC84F8-F595-4A1A-AAE6-F0EEF481BEEC}" type="sibTrans" cxnId="{0561ACDB-6A8E-4139-AF70-9D1A50C69221}">
      <dgm:prSet/>
      <dgm:spPr/>
      <dgm:t>
        <a:bodyPr/>
        <a:lstStyle/>
        <a:p>
          <a:endParaRPr lang="ru-RU" sz="1800"/>
        </a:p>
      </dgm:t>
    </dgm:pt>
    <dgm:pt modelId="{D8078A5A-AC7E-42C4-A0CC-6C6432F543AD}" type="parTrans" cxnId="{0561ACDB-6A8E-4139-AF70-9D1A50C69221}">
      <dgm:prSet/>
      <dgm:spPr/>
      <dgm:t>
        <a:bodyPr/>
        <a:lstStyle/>
        <a:p>
          <a:endParaRPr lang="ru-RU" sz="1800" noProof="0"/>
        </a:p>
      </dgm:t>
    </dgm:pt>
    <dgm:pt modelId="{5A2351AF-307D-473D-9A9E-D77F16D99DE6}" type="pres">
      <dgm:prSet presAssocID="{430921B0-A3E1-4BD1-B641-AE37903DB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63C10C0-FC58-4877-8EF6-2E69087B31A3}" type="pres">
      <dgm:prSet presAssocID="{9251ED84-FB54-4EBE-8EF2-CA2659C92373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C4F7A09-0407-4707-BCF7-5F51A96AECA8}" type="pres">
      <dgm:prSet presAssocID="{9251ED84-FB54-4EBE-8EF2-CA2659C92373}" presName="rootComposite1" presStyleCnt="0"/>
      <dgm:spPr/>
      <dgm:t>
        <a:bodyPr/>
        <a:lstStyle/>
        <a:p>
          <a:endParaRPr lang="ru-RU"/>
        </a:p>
      </dgm:t>
    </dgm:pt>
    <dgm:pt modelId="{331A70D7-25BC-4A2E-89AF-DCFEB3C7E9A8}" type="pres">
      <dgm:prSet presAssocID="{9251ED84-FB54-4EBE-8EF2-CA2659C92373}" presName="rootText1" presStyleLbl="node0" presStyleIdx="0" presStyleCnt="1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24D696-6C03-4032-AAB5-FA10187F60FF}" type="pres">
      <dgm:prSet presAssocID="{9251ED84-FB54-4EBE-8EF2-CA2659C923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F3D39D8-B1A7-4772-B520-961B32CE921D}" type="pres">
      <dgm:prSet presAssocID="{9251ED84-FB54-4EBE-8EF2-CA2659C92373}" presName="hierChild2" presStyleCnt="0"/>
      <dgm:spPr/>
      <dgm:t>
        <a:bodyPr/>
        <a:lstStyle/>
        <a:p>
          <a:endParaRPr lang="ru-RU"/>
        </a:p>
      </dgm:t>
    </dgm:pt>
    <dgm:pt modelId="{F7C5DCFF-4893-40EE-BE2E-5FAC3447EF9F}" type="pres">
      <dgm:prSet presAssocID="{D8078A5A-AC7E-42C4-A0CC-6C6432F543AD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AE23AB2-6F2D-4592-B866-4757732BFE7F}" type="pres">
      <dgm:prSet presAssocID="{D7AE99C6-E18F-44BD-94A2-6EA2BE010BD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92E2EDB-1AE8-456F-BCB7-0252E8322BCF}" type="pres">
      <dgm:prSet presAssocID="{D7AE99C6-E18F-44BD-94A2-6EA2BE010BD0}" presName="rootComposite" presStyleCnt="0"/>
      <dgm:spPr/>
      <dgm:t>
        <a:bodyPr/>
        <a:lstStyle/>
        <a:p>
          <a:endParaRPr lang="ru-RU"/>
        </a:p>
      </dgm:t>
    </dgm:pt>
    <dgm:pt modelId="{5EF14111-F4EA-43CA-AD3B-F150532F47A2}" type="pres">
      <dgm:prSet presAssocID="{D7AE99C6-E18F-44BD-94A2-6EA2BE010BD0}" presName="rootText" presStyleLbl="node2" presStyleIdx="0" presStyleCnt="3" custScaleX="237720" custScaleY="101868">
        <dgm:presLayoutVars>
          <dgm:chPref val="3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ru-RU"/>
        </a:p>
      </dgm:t>
    </dgm:pt>
    <dgm:pt modelId="{367660D3-957B-4A01-9241-09A9DF529A24}" type="pres">
      <dgm:prSet presAssocID="{D7AE99C6-E18F-44BD-94A2-6EA2BE010B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BF998131-618D-4FAA-866C-23B4DE5F9860}" type="pres">
      <dgm:prSet presAssocID="{D7AE99C6-E18F-44BD-94A2-6EA2BE010BD0}" presName="hierChild4" presStyleCnt="0"/>
      <dgm:spPr/>
      <dgm:t>
        <a:bodyPr/>
        <a:lstStyle/>
        <a:p>
          <a:endParaRPr lang="ru-RU"/>
        </a:p>
      </dgm:t>
    </dgm:pt>
    <dgm:pt modelId="{2731937C-A2CC-4790-85CD-DE5D5CC2FAAE}" type="pres">
      <dgm:prSet presAssocID="{485FCDA5-970F-4F88-B699-CD0993305BBC}" presName="Name37" presStyleLbl="parChTrans1D3" presStyleIdx="0" presStyleCnt="2"/>
      <dgm:spPr/>
      <dgm:t>
        <a:bodyPr/>
        <a:lstStyle/>
        <a:p>
          <a:endParaRPr lang="ru-RU"/>
        </a:p>
      </dgm:t>
    </dgm:pt>
    <dgm:pt modelId="{0C0A85E7-AC67-4EEA-A51A-81981ED690CA}" type="pres">
      <dgm:prSet presAssocID="{09C54D48-DF23-4922-BF9F-814201457EF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85D7223-A0E2-4099-A0DA-00A2D150A207}" type="pres">
      <dgm:prSet presAssocID="{09C54D48-DF23-4922-BF9F-814201457EF4}" presName="rootComposite" presStyleCnt="0"/>
      <dgm:spPr/>
      <dgm:t>
        <a:bodyPr/>
        <a:lstStyle/>
        <a:p>
          <a:endParaRPr lang="ru-RU"/>
        </a:p>
      </dgm:t>
    </dgm:pt>
    <dgm:pt modelId="{E9D3D98F-DDE9-43AE-A5A9-9CE5F20BEFA3}" type="pres">
      <dgm:prSet presAssocID="{09C54D48-DF23-4922-BF9F-814201457EF4}" presName="rootText" presStyleLbl="node3" presStyleIdx="0" presStyleCnt="2" custScaleX="181105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CA85601-BD36-4B76-AFF0-106FC788FF50}" type="pres">
      <dgm:prSet presAssocID="{09C54D48-DF23-4922-BF9F-814201457EF4}" presName="rootConnector" presStyleLbl="node3" presStyleIdx="0" presStyleCnt="2"/>
      <dgm:spPr/>
      <dgm:t>
        <a:bodyPr/>
        <a:lstStyle/>
        <a:p>
          <a:endParaRPr lang="ru-RU"/>
        </a:p>
      </dgm:t>
    </dgm:pt>
    <dgm:pt modelId="{3F56F3EC-8124-41D7-A6BD-FF075A9A6705}" type="pres">
      <dgm:prSet presAssocID="{09C54D48-DF23-4922-BF9F-814201457EF4}" presName="hierChild4" presStyleCnt="0"/>
      <dgm:spPr/>
      <dgm:t>
        <a:bodyPr/>
        <a:lstStyle/>
        <a:p>
          <a:endParaRPr lang="ru-RU"/>
        </a:p>
      </dgm:t>
    </dgm:pt>
    <dgm:pt modelId="{EE4EAF27-9084-4065-8018-F77FFEEF58C8}" type="pres">
      <dgm:prSet presAssocID="{09C54D48-DF23-4922-BF9F-814201457EF4}" presName="hierChild5" presStyleCnt="0"/>
      <dgm:spPr/>
      <dgm:t>
        <a:bodyPr/>
        <a:lstStyle/>
        <a:p>
          <a:endParaRPr lang="ru-RU"/>
        </a:p>
      </dgm:t>
    </dgm:pt>
    <dgm:pt modelId="{D43D6257-89B4-4183-9A02-CD072279B11D}" type="pres">
      <dgm:prSet presAssocID="{A14C8D2D-CC1F-4B59-AC85-702367A002FC}" presName="Name37" presStyleLbl="parChTrans1D3" presStyleIdx="1" presStyleCnt="2"/>
      <dgm:spPr/>
      <dgm:t>
        <a:bodyPr/>
        <a:lstStyle/>
        <a:p>
          <a:endParaRPr lang="ru-RU"/>
        </a:p>
      </dgm:t>
    </dgm:pt>
    <dgm:pt modelId="{4586A95E-2EEA-42FB-9A28-592B4E1D74D8}" type="pres">
      <dgm:prSet presAssocID="{E9FB716D-3EDE-4B2B-B7D6-5534F5FAA3E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64E7F22-543B-4E46-B136-5D0C3642C9FB}" type="pres">
      <dgm:prSet presAssocID="{E9FB716D-3EDE-4B2B-B7D6-5534F5FAA3E3}" presName="rootComposite" presStyleCnt="0"/>
      <dgm:spPr/>
      <dgm:t>
        <a:bodyPr/>
        <a:lstStyle/>
        <a:p>
          <a:endParaRPr lang="ru-RU"/>
        </a:p>
      </dgm:t>
    </dgm:pt>
    <dgm:pt modelId="{2934A097-2CB4-4283-B02E-7BB457F7453F}" type="pres">
      <dgm:prSet presAssocID="{E9FB716D-3EDE-4B2B-B7D6-5534F5FAA3E3}" presName="rootText" presStyleLbl="node3" presStyleIdx="1" presStyleCnt="2" custScaleX="181105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FFB696E-2665-471F-AD3D-5DB4143B0E31}" type="pres">
      <dgm:prSet presAssocID="{E9FB716D-3EDE-4B2B-B7D6-5534F5FAA3E3}" presName="rootConnector" presStyleLbl="node3" presStyleIdx="1" presStyleCnt="2"/>
      <dgm:spPr/>
      <dgm:t>
        <a:bodyPr/>
        <a:lstStyle/>
        <a:p>
          <a:endParaRPr lang="ru-RU"/>
        </a:p>
      </dgm:t>
    </dgm:pt>
    <dgm:pt modelId="{5EB6342F-0D7F-4643-AF68-EF42F8BEA6BE}" type="pres">
      <dgm:prSet presAssocID="{E9FB716D-3EDE-4B2B-B7D6-5534F5FAA3E3}" presName="hierChild4" presStyleCnt="0"/>
      <dgm:spPr/>
      <dgm:t>
        <a:bodyPr/>
        <a:lstStyle/>
        <a:p>
          <a:endParaRPr lang="ru-RU"/>
        </a:p>
      </dgm:t>
    </dgm:pt>
    <dgm:pt modelId="{9BE5B38F-A202-4CDD-8F99-9D0FA098324C}" type="pres">
      <dgm:prSet presAssocID="{E9FB716D-3EDE-4B2B-B7D6-5534F5FAA3E3}" presName="hierChild5" presStyleCnt="0"/>
      <dgm:spPr/>
      <dgm:t>
        <a:bodyPr/>
        <a:lstStyle/>
        <a:p>
          <a:endParaRPr lang="ru-RU"/>
        </a:p>
      </dgm:t>
    </dgm:pt>
    <dgm:pt modelId="{0C70B7D1-C2BF-442C-972C-4640B445B94A}" type="pres">
      <dgm:prSet presAssocID="{D7AE99C6-E18F-44BD-94A2-6EA2BE010BD0}" presName="hierChild5" presStyleCnt="0"/>
      <dgm:spPr/>
      <dgm:t>
        <a:bodyPr/>
        <a:lstStyle/>
        <a:p>
          <a:endParaRPr lang="ru-RU"/>
        </a:p>
      </dgm:t>
    </dgm:pt>
    <dgm:pt modelId="{C25F5092-7ADE-4020-B048-89B461E7172B}" type="pres">
      <dgm:prSet presAssocID="{53120FF1-EB04-4A86-A8AB-A5DB6AE90340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2A67040-EA2A-4F3F-837C-1EBA92826831}" type="pres">
      <dgm:prSet presAssocID="{4CD48CE5-BD4C-45A3-BFDF-30A356DB139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A1E58B-E187-473C-A5F9-49E4EFEBF1A6}" type="pres">
      <dgm:prSet presAssocID="{4CD48CE5-BD4C-45A3-BFDF-30A356DB139E}" presName="rootComposite" presStyleCnt="0"/>
      <dgm:spPr/>
      <dgm:t>
        <a:bodyPr/>
        <a:lstStyle/>
        <a:p>
          <a:endParaRPr lang="ru-RU"/>
        </a:p>
      </dgm:t>
    </dgm:pt>
    <dgm:pt modelId="{89F07A1C-1BD2-44B5-AA05-AB6CD5BF9771}" type="pres">
      <dgm:prSet presAssocID="{4CD48CE5-BD4C-45A3-BFDF-30A356DB139E}" presName="rootText" presStyleLbl="node2" presStyleIdx="1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06F0DB-E3E8-4B26-9B9B-16D532B34B83}" type="pres">
      <dgm:prSet presAssocID="{4CD48CE5-BD4C-45A3-BFDF-30A356DB139E}" presName="rootConnector" presStyleLbl="node2" presStyleIdx="1" presStyleCnt="3"/>
      <dgm:spPr/>
      <dgm:t>
        <a:bodyPr/>
        <a:lstStyle/>
        <a:p>
          <a:endParaRPr lang="ru-RU"/>
        </a:p>
      </dgm:t>
    </dgm:pt>
    <dgm:pt modelId="{309A3C67-9D07-405E-B113-FF9E50D26C99}" type="pres">
      <dgm:prSet presAssocID="{4CD48CE5-BD4C-45A3-BFDF-30A356DB139E}" presName="hierChild4" presStyleCnt="0"/>
      <dgm:spPr/>
      <dgm:t>
        <a:bodyPr/>
        <a:lstStyle/>
        <a:p>
          <a:endParaRPr lang="ru-RU"/>
        </a:p>
      </dgm:t>
    </dgm:pt>
    <dgm:pt modelId="{7AC9EC5B-8696-4A5B-A5AB-6A3033C3BC1C}" type="pres">
      <dgm:prSet presAssocID="{4CD48CE5-BD4C-45A3-BFDF-30A356DB139E}" presName="hierChild5" presStyleCnt="0"/>
      <dgm:spPr/>
      <dgm:t>
        <a:bodyPr/>
        <a:lstStyle/>
        <a:p>
          <a:endParaRPr lang="ru-RU"/>
        </a:p>
      </dgm:t>
    </dgm:pt>
    <dgm:pt modelId="{548F021A-2547-470A-BA47-F87F228A97D9}" type="pres">
      <dgm:prSet presAssocID="{01BEE9E0-B9A7-43CA-B7B2-DB2AA17ABBEC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16C6E95-A4DE-41B1-8F5B-10FF8E279797}" type="pres">
      <dgm:prSet presAssocID="{76034D53-FF00-4A7C-88A9-9B532BCC0D4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E2D3076-F4D1-423E-8772-A224771DD9D6}" type="pres">
      <dgm:prSet presAssocID="{76034D53-FF00-4A7C-88A9-9B532BCC0D4C}" presName="rootComposite" presStyleCnt="0"/>
      <dgm:spPr/>
      <dgm:t>
        <a:bodyPr/>
        <a:lstStyle/>
        <a:p>
          <a:endParaRPr lang="ru-RU"/>
        </a:p>
      </dgm:t>
    </dgm:pt>
    <dgm:pt modelId="{AC45B744-FEF9-4DF2-8D8E-F39663B7FF53}" type="pres">
      <dgm:prSet presAssocID="{76034D53-FF00-4A7C-88A9-9B532BCC0D4C}" presName="rootText" presStyleLbl="node2" presStyleIdx="2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A09670-02AD-4603-A957-31DBAEB98295}" type="pres">
      <dgm:prSet presAssocID="{76034D53-FF00-4A7C-88A9-9B532BCC0D4C}" presName="rootConnector" presStyleLbl="node2" presStyleIdx="2" presStyleCnt="3"/>
      <dgm:spPr/>
      <dgm:t>
        <a:bodyPr/>
        <a:lstStyle/>
        <a:p>
          <a:endParaRPr lang="ru-RU"/>
        </a:p>
      </dgm:t>
    </dgm:pt>
    <dgm:pt modelId="{9D4BD923-E35E-4C2C-856E-8B1EF129237A}" type="pres">
      <dgm:prSet presAssocID="{76034D53-FF00-4A7C-88A9-9B532BCC0D4C}" presName="hierChild4" presStyleCnt="0"/>
      <dgm:spPr/>
      <dgm:t>
        <a:bodyPr/>
        <a:lstStyle/>
        <a:p>
          <a:endParaRPr lang="ru-RU"/>
        </a:p>
      </dgm:t>
    </dgm:pt>
    <dgm:pt modelId="{92ED6D1A-2CEB-4303-B661-62F33219E070}" type="pres">
      <dgm:prSet presAssocID="{76034D53-FF00-4A7C-88A9-9B532BCC0D4C}" presName="hierChild5" presStyleCnt="0"/>
      <dgm:spPr/>
      <dgm:t>
        <a:bodyPr/>
        <a:lstStyle/>
        <a:p>
          <a:endParaRPr lang="ru-RU"/>
        </a:p>
      </dgm:t>
    </dgm:pt>
    <dgm:pt modelId="{7E3FB2E6-96AE-4A56-AFA4-DD178973459D}" type="pres">
      <dgm:prSet presAssocID="{9251ED84-FB54-4EBE-8EF2-CA2659C92373}" presName="hierChild3" presStyleCnt="0"/>
      <dgm:spPr/>
      <dgm:t>
        <a:bodyPr/>
        <a:lstStyle/>
        <a:p>
          <a:endParaRPr lang="ru-RU"/>
        </a:p>
      </dgm:t>
    </dgm:pt>
  </dgm:ptLst>
  <dgm:cxnLst>
    <dgm:cxn modelId="{02AB0A98-03FF-46EA-AE20-9EDDCE3F5CA7}" type="presOf" srcId="{9251ED84-FB54-4EBE-8EF2-CA2659C92373}" destId="{8724D696-6C03-4032-AAB5-FA10187F60FF}" srcOrd="1" destOrd="0" presId="urn:microsoft.com/office/officeart/2005/8/layout/orgChart1"/>
    <dgm:cxn modelId="{BC426F21-C363-4F23-B7CA-31DF59A019C2}" type="presOf" srcId="{E9FB716D-3EDE-4B2B-B7D6-5534F5FAA3E3}" destId="{2934A097-2CB4-4283-B02E-7BB457F7453F}" srcOrd="0" destOrd="0" presId="urn:microsoft.com/office/officeart/2005/8/layout/orgChart1"/>
    <dgm:cxn modelId="{2AD54046-E993-4496-9B4D-440C0FB356F6}" type="presOf" srcId="{76034D53-FF00-4A7C-88A9-9B532BCC0D4C}" destId="{2DA09670-02AD-4603-A957-31DBAEB98295}" srcOrd="1" destOrd="0" presId="urn:microsoft.com/office/officeart/2005/8/layout/orgChart1"/>
    <dgm:cxn modelId="{F3FB2B43-2460-4AA3-A9EF-2BA7B3470D7A}" type="presOf" srcId="{D7AE99C6-E18F-44BD-94A2-6EA2BE010BD0}" destId="{367660D3-957B-4A01-9241-09A9DF529A24}" srcOrd="1" destOrd="0" presId="urn:microsoft.com/office/officeart/2005/8/layout/orgChart1"/>
    <dgm:cxn modelId="{DDC7D0A2-47C5-41E3-80AD-FFE054C2F799}" srcId="{9251ED84-FB54-4EBE-8EF2-CA2659C92373}" destId="{76034D53-FF00-4A7C-88A9-9B532BCC0D4C}" srcOrd="2" destOrd="0" parTransId="{01BEE9E0-B9A7-43CA-B7B2-DB2AA17ABBEC}" sibTransId="{B7B7C2BB-2D90-404E-8686-A29925C75BD9}"/>
    <dgm:cxn modelId="{09F1180D-BD5B-4719-AEFD-D3377786CB7F}" type="presOf" srcId="{53120FF1-EB04-4A86-A8AB-A5DB6AE90340}" destId="{C25F5092-7ADE-4020-B048-89B461E7172B}" srcOrd="0" destOrd="0" presId="urn:microsoft.com/office/officeart/2005/8/layout/orgChart1"/>
    <dgm:cxn modelId="{865904BB-CFB2-46BC-AB58-46BF44301622}" type="presOf" srcId="{4CD48CE5-BD4C-45A3-BFDF-30A356DB139E}" destId="{89F07A1C-1BD2-44B5-AA05-AB6CD5BF9771}" srcOrd="0" destOrd="0" presId="urn:microsoft.com/office/officeart/2005/8/layout/orgChart1"/>
    <dgm:cxn modelId="{0561ACDB-6A8E-4139-AF70-9D1A50C69221}" srcId="{9251ED84-FB54-4EBE-8EF2-CA2659C92373}" destId="{D7AE99C6-E18F-44BD-94A2-6EA2BE010BD0}" srcOrd="0" destOrd="0" parTransId="{D8078A5A-AC7E-42C4-A0CC-6C6432F543AD}" sibTransId="{55DC84F8-F595-4A1A-AAE6-F0EEF481BEEC}"/>
    <dgm:cxn modelId="{8DE28A51-DF6F-4A8F-965B-FD5E5AED4841}" type="presOf" srcId="{01BEE9E0-B9A7-43CA-B7B2-DB2AA17ABBEC}" destId="{548F021A-2547-470A-BA47-F87F228A97D9}" srcOrd="0" destOrd="0" presId="urn:microsoft.com/office/officeart/2005/8/layout/orgChart1"/>
    <dgm:cxn modelId="{7E1E666C-3F08-48B4-8CC3-2066FFA6695C}" srcId="{430921B0-A3E1-4BD1-B641-AE37903DBBED}" destId="{9251ED84-FB54-4EBE-8EF2-CA2659C92373}" srcOrd="0" destOrd="0" parTransId="{1E0A9401-0978-4E1E-9068-713BAC73D690}" sibTransId="{A1325017-E37A-47B9-8E03-118F91BDA2C8}"/>
    <dgm:cxn modelId="{69D65672-CD9A-4B49-92BC-85D014F4F74A}" srcId="{D7AE99C6-E18F-44BD-94A2-6EA2BE010BD0}" destId="{09C54D48-DF23-4922-BF9F-814201457EF4}" srcOrd="0" destOrd="0" parTransId="{485FCDA5-970F-4F88-B699-CD0993305BBC}" sibTransId="{B3B1D358-8CF3-4847-AD16-0C032F9D3C2A}"/>
    <dgm:cxn modelId="{E46992F5-3495-47B0-9A3D-63BC7CFEDCAF}" type="presOf" srcId="{430921B0-A3E1-4BD1-B641-AE37903DBBED}" destId="{5A2351AF-307D-473D-9A9E-D77F16D99DE6}" srcOrd="0" destOrd="0" presId="urn:microsoft.com/office/officeart/2005/8/layout/orgChart1"/>
    <dgm:cxn modelId="{3AAB4672-0AB6-428F-894B-B578A97D062C}" type="presOf" srcId="{E9FB716D-3EDE-4B2B-B7D6-5534F5FAA3E3}" destId="{AFFB696E-2665-471F-AD3D-5DB4143B0E31}" srcOrd="1" destOrd="0" presId="urn:microsoft.com/office/officeart/2005/8/layout/orgChart1"/>
    <dgm:cxn modelId="{402C2F4A-0615-4258-9705-FE38AC52CEE2}" type="presOf" srcId="{D8078A5A-AC7E-42C4-A0CC-6C6432F543AD}" destId="{F7C5DCFF-4893-40EE-BE2E-5FAC3447EF9F}" srcOrd="0" destOrd="0" presId="urn:microsoft.com/office/officeart/2005/8/layout/orgChart1"/>
    <dgm:cxn modelId="{C397E8B0-FDE1-4E67-AF62-03CF697B8CF2}" type="presOf" srcId="{09C54D48-DF23-4922-BF9F-814201457EF4}" destId="{ECA85601-BD36-4B76-AFF0-106FC788FF50}" srcOrd="1" destOrd="0" presId="urn:microsoft.com/office/officeart/2005/8/layout/orgChart1"/>
    <dgm:cxn modelId="{E42EDA24-1ABF-4729-A71A-69FAAA44B18F}" type="presOf" srcId="{9251ED84-FB54-4EBE-8EF2-CA2659C92373}" destId="{331A70D7-25BC-4A2E-89AF-DCFEB3C7E9A8}" srcOrd="0" destOrd="0" presId="urn:microsoft.com/office/officeart/2005/8/layout/orgChart1"/>
    <dgm:cxn modelId="{00784EAF-6C05-42C1-927B-8C8BB633F131}" type="presOf" srcId="{D7AE99C6-E18F-44BD-94A2-6EA2BE010BD0}" destId="{5EF14111-F4EA-43CA-AD3B-F150532F47A2}" srcOrd="0" destOrd="0" presId="urn:microsoft.com/office/officeart/2005/8/layout/orgChart1"/>
    <dgm:cxn modelId="{1FB782D5-6F43-4A38-B6D7-37444A8368E8}" type="presOf" srcId="{485FCDA5-970F-4F88-B699-CD0993305BBC}" destId="{2731937C-A2CC-4790-85CD-DE5D5CC2FAAE}" srcOrd="0" destOrd="0" presId="urn:microsoft.com/office/officeart/2005/8/layout/orgChart1"/>
    <dgm:cxn modelId="{17E69666-3C17-4CD9-A68F-82B7C740F90A}" srcId="{D7AE99C6-E18F-44BD-94A2-6EA2BE010BD0}" destId="{E9FB716D-3EDE-4B2B-B7D6-5534F5FAA3E3}" srcOrd="1" destOrd="0" parTransId="{A14C8D2D-CC1F-4B59-AC85-702367A002FC}" sibTransId="{323987BC-3DE5-45DA-8247-3BCC7AF4A1F4}"/>
    <dgm:cxn modelId="{69EFE982-6727-4E16-88D5-C69DD8A52162}" srcId="{9251ED84-FB54-4EBE-8EF2-CA2659C92373}" destId="{4CD48CE5-BD4C-45A3-BFDF-30A356DB139E}" srcOrd="1" destOrd="0" parTransId="{53120FF1-EB04-4A86-A8AB-A5DB6AE90340}" sibTransId="{5DF0B3F1-3032-4A80-8663-41BD8F7F391A}"/>
    <dgm:cxn modelId="{0BA3CE0E-B014-4DD7-A37F-FCCC3FB4D0E0}" type="presOf" srcId="{4CD48CE5-BD4C-45A3-BFDF-30A356DB139E}" destId="{9E06F0DB-E3E8-4B26-9B9B-16D532B34B83}" srcOrd="1" destOrd="0" presId="urn:microsoft.com/office/officeart/2005/8/layout/orgChart1"/>
    <dgm:cxn modelId="{97DAF0D1-D433-4BA3-B4DA-D01C03EE2C71}" type="presOf" srcId="{A14C8D2D-CC1F-4B59-AC85-702367A002FC}" destId="{D43D6257-89B4-4183-9A02-CD072279B11D}" srcOrd="0" destOrd="0" presId="urn:microsoft.com/office/officeart/2005/8/layout/orgChart1"/>
    <dgm:cxn modelId="{D2C4A0E5-83F6-4340-A968-09F002A077FB}" type="presOf" srcId="{09C54D48-DF23-4922-BF9F-814201457EF4}" destId="{E9D3D98F-DDE9-43AE-A5A9-9CE5F20BEFA3}" srcOrd="0" destOrd="0" presId="urn:microsoft.com/office/officeart/2005/8/layout/orgChart1"/>
    <dgm:cxn modelId="{4824CFA1-81B1-476C-82C6-04BC99D729BE}" type="presOf" srcId="{76034D53-FF00-4A7C-88A9-9B532BCC0D4C}" destId="{AC45B744-FEF9-4DF2-8D8E-F39663B7FF53}" srcOrd="0" destOrd="0" presId="urn:microsoft.com/office/officeart/2005/8/layout/orgChart1"/>
    <dgm:cxn modelId="{BCA12724-9C1A-4442-B039-A13EB9562CA5}" type="presParOf" srcId="{5A2351AF-307D-473D-9A9E-D77F16D99DE6}" destId="{A63C10C0-FC58-4877-8EF6-2E69087B31A3}" srcOrd="0" destOrd="0" presId="urn:microsoft.com/office/officeart/2005/8/layout/orgChart1"/>
    <dgm:cxn modelId="{32342AE4-0858-4581-B6A3-666181474A51}" type="presParOf" srcId="{A63C10C0-FC58-4877-8EF6-2E69087B31A3}" destId="{9C4F7A09-0407-4707-BCF7-5F51A96AECA8}" srcOrd="0" destOrd="0" presId="urn:microsoft.com/office/officeart/2005/8/layout/orgChart1"/>
    <dgm:cxn modelId="{FDDB7DA2-693A-429E-96CF-9A8BA6D767B3}" type="presParOf" srcId="{9C4F7A09-0407-4707-BCF7-5F51A96AECA8}" destId="{331A70D7-25BC-4A2E-89AF-DCFEB3C7E9A8}" srcOrd="0" destOrd="0" presId="urn:microsoft.com/office/officeart/2005/8/layout/orgChart1"/>
    <dgm:cxn modelId="{A887A78E-2C7D-4F8D-B83E-1E4CBEC455E0}" type="presParOf" srcId="{9C4F7A09-0407-4707-BCF7-5F51A96AECA8}" destId="{8724D696-6C03-4032-AAB5-FA10187F60FF}" srcOrd="1" destOrd="0" presId="urn:microsoft.com/office/officeart/2005/8/layout/orgChart1"/>
    <dgm:cxn modelId="{EACD0CBD-729A-42BD-A86C-0EED51BE8A3F}" type="presParOf" srcId="{A63C10C0-FC58-4877-8EF6-2E69087B31A3}" destId="{FF3D39D8-B1A7-4772-B520-961B32CE921D}" srcOrd="1" destOrd="0" presId="urn:microsoft.com/office/officeart/2005/8/layout/orgChart1"/>
    <dgm:cxn modelId="{6C25F003-2162-43D7-ACF8-8FBF56AEB29A}" type="presParOf" srcId="{FF3D39D8-B1A7-4772-B520-961B32CE921D}" destId="{F7C5DCFF-4893-40EE-BE2E-5FAC3447EF9F}" srcOrd="0" destOrd="0" presId="urn:microsoft.com/office/officeart/2005/8/layout/orgChart1"/>
    <dgm:cxn modelId="{ED6D26C2-8D00-4BAF-A5FB-B7B19D30532C}" type="presParOf" srcId="{FF3D39D8-B1A7-4772-B520-961B32CE921D}" destId="{4AE23AB2-6F2D-4592-B866-4757732BFE7F}" srcOrd="1" destOrd="0" presId="urn:microsoft.com/office/officeart/2005/8/layout/orgChart1"/>
    <dgm:cxn modelId="{D9087A8C-687C-46E1-A932-0C315960E39F}" type="presParOf" srcId="{4AE23AB2-6F2D-4592-B866-4757732BFE7F}" destId="{492E2EDB-1AE8-456F-BCB7-0252E8322BCF}" srcOrd="0" destOrd="0" presId="urn:microsoft.com/office/officeart/2005/8/layout/orgChart1"/>
    <dgm:cxn modelId="{5A85BF4E-7747-4B40-B56A-B56F88F38624}" type="presParOf" srcId="{492E2EDB-1AE8-456F-BCB7-0252E8322BCF}" destId="{5EF14111-F4EA-43CA-AD3B-F150532F47A2}" srcOrd="0" destOrd="0" presId="urn:microsoft.com/office/officeart/2005/8/layout/orgChart1"/>
    <dgm:cxn modelId="{BA4E1F6E-F447-48F7-905F-28701AC04541}" type="presParOf" srcId="{492E2EDB-1AE8-456F-BCB7-0252E8322BCF}" destId="{367660D3-957B-4A01-9241-09A9DF529A24}" srcOrd="1" destOrd="0" presId="urn:microsoft.com/office/officeart/2005/8/layout/orgChart1"/>
    <dgm:cxn modelId="{1DC984A5-984E-4227-A724-BAD8342B9DDB}" type="presParOf" srcId="{4AE23AB2-6F2D-4592-B866-4757732BFE7F}" destId="{BF998131-618D-4FAA-866C-23B4DE5F9860}" srcOrd="1" destOrd="0" presId="urn:microsoft.com/office/officeart/2005/8/layout/orgChart1"/>
    <dgm:cxn modelId="{C9F8A093-9A31-4BFA-9C44-0ED241AC6EE9}" type="presParOf" srcId="{BF998131-618D-4FAA-866C-23B4DE5F9860}" destId="{2731937C-A2CC-4790-85CD-DE5D5CC2FAAE}" srcOrd="0" destOrd="0" presId="urn:microsoft.com/office/officeart/2005/8/layout/orgChart1"/>
    <dgm:cxn modelId="{477462C2-A486-4FAB-B000-84893772615E}" type="presParOf" srcId="{BF998131-618D-4FAA-866C-23B4DE5F9860}" destId="{0C0A85E7-AC67-4EEA-A51A-81981ED690CA}" srcOrd="1" destOrd="0" presId="urn:microsoft.com/office/officeart/2005/8/layout/orgChart1"/>
    <dgm:cxn modelId="{376582E9-8B24-4EEC-BF2E-7789F9CCCD01}" type="presParOf" srcId="{0C0A85E7-AC67-4EEA-A51A-81981ED690CA}" destId="{F85D7223-A0E2-4099-A0DA-00A2D150A207}" srcOrd="0" destOrd="0" presId="urn:microsoft.com/office/officeart/2005/8/layout/orgChart1"/>
    <dgm:cxn modelId="{CA22A027-6C7B-4B34-A654-89D67EBB4CE7}" type="presParOf" srcId="{F85D7223-A0E2-4099-A0DA-00A2D150A207}" destId="{E9D3D98F-DDE9-43AE-A5A9-9CE5F20BEFA3}" srcOrd="0" destOrd="0" presId="urn:microsoft.com/office/officeart/2005/8/layout/orgChart1"/>
    <dgm:cxn modelId="{55B4C64B-4D8E-4057-BE53-66374FEF16B2}" type="presParOf" srcId="{F85D7223-A0E2-4099-A0DA-00A2D150A207}" destId="{ECA85601-BD36-4B76-AFF0-106FC788FF50}" srcOrd="1" destOrd="0" presId="urn:microsoft.com/office/officeart/2005/8/layout/orgChart1"/>
    <dgm:cxn modelId="{17A34A72-4642-4F88-8646-E178DEFDDF28}" type="presParOf" srcId="{0C0A85E7-AC67-4EEA-A51A-81981ED690CA}" destId="{3F56F3EC-8124-41D7-A6BD-FF075A9A6705}" srcOrd="1" destOrd="0" presId="urn:microsoft.com/office/officeart/2005/8/layout/orgChart1"/>
    <dgm:cxn modelId="{B0E84D63-B184-49BA-9A2C-AA1D010D135D}" type="presParOf" srcId="{0C0A85E7-AC67-4EEA-A51A-81981ED690CA}" destId="{EE4EAF27-9084-4065-8018-F77FFEEF58C8}" srcOrd="2" destOrd="0" presId="urn:microsoft.com/office/officeart/2005/8/layout/orgChart1"/>
    <dgm:cxn modelId="{32AD266C-E89D-4B6D-98E6-3AA78B425468}" type="presParOf" srcId="{BF998131-618D-4FAA-866C-23B4DE5F9860}" destId="{D43D6257-89B4-4183-9A02-CD072279B11D}" srcOrd="2" destOrd="0" presId="urn:microsoft.com/office/officeart/2005/8/layout/orgChart1"/>
    <dgm:cxn modelId="{5A505261-0C66-4314-8F1E-F2BD72D82A3A}" type="presParOf" srcId="{BF998131-618D-4FAA-866C-23B4DE5F9860}" destId="{4586A95E-2EEA-42FB-9A28-592B4E1D74D8}" srcOrd="3" destOrd="0" presId="urn:microsoft.com/office/officeart/2005/8/layout/orgChart1"/>
    <dgm:cxn modelId="{1B714DCF-4BC9-42B2-9482-A0EB578DCFBC}" type="presParOf" srcId="{4586A95E-2EEA-42FB-9A28-592B4E1D74D8}" destId="{864E7F22-543B-4E46-B136-5D0C3642C9FB}" srcOrd="0" destOrd="0" presId="urn:microsoft.com/office/officeart/2005/8/layout/orgChart1"/>
    <dgm:cxn modelId="{9551AE38-B2D1-4849-8FE4-BE3F79142842}" type="presParOf" srcId="{864E7F22-543B-4E46-B136-5D0C3642C9FB}" destId="{2934A097-2CB4-4283-B02E-7BB457F7453F}" srcOrd="0" destOrd="0" presId="urn:microsoft.com/office/officeart/2005/8/layout/orgChart1"/>
    <dgm:cxn modelId="{72182399-52C9-4C94-80AB-65928903D3A6}" type="presParOf" srcId="{864E7F22-543B-4E46-B136-5D0C3642C9FB}" destId="{AFFB696E-2665-471F-AD3D-5DB4143B0E31}" srcOrd="1" destOrd="0" presId="urn:microsoft.com/office/officeart/2005/8/layout/orgChart1"/>
    <dgm:cxn modelId="{CBD226F3-EB4D-45B7-AFA3-11E6A6B9CF1E}" type="presParOf" srcId="{4586A95E-2EEA-42FB-9A28-592B4E1D74D8}" destId="{5EB6342F-0D7F-4643-AF68-EF42F8BEA6BE}" srcOrd="1" destOrd="0" presId="urn:microsoft.com/office/officeart/2005/8/layout/orgChart1"/>
    <dgm:cxn modelId="{46675BBB-56FB-469E-9649-6C4C9E7230C5}" type="presParOf" srcId="{4586A95E-2EEA-42FB-9A28-592B4E1D74D8}" destId="{9BE5B38F-A202-4CDD-8F99-9D0FA098324C}" srcOrd="2" destOrd="0" presId="urn:microsoft.com/office/officeart/2005/8/layout/orgChart1"/>
    <dgm:cxn modelId="{BCB6947C-1ACA-4A77-8072-407944726529}" type="presParOf" srcId="{4AE23AB2-6F2D-4592-B866-4757732BFE7F}" destId="{0C70B7D1-C2BF-442C-972C-4640B445B94A}" srcOrd="2" destOrd="0" presId="urn:microsoft.com/office/officeart/2005/8/layout/orgChart1"/>
    <dgm:cxn modelId="{FD800D33-5AE0-4F60-978B-139528D9BDFB}" type="presParOf" srcId="{FF3D39D8-B1A7-4772-B520-961B32CE921D}" destId="{C25F5092-7ADE-4020-B048-89B461E7172B}" srcOrd="2" destOrd="0" presId="urn:microsoft.com/office/officeart/2005/8/layout/orgChart1"/>
    <dgm:cxn modelId="{60E3E82D-EC99-4F66-8E88-FF4DD8E6168B}" type="presParOf" srcId="{FF3D39D8-B1A7-4772-B520-961B32CE921D}" destId="{32A67040-EA2A-4F3F-837C-1EBA92826831}" srcOrd="3" destOrd="0" presId="urn:microsoft.com/office/officeart/2005/8/layout/orgChart1"/>
    <dgm:cxn modelId="{08413623-1EDA-4FDE-8471-8BA93A65B0EA}" type="presParOf" srcId="{32A67040-EA2A-4F3F-837C-1EBA92826831}" destId="{C2A1E58B-E187-473C-A5F9-49E4EFEBF1A6}" srcOrd="0" destOrd="0" presId="urn:microsoft.com/office/officeart/2005/8/layout/orgChart1"/>
    <dgm:cxn modelId="{80BC511A-F994-4793-B8C0-444496F93752}" type="presParOf" srcId="{C2A1E58B-E187-473C-A5F9-49E4EFEBF1A6}" destId="{89F07A1C-1BD2-44B5-AA05-AB6CD5BF9771}" srcOrd="0" destOrd="0" presId="urn:microsoft.com/office/officeart/2005/8/layout/orgChart1"/>
    <dgm:cxn modelId="{AAA67A16-51FC-4848-A345-FF2A7D1E7E58}" type="presParOf" srcId="{C2A1E58B-E187-473C-A5F9-49E4EFEBF1A6}" destId="{9E06F0DB-E3E8-4B26-9B9B-16D532B34B83}" srcOrd="1" destOrd="0" presId="urn:microsoft.com/office/officeart/2005/8/layout/orgChart1"/>
    <dgm:cxn modelId="{8B005C37-5BFE-4417-99D7-D9AD66DFFC20}" type="presParOf" srcId="{32A67040-EA2A-4F3F-837C-1EBA92826831}" destId="{309A3C67-9D07-405E-B113-FF9E50D26C99}" srcOrd="1" destOrd="0" presId="urn:microsoft.com/office/officeart/2005/8/layout/orgChart1"/>
    <dgm:cxn modelId="{60441818-577A-4B68-9A5A-9685D485C1CC}" type="presParOf" srcId="{32A67040-EA2A-4F3F-837C-1EBA92826831}" destId="{7AC9EC5B-8696-4A5B-A5AB-6A3033C3BC1C}" srcOrd="2" destOrd="0" presId="urn:microsoft.com/office/officeart/2005/8/layout/orgChart1"/>
    <dgm:cxn modelId="{DA5219EF-E587-4A2B-B946-E8E14A56187E}" type="presParOf" srcId="{FF3D39D8-B1A7-4772-B520-961B32CE921D}" destId="{548F021A-2547-470A-BA47-F87F228A97D9}" srcOrd="4" destOrd="0" presId="urn:microsoft.com/office/officeart/2005/8/layout/orgChart1"/>
    <dgm:cxn modelId="{BBC54A1F-7C40-4365-BDAD-E68F319BFCAB}" type="presParOf" srcId="{FF3D39D8-B1A7-4772-B520-961B32CE921D}" destId="{C16C6E95-A4DE-41B1-8F5B-10FF8E279797}" srcOrd="5" destOrd="0" presId="urn:microsoft.com/office/officeart/2005/8/layout/orgChart1"/>
    <dgm:cxn modelId="{10919D9F-5FB0-4D90-8026-4A11AE7C69AA}" type="presParOf" srcId="{C16C6E95-A4DE-41B1-8F5B-10FF8E279797}" destId="{DE2D3076-F4D1-423E-8772-A224771DD9D6}" srcOrd="0" destOrd="0" presId="urn:microsoft.com/office/officeart/2005/8/layout/orgChart1"/>
    <dgm:cxn modelId="{9C14E915-4461-4E7E-AD94-39FF67588E9C}" type="presParOf" srcId="{DE2D3076-F4D1-423E-8772-A224771DD9D6}" destId="{AC45B744-FEF9-4DF2-8D8E-F39663B7FF53}" srcOrd="0" destOrd="0" presId="urn:microsoft.com/office/officeart/2005/8/layout/orgChart1"/>
    <dgm:cxn modelId="{1908776C-C0A6-42C2-9F11-FEBA7AD41A84}" type="presParOf" srcId="{DE2D3076-F4D1-423E-8772-A224771DD9D6}" destId="{2DA09670-02AD-4603-A957-31DBAEB98295}" srcOrd="1" destOrd="0" presId="urn:microsoft.com/office/officeart/2005/8/layout/orgChart1"/>
    <dgm:cxn modelId="{C80A84E7-A328-4CF4-AA00-CB6013D8FF26}" type="presParOf" srcId="{C16C6E95-A4DE-41B1-8F5B-10FF8E279797}" destId="{9D4BD923-E35E-4C2C-856E-8B1EF129237A}" srcOrd="1" destOrd="0" presId="urn:microsoft.com/office/officeart/2005/8/layout/orgChart1"/>
    <dgm:cxn modelId="{91D5ACEB-6CCD-4045-96B3-F8D55EB081CE}" type="presParOf" srcId="{C16C6E95-A4DE-41B1-8F5B-10FF8E279797}" destId="{92ED6D1A-2CEB-4303-B661-62F33219E070}" srcOrd="2" destOrd="0" presId="urn:microsoft.com/office/officeart/2005/8/layout/orgChart1"/>
    <dgm:cxn modelId="{C3B2F1E0-4CE6-4716-8B25-93B33F4D97DB}" type="presParOf" srcId="{A63C10C0-FC58-4877-8EF6-2E69087B31A3}" destId="{7E3FB2E6-96AE-4A56-AFA4-DD17897345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921B0-A3E1-4BD1-B641-AE37903DBBED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9C54D48-DF23-4922-BF9F-814201457EF4}">
      <dgm:prSet phldrT="[Text]" custT="1"/>
      <dgm:spPr/>
      <dgm:t>
        <a:bodyPr/>
        <a:lstStyle/>
        <a:p>
          <a:r>
            <a:rPr lang="ru-RU" sz="1600" b="1" noProof="0" dirty="0" smtClean="0"/>
            <a:t>Stream</a:t>
          </a:r>
          <a:endParaRPr lang="ru-RU" sz="1600" b="1" noProof="0" dirty="0"/>
        </a:p>
      </dgm:t>
    </dgm:pt>
    <dgm:pt modelId="{485FCDA5-970F-4F88-B699-CD0993305BBC}" type="parTrans" cxnId="{69D65672-CD9A-4B49-92BC-85D014F4F74A}">
      <dgm:prSet/>
      <dgm:spPr/>
      <dgm:t>
        <a:bodyPr/>
        <a:lstStyle/>
        <a:p>
          <a:endParaRPr lang="ru-RU" noProof="0"/>
        </a:p>
      </dgm:t>
    </dgm:pt>
    <dgm:pt modelId="{B3B1D358-8CF3-4847-AD16-0C032F9D3C2A}" type="sibTrans" cxnId="{69D65672-CD9A-4B49-92BC-85D014F4F74A}">
      <dgm:prSet/>
      <dgm:spPr/>
      <dgm:t>
        <a:bodyPr/>
        <a:lstStyle/>
        <a:p>
          <a:endParaRPr lang="ru-RU"/>
        </a:p>
      </dgm:t>
    </dgm:pt>
    <dgm:pt modelId="{46D5DAB8-9874-4AF8-BECF-E3E6B9197742}">
      <dgm:prSet phldrT="[Text]" custT="1"/>
      <dgm:spPr/>
      <dgm:t>
        <a:bodyPr/>
        <a:lstStyle/>
        <a:p>
          <a:r>
            <a:rPr lang="ru-RU" sz="1600" b="1" noProof="0" dirty="0" smtClean="0"/>
            <a:t>TextWriter</a:t>
          </a:r>
          <a:endParaRPr lang="ru-RU" sz="1600" b="1" noProof="0" dirty="0"/>
        </a:p>
      </dgm:t>
    </dgm:pt>
    <dgm:pt modelId="{805DFFE0-BE5D-47AD-A6CF-598089896B47}" type="parTrans" cxnId="{AD5F6270-B763-47E0-8588-9A9DBE7932CE}">
      <dgm:prSet/>
      <dgm:spPr/>
      <dgm:t>
        <a:bodyPr/>
        <a:lstStyle/>
        <a:p>
          <a:endParaRPr lang="ru-RU" noProof="0"/>
        </a:p>
      </dgm:t>
    </dgm:pt>
    <dgm:pt modelId="{CF4581B3-4161-4A01-BB32-2D73A50B10C1}" type="sibTrans" cxnId="{AD5F6270-B763-47E0-8588-9A9DBE7932CE}">
      <dgm:prSet/>
      <dgm:spPr/>
      <dgm:t>
        <a:bodyPr/>
        <a:lstStyle/>
        <a:p>
          <a:endParaRPr lang="ru-RU"/>
        </a:p>
      </dgm:t>
    </dgm:pt>
    <dgm:pt modelId="{E9FB716D-3EDE-4B2B-B7D6-5534F5FAA3E3}">
      <dgm:prSet phldrT="[Text]" custT="1"/>
      <dgm:spPr/>
      <dgm:t>
        <a:bodyPr/>
        <a:lstStyle/>
        <a:p>
          <a:r>
            <a:rPr lang="ru-RU" sz="1600" b="1" noProof="0" smtClean="0"/>
            <a:t>TextReader</a:t>
          </a:r>
          <a:endParaRPr lang="ru-RU" sz="1600" b="1" noProof="0"/>
        </a:p>
      </dgm:t>
    </dgm:pt>
    <dgm:pt modelId="{A14C8D2D-CC1F-4B59-AC85-702367A002FC}" type="parTrans" cxnId="{17E69666-3C17-4CD9-A68F-82B7C740F90A}">
      <dgm:prSet/>
      <dgm:spPr/>
      <dgm:t>
        <a:bodyPr/>
        <a:lstStyle/>
        <a:p>
          <a:endParaRPr lang="ru-RU" noProof="0"/>
        </a:p>
      </dgm:t>
    </dgm:pt>
    <dgm:pt modelId="{323987BC-3DE5-45DA-8247-3BCC7AF4A1F4}" type="sibTrans" cxnId="{17E69666-3C17-4CD9-A68F-82B7C740F90A}">
      <dgm:prSet/>
      <dgm:spPr/>
      <dgm:t>
        <a:bodyPr/>
        <a:lstStyle/>
        <a:p>
          <a:endParaRPr lang="ru-RU"/>
        </a:p>
      </dgm:t>
    </dgm:pt>
    <dgm:pt modelId="{39476E3A-7D1B-486B-883B-59316513936E}">
      <dgm:prSet phldrT="[Text]" custT="1"/>
      <dgm:spPr/>
      <dgm:t>
        <a:bodyPr/>
        <a:lstStyle/>
        <a:p>
          <a:r>
            <a:rPr lang="ru-RU" sz="1600" b="1" noProof="0" smtClean="0"/>
            <a:t>MemoryStream</a:t>
          </a:r>
          <a:endParaRPr lang="ru-RU" sz="1600" b="1" noProof="0"/>
        </a:p>
      </dgm:t>
    </dgm:pt>
    <dgm:pt modelId="{27A3EBA0-7F45-44B8-BF8B-03F3D4A939B4}" type="parTrans" cxnId="{CA6B9859-E74F-428D-A5FE-AC24EFA021DB}">
      <dgm:prSet/>
      <dgm:spPr/>
      <dgm:t>
        <a:bodyPr/>
        <a:lstStyle/>
        <a:p>
          <a:endParaRPr lang="ru-RU" noProof="0"/>
        </a:p>
      </dgm:t>
    </dgm:pt>
    <dgm:pt modelId="{66E1FDE4-EAD0-4CF3-B4CB-220789C3B5C0}" type="sibTrans" cxnId="{CA6B9859-E74F-428D-A5FE-AC24EFA021DB}">
      <dgm:prSet/>
      <dgm:spPr/>
      <dgm:t>
        <a:bodyPr/>
        <a:lstStyle/>
        <a:p>
          <a:endParaRPr lang="ru-RU"/>
        </a:p>
      </dgm:t>
    </dgm:pt>
    <dgm:pt modelId="{07C3911A-F4A9-4433-BEE9-5C43D390EFC4}">
      <dgm:prSet custT="1"/>
      <dgm:spPr/>
      <dgm:t>
        <a:bodyPr/>
        <a:lstStyle/>
        <a:p>
          <a:r>
            <a:rPr lang="ru-RU" sz="1600" b="1" noProof="0" smtClean="0"/>
            <a:t>StreamWriter</a:t>
          </a:r>
          <a:endParaRPr lang="ru-RU" sz="1600" b="1" noProof="0"/>
        </a:p>
      </dgm:t>
    </dgm:pt>
    <dgm:pt modelId="{727B9890-2F99-40E7-A177-BB3BA47080AC}" type="parTrans" cxnId="{B1148932-B630-4AE2-8062-9965D0D7C345}">
      <dgm:prSet/>
      <dgm:spPr/>
      <dgm:t>
        <a:bodyPr/>
        <a:lstStyle/>
        <a:p>
          <a:endParaRPr lang="ru-RU" noProof="0"/>
        </a:p>
      </dgm:t>
    </dgm:pt>
    <dgm:pt modelId="{77708A00-4905-42CF-8A26-F7EDB8E1C3E1}" type="sibTrans" cxnId="{B1148932-B630-4AE2-8062-9965D0D7C345}">
      <dgm:prSet/>
      <dgm:spPr/>
      <dgm:t>
        <a:bodyPr/>
        <a:lstStyle/>
        <a:p>
          <a:endParaRPr lang="ru-RU"/>
        </a:p>
      </dgm:t>
    </dgm:pt>
    <dgm:pt modelId="{4F5207B6-5C9F-4E9D-A729-4DDC6AFBA109}">
      <dgm:prSet custT="1"/>
      <dgm:spPr/>
      <dgm:t>
        <a:bodyPr/>
        <a:lstStyle/>
        <a:p>
          <a:r>
            <a:rPr lang="ru-RU" sz="1600" b="1" noProof="0" dirty="0" err="1" smtClean="0"/>
            <a:t>StringWriter</a:t>
          </a:r>
          <a:endParaRPr lang="ru-RU" sz="1600" b="1" noProof="0" dirty="0"/>
        </a:p>
      </dgm:t>
    </dgm:pt>
    <dgm:pt modelId="{CB620494-CB7B-4171-B79C-4EBE614CF2F0}" type="parTrans" cxnId="{2DF7580D-FF95-4C3E-9256-BAEAA6991E44}">
      <dgm:prSet/>
      <dgm:spPr/>
      <dgm:t>
        <a:bodyPr/>
        <a:lstStyle/>
        <a:p>
          <a:endParaRPr lang="ru-RU" noProof="0"/>
        </a:p>
      </dgm:t>
    </dgm:pt>
    <dgm:pt modelId="{B2103D75-AEF4-4FE4-98F4-3784C6872CA3}" type="sibTrans" cxnId="{2DF7580D-FF95-4C3E-9256-BAEAA6991E44}">
      <dgm:prSet/>
      <dgm:spPr/>
      <dgm:t>
        <a:bodyPr/>
        <a:lstStyle/>
        <a:p>
          <a:endParaRPr lang="ru-RU"/>
        </a:p>
      </dgm:t>
    </dgm:pt>
    <dgm:pt modelId="{1FF410FA-D2D8-4CB7-BC8F-E26E241E474B}">
      <dgm:prSet custT="1"/>
      <dgm:spPr/>
      <dgm:t>
        <a:bodyPr/>
        <a:lstStyle/>
        <a:p>
          <a:r>
            <a:rPr lang="ru-RU" sz="1600" b="1" noProof="0" dirty="0" smtClean="0"/>
            <a:t>StreamReader</a:t>
          </a:r>
          <a:endParaRPr lang="ru-RU" sz="1600" b="1" noProof="0" dirty="0"/>
        </a:p>
      </dgm:t>
    </dgm:pt>
    <dgm:pt modelId="{43C2DADA-9453-464E-8F24-3FCA8B79C911}" type="parTrans" cxnId="{B0F628DB-DFF7-4BE8-9AFE-6BE64B56C995}">
      <dgm:prSet/>
      <dgm:spPr/>
      <dgm:t>
        <a:bodyPr/>
        <a:lstStyle/>
        <a:p>
          <a:endParaRPr lang="ru-RU" noProof="0"/>
        </a:p>
      </dgm:t>
    </dgm:pt>
    <dgm:pt modelId="{469CB052-5B5B-4CD5-9B8C-53FDE9F033C3}" type="sibTrans" cxnId="{B0F628DB-DFF7-4BE8-9AFE-6BE64B56C995}">
      <dgm:prSet/>
      <dgm:spPr/>
      <dgm:t>
        <a:bodyPr/>
        <a:lstStyle/>
        <a:p>
          <a:endParaRPr lang="ru-RU"/>
        </a:p>
      </dgm:t>
    </dgm:pt>
    <dgm:pt modelId="{57BD92AB-2619-41B3-BB15-13CB20C3236D}">
      <dgm:prSet custT="1"/>
      <dgm:spPr/>
      <dgm:t>
        <a:bodyPr/>
        <a:lstStyle/>
        <a:p>
          <a:r>
            <a:rPr lang="ru-RU" sz="1600" b="1" noProof="0" dirty="0" err="1" smtClean="0"/>
            <a:t>StringReader</a:t>
          </a:r>
          <a:endParaRPr lang="ru-RU" sz="1600" b="1" noProof="0" dirty="0"/>
        </a:p>
      </dgm:t>
    </dgm:pt>
    <dgm:pt modelId="{30D5201C-0843-42FD-B73E-F9C26A3EA544}" type="parTrans" cxnId="{05E1E4B5-A94A-43DE-84E9-5C42C33E8F94}">
      <dgm:prSet/>
      <dgm:spPr/>
      <dgm:t>
        <a:bodyPr/>
        <a:lstStyle/>
        <a:p>
          <a:endParaRPr lang="ru-RU" noProof="0"/>
        </a:p>
      </dgm:t>
    </dgm:pt>
    <dgm:pt modelId="{4C7F8A7F-30D5-49FB-9135-754F5C958B18}" type="sibTrans" cxnId="{05E1E4B5-A94A-43DE-84E9-5C42C33E8F94}">
      <dgm:prSet/>
      <dgm:spPr/>
      <dgm:t>
        <a:bodyPr/>
        <a:lstStyle/>
        <a:p>
          <a:endParaRPr lang="ru-RU"/>
        </a:p>
      </dgm:t>
    </dgm:pt>
    <dgm:pt modelId="{F09FA604-0665-4F42-A74B-C72EE85727EC}">
      <dgm:prSet phldrT="[Text]" custT="1"/>
      <dgm:spPr/>
      <dgm:t>
        <a:bodyPr/>
        <a:lstStyle/>
        <a:p>
          <a:r>
            <a:rPr lang="ru-RU" sz="1600" b="1" noProof="0" smtClean="0"/>
            <a:t>FileStream</a:t>
          </a:r>
          <a:endParaRPr lang="ru-RU" sz="1600" b="1" noProof="0"/>
        </a:p>
      </dgm:t>
    </dgm:pt>
    <dgm:pt modelId="{A066442C-107E-4C18-BD4E-E4283F5107C7}" type="sibTrans" cxnId="{5E7B4123-D6B9-4CCD-83DC-88149AA953BB}">
      <dgm:prSet/>
      <dgm:spPr/>
      <dgm:t>
        <a:bodyPr/>
        <a:lstStyle/>
        <a:p>
          <a:endParaRPr lang="ru-RU"/>
        </a:p>
      </dgm:t>
    </dgm:pt>
    <dgm:pt modelId="{272AD395-9E05-43C7-BB83-37D1BF4E89A6}" type="parTrans" cxnId="{5E7B4123-D6B9-4CCD-83DC-88149AA953BB}">
      <dgm:prSet/>
      <dgm:spPr/>
      <dgm:t>
        <a:bodyPr/>
        <a:lstStyle/>
        <a:p>
          <a:endParaRPr lang="ru-RU" noProof="0"/>
        </a:p>
      </dgm:t>
    </dgm:pt>
    <dgm:pt modelId="{9251ED84-FB54-4EBE-8EF2-CA2659C92373}">
      <dgm:prSet custT="1"/>
      <dgm:spPr/>
      <dgm:t>
        <a:bodyPr/>
        <a:lstStyle/>
        <a:p>
          <a:r>
            <a:rPr lang="ru-RU" sz="1600" b="1" noProof="0" dirty="0" smtClean="0"/>
            <a:t>Object</a:t>
          </a:r>
          <a:endParaRPr lang="ru-RU" sz="1600" b="1" noProof="0" dirty="0"/>
        </a:p>
      </dgm:t>
    </dgm:pt>
    <dgm:pt modelId="{1E0A9401-0978-4E1E-9068-713BAC73D690}" type="parTrans" cxnId="{7E1E666C-3F08-48B4-8CC3-2066FFA6695C}">
      <dgm:prSet/>
      <dgm:spPr/>
      <dgm:t>
        <a:bodyPr/>
        <a:lstStyle/>
        <a:p>
          <a:endParaRPr lang="ru-RU"/>
        </a:p>
      </dgm:t>
    </dgm:pt>
    <dgm:pt modelId="{A1325017-E37A-47B9-8E03-118F91BDA2C8}" type="sibTrans" cxnId="{7E1E666C-3F08-48B4-8CC3-2066FFA6695C}">
      <dgm:prSet/>
      <dgm:spPr/>
      <dgm:t>
        <a:bodyPr/>
        <a:lstStyle/>
        <a:p>
          <a:endParaRPr lang="ru-RU"/>
        </a:p>
      </dgm:t>
    </dgm:pt>
    <dgm:pt modelId="{76034D53-FF00-4A7C-88A9-9B532BCC0D4C}">
      <dgm:prSet custT="1"/>
      <dgm:spPr/>
      <dgm:t>
        <a:bodyPr/>
        <a:lstStyle/>
        <a:p>
          <a:r>
            <a:rPr lang="ru-RU" sz="1600" b="1" noProof="0" smtClean="0"/>
            <a:t>BinaryReader</a:t>
          </a:r>
          <a:endParaRPr lang="ru-RU" sz="1600" b="1" noProof="0"/>
        </a:p>
      </dgm:t>
    </dgm:pt>
    <dgm:pt modelId="{01BEE9E0-B9A7-43CA-B7B2-DB2AA17ABBEC}" type="parTrans" cxnId="{DDC7D0A2-47C5-41E3-80AD-FFE054C2F799}">
      <dgm:prSet/>
      <dgm:spPr/>
      <dgm:t>
        <a:bodyPr/>
        <a:lstStyle/>
        <a:p>
          <a:endParaRPr lang="ru-RU" noProof="0"/>
        </a:p>
      </dgm:t>
    </dgm:pt>
    <dgm:pt modelId="{B7B7C2BB-2D90-404E-8686-A29925C75BD9}" type="sibTrans" cxnId="{DDC7D0A2-47C5-41E3-80AD-FFE054C2F799}">
      <dgm:prSet/>
      <dgm:spPr/>
      <dgm:t>
        <a:bodyPr/>
        <a:lstStyle/>
        <a:p>
          <a:endParaRPr lang="ru-RU"/>
        </a:p>
      </dgm:t>
    </dgm:pt>
    <dgm:pt modelId="{4CD48CE5-BD4C-45A3-BFDF-30A356DB139E}">
      <dgm:prSet custT="1"/>
      <dgm:spPr/>
      <dgm:t>
        <a:bodyPr/>
        <a:lstStyle/>
        <a:p>
          <a:r>
            <a:rPr lang="ru-RU" sz="1600" b="1" noProof="0" dirty="0" smtClean="0"/>
            <a:t>BinaryWriter</a:t>
          </a:r>
          <a:endParaRPr lang="ru-RU" sz="1600" b="1" noProof="0" dirty="0"/>
        </a:p>
      </dgm:t>
    </dgm:pt>
    <dgm:pt modelId="{53120FF1-EB04-4A86-A8AB-A5DB6AE90340}" type="parTrans" cxnId="{69EFE982-6727-4E16-88D5-C69DD8A52162}">
      <dgm:prSet/>
      <dgm:spPr/>
      <dgm:t>
        <a:bodyPr/>
        <a:lstStyle/>
        <a:p>
          <a:endParaRPr lang="ru-RU" noProof="0"/>
        </a:p>
      </dgm:t>
    </dgm:pt>
    <dgm:pt modelId="{5DF0B3F1-3032-4A80-8663-41BD8F7F391A}" type="sibTrans" cxnId="{69EFE982-6727-4E16-88D5-C69DD8A52162}">
      <dgm:prSet/>
      <dgm:spPr/>
      <dgm:t>
        <a:bodyPr/>
        <a:lstStyle/>
        <a:p>
          <a:endParaRPr lang="ru-RU"/>
        </a:p>
      </dgm:t>
    </dgm:pt>
    <dgm:pt modelId="{4ABD7CED-1A71-4B5D-9CB5-9DE5869CF406}">
      <dgm:prSet phldrT="[Text]" custT="1"/>
      <dgm:spPr/>
      <dgm:t>
        <a:bodyPr/>
        <a:lstStyle/>
        <a:p>
          <a:r>
            <a:rPr lang="ru-RU" sz="1600" b="1" noProof="0" dirty="0" err="1" smtClean="0"/>
            <a:t>BufferedStream</a:t>
          </a:r>
          <a:endParaRPr lang="ru-RU" sz="1600" b="1" noProof="0" dirty="0"/>
        </a:p>
      </dgm:t>
    </dgm:pt>
    <dgm:pt modelId="{0A92C571-78EB-48B0-A8F2-41D83A47A7A1}" type="sibTrans" cxnId="{4896AF4E-F575-4FAE-8EF0-F4088D409543}">
      <dgm:prSet/>
      <dgm:spPr/>
      <dgm:t>
        <a:bodyPr/>
        <a:lstStyle/>
        <a:p>
          <a:endParaRPr lang="ru-RU"/>
        </a:p>
      </dgm:t>
    </dgm:pt>
    <dgm:pt modelId="{90D1D35B-6166-4753-815B-C3C85483FAA4}" type="parTrans" cxnId="{4896AF4E-F575-4FAE-8EF0-F4088D409543}">
      <dgm:prSet/>
      <dgm:spPr/>
      <dgm:t>
        <a:bodyPr/>
        <a:lstStyle/>
        <a:p>
          <a:endParaRPr lang="ru-RU" noProof="0"/>
        </a:p>
      </dgm:t>
    </dgm:pt>
    <dgm:pt modelId="{D7AE99C6-E18F-44BD-94A2-6EA2BE010BD0}">
      <dgm:prSet phldrT="[Text]" custT="1"/>
      <dgm:spPr/>
      <dgm:t>
        <a:bodyPr/>
        <a:lstStyle/>
        <a:p>
          <a:r>
            <a:rPr lang="ru-RU" sz="1600" b="1" noProof="0" dirty="0" err="1" smtClean="0"/>
            <a:t>MarshalByRefObject</a:t>
          </a:r>
          <a:endParaRPr lang="ru-RU" sz="1600" b="1" noProof="0" dirty="0"/>
        </a:p>
      </dgm:t>
    </dgm:pt>
    <dgm:pt modelId="{55DC84F8-F595-4A1A-AAE6-F0EEF481BEEC}" type="sibTrans" cxnId="{0561ACDB-6A8E-4139-AF70-9D1A50C69221}">
      <dgm:prSet/>
      <dgm:spPr/>
      <dgm:t>
        <a:bodyPr/>
        <a:lstStyle/>
        <a:p>
          <a:endParaRPr lang="ru-RU"/>
        </a:p>
      </dgm:t>
    </dgm:pt>
    <dgm:pt modelId="{D8078A5A-AC7E-42C4-A0CC-6C6432F543AD}" type="parTrans" cxnId="{0561ACDB-6A8E-4139-AF70-9D1A50C69221}">
      <dgm:prSet/>
      <dgm:spPr/>
      <dgm:t>
        <a:bodyPr/>
        <a:lstStyle/>
        <a:p>
          <a:endParaRPr lang="ru-RU" noProof="0"/>
        </a:p>
      </dgm:t>
    </dgm:pt>
    <dgm:pt modelId="{5A2351AF-307D-473D-9A9E-D77F16D99DE6}" type="pres">
      <dgm:prSet presAssocID="{430921B0-A3E1-4BD1-B641-AE37903DB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63C10C0-FC58-4877-8EF6-2E69087B31A3}" type="pres">
      <dgm:prSet presAssocID="{9251ED84-FB54-4EBE-8EF2-CA2659C92373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9C4F7A09-0407-4707-BCF7-5F51A96AECA8}" type="pres">
      <dgm:prSet presAssocID="{9251ED84-FB54-4EBE-8EF2-CA2659C92373}" presName="rootComposite1" presStyleCnt="0"/>
      <dgm:spPr/>
      <dgm:t>
        <a:bodyPr/>
        <a:lstStyle/>
        <a:p>
          <a:endParaRPr lang="ru-RU"/>
        </a:p>
      </dgm:t>
    </dgm:pt>
    <dgm:pt modelId="{331A70D7-25BC-4A2E-89AF-DCFEB3C7E9A8}" type="pres">
      <dgm:prSet presAssocID="{9251ED84-FB54-4EBE-8EF2-CA2659C92373}" presName="rootText1" presStyleLbl="node0" presStyleIdx="0" presStyleCnt="1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24D696-6C03-4032-AAB5-FA10187F60FF}" type="pres">
      <dgm:prSet presAssocID="{9251ED84-FB54-4EBE-8EF2-CA2659C9237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F3D39D8-B1A7-4772-B520-961B32CE921D}" type="pres">
      <dgm:prSet presAssocID="{9251ED84-FB54-4EBE-8EF2-CA2659C92373}" presName="hierChild2" presStyleCnt="0"/>
      <dgm:spPr/>
      <dgm:t>
        <a:bodyPr/>
        <a:lstStyle/>
        <a:p>
          <a:endParaRPr lang="ru-RU"/>
        </a:p>
      </dgm:t>
    </dgm:pt>
    <dgm:pt modelId="{F7C5DCFF-4893-40EE-BE2E-5FAC3447EF9F}" type="pres">
      <dgm:prSet presAssocID="{D8078A5A-AC7E-42C4-A0CC-6C6432F543AD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AE23AB2-6F2D-4592-B866-4757732BFE7F}" type="pres">
      <dgm:prSet presAssocID="{D7AE99C6-E18F-44BD-94A2-6EA2BE010BD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92E2EDB-1AE8-456F-BCB7-0252E8322BCF}" type="pres">
      <dgm:prSet presAssocID="{D7AE99C6-E18F-44BD-94A2-6EA2BE010BD0}" presName="rootComposite" presStyleCnt="0"/>
      <dgm:spPr/>
      <dgm:t>
        <a:bodyPr/>
        <a:lstStyle/>
        <a:p>
          <a:endParaRPr lang="ru-RU"/>
        </a:p>
      </dgm:t>
    </dgm:pt>
    <dgm:pt modelId="{5EF14111-F4EA-43CA-AD3B-F150532F47A2}" type="pres">
      <dgm:prSet presAssocID="{D7AE99C6-E18F-44BD-94A2-6EA2BE010BD0}" presName="rootText" presStyleLbl="node2" presStyleIdx="0" presStyleCnt="3" custScaleX="271064" custScaleY="101868">
        <dgm:presLayoutVars>
          <dgm:chPref val="3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ru-RU"/>
        </a:p>
      </dgm:t>
    </dgm:pt>
    <dgm:pt modelId="{367660D3-957B-4A01-9241-09A9DF529A24}" type="pres">
      <dgm:prSet presAssocID="{D7AE99C6-E18F-44BD-94A2-6EA2BE010B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BF998131-618D-4FAA-866C-23B4DE5F9860}" type="pres">
      <dgm:prSet presAssocID="{D7AE99C6-E18F-44BD-94A2-6EA2BE010BD0}" presName="hierChild4" presStyleCnt="0"/>
      <dgm:spPr/>
      <dgm:t>
        <a:bodyPr/>
        <a:lstStyle/>
        <a:p>
          <a:endParaRPr lang="ru-RU"/>
        </a:p>
      </dgm:t>
    </dgm:pt>
    <dgm:pt modelId="{2731937C-A2CC-4790-85CD-DE5D5CC2FAAE}" type="pres">
      <dgm:prSet presAssocID="{485FCDA5-970F-4F88-B699-CD0993305BBC}" presName="Name37" presStyleLbl="parChTrans1D3" presStyleIdx="0" presStyleCnt="3"/>
      <dgm:spPr/>
      <dgm:t>
        <a:bodyPr/>
        <a:lstStyle/>
        <a:p>
          <a:endParaRPr lang="ru-RU"/>
        </a:p>
      </dgm:t>
    </dgm:pt>
    <dgm:pt modelId="{0C0A85E7-AC67-4EEA-A51A-81981ED690CA}" type="pres">
      <dgm:prSet presAssocID="{09C54D48-DF23-4922-BF9F-814201457EF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85D7223-A0E2-4099-A0DA-00A2D150A207}" type="pres">
      <dgm:prSet presAssocID="{09C54D48-DF23-4922-BF9F-814201457EF4}" presName="rootComposite" presStyleCnt="0"/>
      <dgm:spPr/>
      <dgm:t>
        <a:bodyPr/>
        <a:lstStyle/>
        <a:p>
          <a:endParaRPr lang="ru-RU"/>
        </a:p>
      </dgm:t>
    </dgm:pt>
    <dgm:pt modelId="{E9D3D98F-DDE9-43AE-A5A9-9CE5F20BEFA3}" type="pres">
      <dgm:prSet presAssocID="{09C54D48-DF23-4922-BF9F-814201457EF4}" presName="rootText" presStyleLbl="node3" presStyleIdx="0" presStyleCnt="3" custScaleX="152138" custScaleY="101868">
        <dgm:presLayoutVars>
          <dgm:chPref val="3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ru-RU"/>
        </a:p>
      </dgm:t>
    </dgm:pt>
    <dgm:pt modelId="{ECA85601-BD36-4B76-AFF0-106FC788FF50}" type="pres">
      <dgm:prSet presAssocID="{09C54D48-DF23-4922-BF9F-814201457EF4}" presName="rootConnector" presStyleLbl="node3" presStyleIdx="0" presStyleCnt="3"/>
      <dgm:spPr/>
      <dgm:t>
        <a:bodyPr/>
        <a:lstStyle/>
        <a:p>
          <a:endParaRPr lang="ru-RU"/>
        </a:p>
      </dgm:t>
    </dgm:pt>
    <dgm:pt modelId="{3F56F3EC-8124-41D7-A6BD-FF075A9A6705}" type="pres">
      <dgm:prSet presAssocID="{09C54D48-DF23-4922-BF9F-814201457EF4}" presName="hierChild4" presStyleCnt="0"/>
      <dgm:spPr/>
      <dgm:t>
        <a:bodyPr/>
        <a:lstStyle/>
        <a:p>
          <a:endParaRPr lang="ru-RU"/>
        </a:p>
      </dgm:t>
    </dgm:pt>
    <dgm:pt modelId="{01B30BF4-E57D-472A-B863-9F6FAA149C42}" type="pres">
      <dgm:prSet presAssocID="{90D1D35B-6166-4753-815B-C3C85483FAA4}" presName="Name37" presStyleLbl="parChTrans1D4" presStyleIdx="0" presStyleCnt="7"/>
      <dgm:spPr/>
      <dgm:t>
        <a:bodyPr/>
        <a:lstStyle/>
        <a:p>
          <a:endParaRPr lang="ru-RU"/>
        </a:p>
      </dgm:t>
    </dgm:pt>
    <dgm:pt modelId="{FA8E0EED-B332-4F7D-AD24-539639CBA63F}" type="pres">
      <dgm:prSet presAssocID="{4ABD7CED-1A71-4B5D-9CB5-9DE5869CF40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A1B2E1-B5D8-4E96-B074-9CE235AD0752}" type="pres">
      <dgm:prSet presAssocID="{4ABD7CED-1A71-4B5D-9CB5-9DE5869CF406}" presName="rootComposite" presStyleCnt="0"/>
      <dgm:spPr/>
      <dgm:t>
        <a:bodyPr/>
        <a:lstStyle/>
        <a:p>
          <a:endParaRPr lang="ru-RU"/>
        </a:p>
      </dgm:t>
    </dgm:pt>
    <dgm:pt modelId="{DB94D316-31E5-4475-B158-1BDE6A16FEFF}" type="pres">
      <dgm:prSet presAssocID="{4ABD7CED-1A71-4B5D-9CB5-9DE5869CF406}" presName="rootText" presStyleLbl="node4" presStyleIdx="0" presStyleCnt="7" custScaleX="139979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D4A3E93-EB45-46C0-9565-C1E52347ABF2}" type="pres">
      <dgm:prSet presAssocID="{4ABD7CED-1A71-4B5D-9CB5-9DE5869CF406}" presName="rootConnector" presStyleLbl="node4" presStyleIdx="0" presStyleCnt="7"/>
      <dgm:spPr/>
      <dgm:t>
        <a:bodyPr/>
        <a:lstStyle/>
        <a:p>
          <a:endParaRPr lang="ru-RU"/>
        </a:p>
      </dgm:t>
    </dgm:pt>
    <dgm:pt modelId="{CC7E1C6E-23E1-42A6-82EB-70D3EF0867D1}" type="pres">
      <dgm:prSet presAssocID="{4ABD7CED-1A71-4B5D-9CB5-9DE5869CF406}" presName="hierChild4" presStyleCnt="0"/>
      <dgm:spPr/>
      <dgm:t>
        <a:bodyPr/>
        <a:lstStyle/>
        <a:p>
          <a:endParaRPr lang="ru-RU"/>
        </a:p>
      </dgm:t>
    </dgm:pt>
    <dgm:pt modelId="{62085648-5547-46F4-BBBF-71AD9FAF178E}" type="pres">
      <dgm:prSet presAssocID="{4ABD7CED-1A71-4B5D-9CB5-9DE5869CF406}" presName="hierChild5" presStyleCnt="0"/>
      <dgm:spPr/>
      <dgm:t>
        <a:bodyPr/>
        <a:lstStyle/>
        <a:p>
          <a:endParaRPr lang="ru-RU"/>
        </a:p>
      </dgm:t>
    </dgm:pt>
    <dgm:pt modelId="{B35A4140-7136-418D-85C7-A41C3F8333A4}" type="pres">
      <dgm:prSet presAssocID="{272AD395-9E05-43C7-BB83-37D1BF4E89A6}" presName="Name37" presStyleLbl="parChTrans1D4" presStyleIdx="1" presStyleCnt="7"/>
      <dgm:spPr/>
      <dgm:t>
        <a:bodyPr/>
        <a:lstStyle/>
        <a:p>
          <a:endParaRPr lang="ru-RU"/>
        </a:p>
      </dgm:t>
    </dgm:pt>
    <dgm:pt modelId="{5CFCB14A-1EC4-4CE5-9B85-1FB9D9D3E90C}" type="pres">
      <dgm:prSet presAssocID="{F09FA604-0665-4F42-A74B-C72EE85727E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B9050AB-A471-42C3-81A9-69A669033701}" type="pres">
      <dgm:prSet presAssocID="{F09FA604-0665-4F42-A74B-C72EE85727EC}" presName="rootComposite" presStyleCnt="0"/>
      <dgm:spPr/>
      <dgm:t>
        <a:bodyPr/>
        <a:lstStyle/>
        <a:p>
          <a:endParaRPr lang="ru-RU"/>
        </a:p>
      </dgm:t>
    </dgm:pt>
    <dgm:pt modelId="{F6186B23-01BB-461E-B7FD-E1E618D47B99}" type="pres">
      <dgm:prSet presAssocID="{F09FA604-0665-4F42-A74B-C72EE85727EC}" presName="rootText" presStyleLbl="node4" presStyleIdx="1" presStyleCnt="7" custScaleX="139979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40D2B37-672E-446A-898A-A73F24ACEDDD}" type="pres">
      <dgm:prSet presAssocID="{F09FA604-0665-4F42-A74B-C72EE85727EC}" presName="rootConnector" presStyleLbl="node4" presStyleIdx="1" presStyleCnt="7"/>
      <dgm:spPr/>
      <dgm:t>
        <a:bodyPr/>
        <a:lstStyle/>
        <a:p>
          <a:endParaRPr lang="ru-RU"/>
        </a:p>
      </dgm:t>
    </dgm:pt>
    <dgm:pt modelId="{B6BC53A2-EE91-4CB6-BE94-2B66406CC551}" type="pres">
      <dgm:prSet presAssocID="{F09FA604-0665-4F42-A74B-C72EE85727EC}" presName="hierChild4" presStyleCnt="0"/>
      <dgm:spPr/>
      <dgm:t>
        <a:bodyPr/>
        <a:lstStyle/>
        <a:p>
          <a:endParaRPr lang="ru-RU"/>
        </a:p>
      </dgm:t>
    </dgm:pt>
    <dgm:pt modelId="{737259BE-36BA-4715-8E6F-E1FC06680459}" type="pres">
      <dgm:prSet presAssocID="{F09FA604-0665-4F42-A74B-C72EE85727EC}" presName="hierChild5" presStyleCnt="0"/>
      <dgm:spPr/>
      <dgm:t>
        <a:bodyPr/>
        <a:lstStyle/>
        <a:p>
          <a:endParaRPr lang="ru-RU"/>
        </a:p>
      </dgm:t>
    </dgm:pt>
    <dgm:pt modelId="{EFC8602A-1008-4D40-9366-51728AFC6CE6}" type="pres">
      <dgm:prSet presAssocID="{27A3EBA0-7F45-44B8-BF8B-03F3D4A939B4}" presName="Name37" presStyleLbl="parChTrans1D4" presStyleIdx="2" presStyleCnt="7"/>
      <dgm:spPr/>
      <dgm:t>
        <a:bodyPr/>
        <a:lstStyle/>
        <a:p>
          <a:endParaRPr lang="ru-RU"/>
        </a:p>
      </dgm:t>
    </dgm:pt>
    <dgm:pt modelId="{CC399C63-7D7D-4ADE-A8A3-BE9E79FE462A}" type="pres">
      <dgm:prSet presAssocID="{39476E3A-7D1B-486B-883B-59316513936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BB16469B-1A9E-430B-8791-423190C6F407}" type="pres">
      <dgm:prSet presAssocID="{39476E3A-7D1B-486B-883B-59316513936E}" presName="rootComposite" presStyleCnt="0"/>
      <dgm:spPr/>
      <dgm:t>
        <a:bodyPr/>
        <a:lstStyle/>
        <a:p>
          <a:endParaRPr lang="ru-RU"/>
        </a:p>
      </dgm:t>
    </dgm:pt>
    <dgm:pt modelId="{7ADF53B8-F2C4-42D2-9100-92C2191E6A7A}" type="pres">
      <dgm:prSet presAssocID="{39476E3A-7D1B-486B-883B-59316513936E}" presName="rootText" presStyleLbl="node4" presStyleIdx="2" presStyleCnt="7" custScaleX="139979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CC6F4D-3F09-4F21-833A-6EDE818C31FE}" type="pres">
      <dgm:prSet presAssocID="{39476E3A-7D1B-486B-883B-59316513936E}" presName="rootConnector" presStyleLbl="node4" presStyleIdx="2" presStyleCnt="7"/>
      <dgm:spPr/>
      <dgm:t>
        <a:bodyPr/>
        <a:lstStyle/>
        <a:p>
          <a:endParaRPr lang="ru-RU"/>
        </a:p>
      </dgm:t>
    </dgm:pt>
    <dgm:pt modelId="{622D784C-E282-4927-86D5-32C636251B95}" type="pres">
      <dgm:prSet presAssocID="{39476E3A-7D1B-486B-883B-59316513936E}" presName="hierChild4" presStyleCnt="0"/>
      <dgm:spPr/>
      <dgm:t>
        <a:bodyPr/>
        <a:lstStyle/>
        <a:p>
          <a:endParaRPr lang="ru-RU"/>
        </a:p>
      </dgm:t>
    </dgm:pt>
    <dgm:pt modelId="{E653D373-0124-4B0B-BCA5-E7EA4C856483}" type="pres">
      <dgm:prSet presAssocID="{39476E3A-7D1B-486B-883B-59316513936E}" presName="hierChild5" presStyleCnt="0"/>
      <dgm:spPr/>
      <dgm:t>
        <a:bodyPr/>
        <a:lstStyle/>
        <a:p>
          <a:endParaRPr lang="ru-RU"/>
        </a:p>
      </dgm:t>
    </dgm:pt>
    <dgm:pt modelId="{EE4EAF27-9084-4065-8018-F77FFEEF58C8}" type="pres">
      <dgm:prSet presAssocID="{09C54D48-DF23-4922-BF9F-814201457EF4}" presName="hierChild5" presStyleCnt="0"/>
      <dgm:spPr/>
      <dgm:t>
        <a:bodyPr/>
        <a:lstStyle/>
        <a:p>
          <a:endParaRPr lang="ru-RU"/>
        </a:p>
      </dgm:t>
    </dgm:pt>
    <dgm:pt modelId="{B4737449-1D2C-4033-AF46-E417BA349693}" type="pres">
      <dgm:prSet presAssocID="{805DFFE0-BE5D-47AD-A6CF-598089896B47}" presName="Name37" presStyleLbl="parChTrans1D3" presStyleIdx="1" presStyleCnt="3"/>
      <dgm:spPr/>
      <dgm:t>
        <a:bodyPr/>
        <a:lstStyle/>
        <a:p>
          <a:endParaRPr lang="ru-RU"/>
        </a:p>
      </dgm:t>
    </dgm:pt>
    <dgm:pt modelId="{2AAB1430-073C-4B97-9AA0-5F7E9701054A}" type="pres">
      <dgm:prSet presAssocID="{46D5DAB8-9874-4AF8-BECF-E3E6B9197742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E562C22-EFD7-46A2-B791-D16E6DC37C19}" type="pres">
      <dgm:prSet presAssocID="{46D5DAB8-9874-4AF8-BECF-E3E6B9197742}" presName="rootComposite" presStyleCnt="0"/>
      <dgm:spPr/>
      <dgm:t>
        <a:bodyPr/>
        <a:lstStyle/>
        <a:p>
          <a:endParaRPr lang="ru-RU"/>
        </a:p>
      </dgm:t>
    </dgm:pt>
    <dgm:pt modelId="{AE0133D9-AD95-4FAA-B476-0841147E0916}" type="pres">
      <dgm:prSet presAssocID="{46D5DAB8-9874-4AF8-BECF-E3E6B9197742}" presName="rootText" presStyleLbl="node3" presStyleIdx="1" presStyleCnt="3" custScaleX="152138" custScaleY="101868">
        <dgm:presLayoutVars>
          <dgm:chPref val="3"/>
        </dgm:presLayoutVars>
      </dgm:prSet>
      <dgm:spPr>
        <a:prstGeom prst="flowChartInputOutput">
          <a:avLst/>
        </a:prstGeom>
      </dgm:spPr>
      <dgm:t>
        <a:bodyPr/>
        <a:lstStyle/>
        <a:p>
          <a:endParaRPr lang="ru-RU"/>
        </a:p>
      </dgm:t>
    </dgm:pt>
    <dgm:pt modelId="{49D08E76-3271-4ABF-AE53-206D7A72651D}" type="pres">
      <dgm:prSet presAssocID="{46D5DAB8-9874-4AF8-BECF-E3E6B9197742}" presName="rootConnector" presStyleLbl="node3" presStyleIdx="1" presStyleCnt="3"/>
      <dgm:spPr/>
      <dgm:t>
        <a:bodyPr/>
        <a:lstStyle/>
        <a:p>
          <a:endParaRPr lang="ru-RU"/>
        </a:p>
      </dgm:t>
    </dgm:pt>
    <dgm:pt modelId="{E6919F87-2A2D-45BE-B77B-5CED73CE2D56}" type="pres">
      <dgm:prSet presAssocID="{46D5DAB8-9874-4AF8-BECF-E3E6B9197742}" presName="hierChild4" presStyleCnt="0"/>
      <dgm:spPr/>
      <dgm:t>
        <a:bodyPr/>
        <a:lstStyle/>
        <a:p>
          <a:endParaRPr lang="ru-RU"/>
        </a:p>
      </dgm:t>
    </dgm:pt>
    <dgm:pt modelId="{C3F1E130-49F4-40CC-AC2B-0382F2581440}" type="pres">
      <dgm:prSet presAssocID="{727B9890-2F99-40E7-A177-BB3BA47080AC}" presName="Name37" presStyleLbl="parChTrans1D4" presStyleIdx="3" presStyleCnt="7"/>
      <dgm:spPr/>
      <dgm:t>
        <a:bodyPr/>
        <a:lstStyle/>
        <a:p>
          <a:endParaRPr lang="ru-RU"/>
        </a:p>
      </dgm:t>
    </dgm:pt>
    <dgm:pt modelId="{DAAE362B-6857-40A1-92D1-CB93BA35E8A6}" type="pres">
      <dgm:prSet presAssocID="{07C3911A-F4A9-4433-BEE9-5C43D390EFC4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FF576004-1D29-4757-81BF-97AE6F25886B}" type="pres">
      <dgm:prSet presAssocID="{07C3911A-F4A9-4433-BEE9-5C43D390EFC4}" presName="rootComposite" presStyleCnt="0"/>
      <dgm:spPr/>
      <dgm:t>
        <a:bodyPr/>
        <a:lstStyle/>
        <a:p>
          <a:endParaRPr lang="ru-RU"/>
        </a:p>
      </dgm:t>
    </dgm:pt>
    <dgm:pt modelId="{8A9385BE-E3FE-4E8B-BED7-5735A633C700}" type="pres">
      <dgm:prSet presAssocID="{07C3911A-F4A9-4433-BEE9-5C43D390EFC4}" presName="rootText" presStyleLbl="node4" presStyleIdx="3" presStyleCnt="7" custScaleX="13870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3E76D8-080A-4BD1-9797-842A26F01D41}" type="pres">
      <dgm:prSet presAssocID="{07C3911A-F4A9-4433-BEE9-5C43D390EFC4}" presName="rootConnector" presStyleLbl="node4" presStyleIdx="3" presStyleCnt="7"/>
      <dgm:spPr/>
      <dgm:t>
        <a:bodyPr/>
        <a:lstStyle/>
        <a:p>
          <a:endParaRPr lang="ru-RU"/>
        </a:p>
      </dgm:t>
    </dgm:pt>
    <dgm:pt modelId="{71ED7450-068B-49D6-AA85-4BAD5135C1AC}" type="pres">
      <dgm:prSet presAssocID="{07C3911A-F4A9-4433-BEE9-5C43D390EFC4}" presName="hierChild4" presStyleCnt="0"/>
      <dgm:spPr/>
      <dgm:t>
        <a:bodyPr/>
        <a:lstStyle/>
        <a:p>
          <a:endParaRPr lang="ru-RU"/>
        </a:p>
      </dgm:t>
    </dgm:pt>
    <dgm:pt modelId="{CCD1CE7E-E3A4-4EBB-B981-189DFAF768DE}" type="pres">
      <dgm:prSet presAssocID="{07C3911A-F4A9-4433-BEE9-5C43D390EFC4}" presName="hierChild5" presStyleCnt="0"/>
      <dgm:spPr/>
      <dgm:t>
        <a:bodyPr/>
        <a:lstStyle/>
        <a:p>
          <a:endParaRPr lang="ru-RU"/>
        </a:p>
      </dgm:t>
    </dgm:pt>
    <dgm:pt modelId="{0106A01D-89BA-4463-A9C6-C00A9C74E8B4}" type="pres">
      <dgm:prSet presAssocID="{CB620494-CB7B-4171-B79C-4EBE614CF2F0}" presName="Name37" presStyleLbl="parChTrans1D4" presStyleIdx="4" presStyleCnt="7"/>
      <dgm:spPr/>
      <dgm:t>
        <a:bodyPr/>
        <a:lstStyle/>
        <a:p>
          <a:endParaRPr lang="ru-RU"/>
        </a:p>
      </dgm:t>
    </dgm:pt>
    <dgm:pt modelId="{BAC57884-5883-47E5-AAAD-7EAF8B9FF38A}" type="pres">
      <dgm:prSet presAssocID="{4F5207B6-5C9F-4E9D-A729-4DDC6AFBA109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FAEF64F-259A-43C1-8B5E-CABCA385006F}" type="pres">
      <dgm:prSet presAssocID="{4F5207B6-5C9F-4E9D-A729-4DDC6AFBA109}" presName="rootComposite" presStyleCnt="0"/>
      <dgm:spPr/>
      <dgm:t>
        <a:bodyPr/>
        <a:lstStyle/>
        <a:p>
          <a:endParaRPr lang="ru-RU"/>
        </a:p>
      </dgm:t>
    </dgm:pt>
    <dgm:pt modelId="{6DC3EE89-8718-4912-A7A4-00F8D8A0E07D}" type="pres">
      <dgm:prSet presAssocID="{4F5207B6-5C9F-4E9D-A729-4DDC6AFBA109}" presName="rootText" presStyleLbl="node4" presStyleIdx="4" presStyleCnt="7" custScaleX="13870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87DC64-7C41-4774-B59F-671074BEEA72}" type="pres">
      <dgm:prSet presAssocID="{4F5207B6-5C9F-4E9D-A729-4DDC6AFBA109}" presName="rootConnector" presStyleLbl="node4" presStyleIdx="4" presStyleCnt="7"/>
      <dgm:spPr/>
      <dgm:t>
        <a:bodyPr/>
        <a:lstStyle/>
        <a:p>
          <a:endParaRPr lang="ru-RU"/>
        </a:p>
      </dgm:t>
    </dgm:pt>
    <dgm:pt modelId="{A52C6837-E1EF-44AA-AEA6-81EE0DEE42E1}" type="pres">
      <dgm:prSet presAssocID="{4F5207B6-5C9F-4E9D-A729-4DDC6AFBA109}" presName="hierChild4" presStyleCnt="0"/>
      <dgm:spPr/>
      <dgm:t>
        <a:bodyPr/>
        <a:lstStyle/>
        <a:p>
          <a:endParaRPr lang="ru-RU"/>
        </a:p>
      </dgm:t>
    </dgm:pt>
    <dgm:pt modelId="{E16819CC-4B19-4566-99C3-5B7C8BEAEFBD}" type="pres">
      <dgm:prSet presAssocID="{4F5207B6-5C9F-4E9D-A729-4DDC6AFBA109}" presName="hierChild5" presStyleCnt="0"/>
      <dgm:spPr/>
      <dgm:t>
        <a:bodyPr/>
        <a:lstStyle/>
        <a:p>
          <a:endParaRPr lang="ru-RU"/>
        </a:p>
      </dgm:t>
    </dgm:pt>
    <dgm:pt modelId="{CC8B9A34-ECDA-40CF-881F-E3DA2DF8B21A}" type="pres">
      <dgm:prSet presAssocID="{46D5DAB8-9874-4AF8-BECF-E3E6B9197742}" presName="hierChild5" presStyleCnt="0"/>
      <dgm:spPr/>
      <dgm:t>
        <a:bodyPr/>
        <a:lstStyle/>
        <a:p>
          <a:endParaRPr lang="ru-RU"/>
        </a:p>
      </dgm:t>
    </dgm:pt>
    <dgm:pt modelId="{D43D6257-89B4-4183-9A02-CD072279B11D}" type="pres">
      <dgm:prSet presAssocID="{A14C8D2D-CC1F-4B59-AC85-702367A002FC}" presName="Name37" presStyleLbl="parChTrans1D3" presStyleIdx="2" presStyleCnt="3"/>
      <dgm:spPr/>
      <dgm:t>
        <a:bodyPr/>
        <a:lstStyle/>
        <a:p>
          <a:endParaRPr lang="ru-RU"/>
        </a:p>
      </dgm:t>
    </dgm:pt>
    <dgm:pt modelId="{4586A95E-2EEA-42FB-9A28-592B4E1D74D8}" type="pres">
      <dgm:prSet presAssocID="{E9FB716D-3EDE-4B2B-B7D6-5534F5FAA3E3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64E7F22-543B-4E46-B136-5D0C3642C9FB}" type="pres">
      <dgm:prSet presAssocID="{E9FB716D-3EDE-4B2B-B7D6-5534F5FAA3E3}" presName="rootComposite" presStyleCnt="0"/>
      <dgm:spPr/>
      <dgm:t>
        <a:bodyPr/>
        <a:lstStyle/>
        <a:p>
          <a:endParaRPr lang="ru-RU"/>
        </a:p>
      </dgm:t>
    </dgm:pt>
    <dgm:pt modelId="{2934A097-2CB4-4283-B02E-7BB457F7453F}" type="pres">
      <dgm:prSet presAssocID="{E9FB716D-3EDE-4B2B-B7D6-5534F5FAA3E3}" presName="rootText" presStyleLbl="node3" presStyleIdx="2" presStyleCnt="3" custScaleX="152138" custScaleY="101868">
        <dgm:presLayoutVars>
          <dgm:chPref val="3"/>
        </dgm:presLayoutVars>
      </dgm:prSet>
      <dgm:spPr>
        <a:prstGeom prst="parallelogram">
          <a:avLst/>
        </a:prstGeom>
      </dgm:spPr>
      <dgm:t>
        <a:bodyPr/>
        <a:lstStyle/>
        <a:p>
          <a:endParaRPr lang="ru-RU"/>
        </a:p>
      </dgm:t>
    </dgm:pt>
    <dgm:pt modelId="{AFFB696E-2665-471F-AD3D-5DB4143B0E31}" type="pres">
      <dgm:prSet presAssocID="{E9FB716D-3EDE-4B2B-B7D6-5534F5FAA3E3}" presName="rootConnector" presStyleLbl="node3" presStyleIdx="2" presStyleCnt="3"/>
      <dgm:spPr/>
      <dgm:t>
        <a:bodyPr/>
        <a:lstStyle/>
        <a:p>
          <a:endParaRPr lang="ru-RU"/>
        </a:p>
      </dgm:t>
    </dgm:pt>
    <dgm:pt modelId="{5EB6342F-0D7F-4643-AF68-EF42F8BEA6BE}" type="pres">
      <dgm:prSet presAssocID="{E9FB716D-3EDE-4B2B-B7D6-5534F5FAA3E3}" presName="hierChild4" presStyleCnt="0"/>
      <dgm:spPr/>
      <dgm:t>
        <a:bodyPr/>
        <a:lstStyle/>
        <a:p>
          <a:endParaRPr lang="ru-RU"/>
        </a:p>
      </dgm:t>
    </dgm:pt>
    <dgm:pt modelId="{1ACFDD1F-1014-4DAF-BFA6-7426606BCA18}" type="pres">
      <dgm:prSet presAssocID="{43C2DADA-9453-464E-8F24-3FCA8B79C911}" presName="Name37" presStyleLbl="parChTrans1D4" presStyleIdx="5" presStyleCnt="7"/>
      <dgm:spPr/>
      <dgm:t>
        <a:bodyPr/>
        <a:lstStyle/>
        <a:p>
          <a:endParaRPr lang="ru-RU"/>
        </a:p>
      </dgm:t>
    </dgm:pt>
    <dgm:pt modelId="{FD26A9D1-B0FA-46A4-9A61-2851286BA9EB}" type="pres">
      <dgm:prSet presAssocID="{1FF410FA-D2D8-4CB7-BC8F-E26E241E474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4F640011-E3CA-4D09-8755-708A0F31986A}" type="pres">
      <dgm:prSet presAssocID="{1FF410FA-D2D8-4CB7-BC8F-E26E241E474B}" presName="rootComposite" presStyleCnt="0"/>
      <dgm:spPr/>
      <dgm:t>
        <a:bodyPr/>
        <a:lstStyle/>
        <a:p>
          <a:endParaRPr lang="ru-RU"/>
        </a:p>
      </dgm:t>
    </dgm:pt>
    <dgm:pt modelId="{52767BCB-6BF9-4947-A77F-EDA380F588FF}" type="pres">
      <dgm:prSet presAssocID="{1FF410FA-D2D8-4CB7-BC8F-E26E241E474B}" presName="rootText" presStyleLbl="node4" presStyleIdx="5" presStyleCnt="7" custScaleX="137436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C32FD4-2A2D-4119-9C2F-27977F9E1BA0}" type="pres">
      <dgm:prSet presAssocID="{1FF410FA-D2D8-4CB7-BC8F-E26E241E474B}" presName="rootConnector" presStyleLbl="node4" presStyleIdx="5" presStyleCnt="7"/>
      <dgm:spPr/>
      <dgm:t>
        <a:bodyPr/>
        <a:lstStyle/>
        <a:p>
          <a:endParaRPr lang="ru-RU"/>
        </a:p>
      </dgm:t>
    </dgm:pt>
    <dgm:pt modelId="{856B7800-2050-4C61-ADA2-90D1836831EA}" type="pres">
      <dgm:prSet presAssocID="{1FF410FA-D2D8-4CB7-BC8F-E26E241E474B}" presName="hierChild4" presStyleCnt="0"/>
      <dgm:spPr/>
      <dgm:t>
        <a:bodyPr/>
        <a:lstStyle/>
        <a:p>
          <a:endParaRPr lang="ru-RU"/>
        </a:p>
      </dgm:t>
    </dgm:pt>
    <dgm:pt modelId="{06AA0E60-C38C-45C6-8EFE-65E052C7895E}" type="pres">
      <dgm:prSet presAssocID="{1FF410FA-D2D8-4CB7-BC8F-E26E241E474B}" presName="hierChild5" presStyleCnt="0"/>
      <dgm:spPr/>
      <dgm:t>
        <a:bodyPr/>
        <a:lstStyle/>
        <a:p>
          <a:endParaRPr lang="ru-RU"/>
        </a:p>
      </dgm:t>
    </dgm:pt>
    <dgm:pt modelId="{734619A3-97D3-4A77-BD73-88534AF5E9A9}" type="pres">
      <dgm:prSet presAssocID="{30D5201C-0843-42FD-B73E-F9C26A3EA544}" presName="Name37" presStyleLbl="parChTrans1D4" presStyleIdx="6" presStyleCnt="7"/>
      <dgm:spPr/>
      <dgm:t>
        <a:bodyPr/>
        <a:lstStyle/>
        <a:p>
          <a:endParaRPr lang="ru-RU"/>
        </a:p>
      </dgm:t>
    </dgm:pt>
    <dgm:pt modelId="{B7973F81-5C5F-4AED-9784-E98E13BD0B10}" type="pres">
      <dgm:prSet presAssocID="{57BD92AB-2619-41B3-BB15-13CB20C3236D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5851F8-FD04-401B-884E-1784EC3336A9}" type="pres">
      <dgm:prSet presAssocID="{57BD92AB-2619-41B3-BB15-13CB20C3236D}" presName="rootComposite" presStyleCnt="0"/>
      <dgm:spPr/>
      <dgm:t>
        <a:bodyPr/>
        <a:lstStyle/>
        <a:p>
          <a:endParaRPr lang="ru-RU"/>
        </a:p>
      </dgm:t>
    </dgm:pt>
    <dgm:pt modelId="{A8E70441-6361-49F3-97B7-71E5B70D39FC}" type="pres">
      <dgm:prSet presAssocID="{57BD92AB-2619-41B3-BB15-13CB20C3236D}" presName="rootText" presStyleLbl="node4" presStyleIdx="6" presStyleCnt="7" custScaleX="137436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F2802FF-9614-4F2E-9818-0A3256DEDF4F}" type="pres">
      <dgm:prSet presAssocID="{57BD92AB-2619-41B3-BB15-13CB20C3236D}" presName="rootConnector" presStyleLbl="node4" presStyleIdx="6" presStyleCnt="7"/>
      <dgm:spPr/>
      <dgm:t>
        <a:bodyPr/>
        <a:lstStyle/>
        <a:p>
          <a:endParaRPr lang="ru-RU"/>
        </a:p>
      </dgm:t>
    </dgm:pt>
    <dgm:pt modelId="{B135BCFE-D461-4086-95A5-417EDA8F0C5B}" type="pres">
      <dgm:prSet presAssocID="{57BD92AB-2619-41B3-BB15-13CB20C3236D}" presName="hierChild4" presStyleCnt="0"/>
      <dgm:spPr/>
      <dgm:t>
        <a:bodyPr/>
        <a:lstStyle/>
        <a:p>
          <a:endParaRPr lang="ru-RU"/>
        </a:p>
      </dgm:t>
    </dgm:pt>
    <dgm:pt modelId="{BE5D15A6-5F4D-4E3B-8D7F-3310026ECFD1}" type="pres">
      <dgm:prSet presAssocID="{57BD92AB-2619-41B3-BB15-13CB20C3236D}" presName="hierChild5" presStyleCnt="0"/>
      <dgm:spPr/>
      <dgm:t>
        <a:bodyPr/>
        <a:lstStyle/>
        <a:p>
          <a:endParaRPr lang="ru-RU"/>
        </a:p>
      </dgm:t>
    </dgm:pt>
    <dgm:pt modelId="{9BE5B38F-A202-4CDD-8F99-9D0FA098324C}" type="pres">
      <dgm:prSet presAssocID="{E9FB716D-3EDE-4B2B-B7D6-5534F5FAA3E3}" presName="hierChild5" presStyleCnt="0"/>
      <dgm:spPr/>
      <dgm:t>
        <a:bodyPr/>
        <a:lstStyle/>
        <a:p>
          <a:endParaRPr lang="ru-RU"/>
        </a:p>
      </dgm:t>
    </dgm:pt>
    <dgm:pt modelId="{0C70B7D1-C2BF-442C-972C-4640B445B94A}" type="pres">
      <dgm:prSet presAssocID="{D7AE99C6-E18F-44BD-94A2-6EA2BE010BD0}" presName="hierChild5" presStyleCnt="0"/>
      <dgm:spPr/>
      <dgm:t>
        <a:bodyPr/>
        <a:lstStyle/>
        <a:p>
          <a:endParaRPr lang="ru-RU"/>
        </a:p>
      </dgm:t>
    </dgm:pt>
    <dgm:pt modelId="{C25F5092-7ADE-4020-B048-89B461E7172B}" type="pres">
      <dgm:prSet presAssocID="{53120FF1-EB04-4A86-A8AB-A5DB6AE90340}" presName="Name37" presStyleLbl="parChTrans1D2" presStyleIdx="1" presStyleCnt="3"/>
      <dgm:spPr/>
      <dgm:t>
        <a:bodyPr/>
        <a:lstStyle/>
        <a:p>
          <a:endParaRPr lang="ru-RU"/>
        </a:p>
      </dgm:t>
    </dgm:pt>
    <dgm:pt modelId="{32A67040-EA2A-4F3F-837C-1EBA92826831}" type="pres">
      <dgm:prSet presAssocID="{4CD48CE5-BD4C-45A3-BFDF-30A356DB139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C2A1E58B-E187-473C-A5F9-49E4EFEBF1A6}" type="pres">
      <dgm:prSet presAssocID="{4CD48CE5-BD4C-45A3-BFDF-30A356DB139E}" presName="rootComposite" presStyleCnt="0"/>
      <dgm:spPr/>
      <dgm:t>
        <a:bodyPr/>
        <a:lstStyle/>
        <a:p>
          <a:endParaRPr lang="ru-RU"/>
        </a:p>
      </dgm:t>
    </dgm:pt>
    <dgm:pt modelId="{89F07A1C-1BD2-44B5-AA05-AB6CD5BF9771}" type="pres">
      <dgm:prSet presAssocID="{4CD48CE5-BD4C-45A3-BFDF-30A356DB139E}" presName="rootText" presStyleLbl="node2" presStyleIdx="1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06F0DB-E3E8-4B26-9B9B-16D532B34B83}" type="pres">
      <dgm:prSet presAssocID="{4CD48CE5-BD4C-45A3-BFDF-30A356DB139E}" presName="rootConnector" presStyleLbl="node2" presStyleIdx="1" presStyleCnt="3"/>
      <dgm:spPr/>
      <dgm:t>
        <a:bodyPr/>
        <a:lstStyle/>
        <a:p>
          <a:endParaRPr lang="ru-RU"/>
        </a:p>
      </dgm:t>
    </dgm:pt>
    <dgm:pt modelId="{309A3C67-9D07-405E-B113-FF9E50D26C99}" type="pres">
      <dgm:prSet presAssocID="{4CD48CE5-BD4C-45A3-BFDF-30A356DB139E}" presName="hierChild4" presStyleCnt="0"/>
      <dgm:spPr/>
      <dgm:t>
        <a:bodyPr/>
        <a:lstStyle/>
        <a:p>
          <a:endParaRPr lang="ru-RU"/>
        </a:p>
      </dgm:t>
    </dgm:pt>
    <dgm:pt modelId="{7AC9EC5B-8696-4A5B-A5AB-6A3033C3BC1C}" type="pres">
      <dgm:prSet presAssocID="{4CD48CE5-BD4C-45A3-BFDF-30A356DB139E}" presName="hierChild5" presStyleCnt="0"/>
      <dgm:spPr/>
      <dgm:t>
        <a:bodyPr/>
        <a:lstStyle/>
        <a:p>
          <a:endParaRPr lang="ru-RU"/>
        </a:p>
      </dgm:t>
    </dgm:pt>
    <dgm:pt modelId="{548F021A-2547-470A-BA47-F87F228A97D9}" type="pres">
      <dgm:prSet presAssocID="{01BEE9E0-B9A7-43CA-B7B2-DB2AA17ABBEC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16C6E95-A4DE-41B1-8F5B-10FF8E279797}" type="pres">
      <dgm:prSet presAssocID="{76034D53-FF00-4A7C-88A9-9B532BCC0D4C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E2D3076-F4D1-423E-8772-A224771DD9D6}" type="pres">
      <dgm:prSet presAssocID="{76034D53-FF00-4A7C-88A9-9B532BCC0D4C}" presName="rootComposite" presStyleCnt="0"/>
      <dgm:spPr/>
      <dgm:t>
        <a:bodyPr/>
        <a:lstStyle/>
        <a:p>
          <a:endParaRPr lang="ru-RU"/>
        </a:p>
      </dgm:t>
    </dgm:pt>
    <dgm:pt modelId="{AC45B744-FEF9-4DF2-8D8E-F39663B7FF53}" type="pres">
      <dgm:prSet presAssocID="{76034D53-FF00-4A7C-88A9-9B532BCC0D4C}" presName="rootText" presStyleLbl="node2" presStyleIdx="2" presStyleCnt="3" custScaleX="152138" custScaleY="1018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A09670-02AD-4603-A957-31DBAEB98295}" type="pres">
      <dgm:prSet presAssocID="{76034D53-FF00-4A7C-88A9-9B532BCC0D4C}" presName="rootConnector" presStyleLbl="node2" presStyleIdx="2" presStyleCnt="3"/>
      <dgm:spPr/>
      <dgm:t>
        <a:bodyPr/>
        <a:lstStyle/>
        <a:p>
          <a:endParaRPr lang="ru-RU"/>
        </a:p>
      </dgm:t>
    </dgm:pt>
    <dgm:pt modelId="{9D4BD923-E35E-4C2C-856E-8B1EF129237A}" type="pres">
      <dgm:prSet presAssocID="{76034D53-FF00-4A7C-88A9-9B532BCC0D4C}" presName="hierChild4" presStyleCnt="0"/>
      <dgm:spPr/>
      <dgm:t>
        <a:bodyPr/>
        <a:lstStyle/>
        <a:p>
          <a:endParaRPr lang="ru-RU"/>
        </a:p>
      </dgm:t>
    </dgm:pt>
    <dgm:pt modelId="{92ED6D1A-2CEB-4303-B661-62F33219E070}" type="pres">
      <dgm:prSet presAssocID="{76034D53-FF00-4A7C-88A9-9B532BCC0D4C}" presName="hierChild5" presStyleCnt="0"/>
      <dgm:spPr/>
      <dgm:t>
        <a:bodyPr/>
        <a:lstStyle/>
        <a:p>
          <a:endParaRPr lang="ru-RU"/>
        </a:p>
      </dgm:t>
    </dgm:pt>
    <dgm:pt modelId="{7E3FB2E6-96AE-4A56-AFA4-DD178973459D}" type="pres">
      <dgm:prSet presAssocID="{9251ED84-FB54-4EBE-8EF2-CA2659C92373}" presName="hierChild3" presStyleCnt="0"/>
      <dgm:spPr/>
      <dgm:t>
        <a:bodyPr/>
        <a:lstStyle/>
        <a:p>
          <a:endParaRPr lang="ru-RU"/>
        </a:p>
      </dgm:t>
    </dgm:pt>
  </dgm:ptLst>
  <dgm:cxnLst>
    <dgm:cxn modelId="{DDC7D0A2-47C5-41E3-80AD-FFE054C2F799}" srcId="{9251ED84-FB54-4EBE-8EF2-CA2659C92373}" destId="{76034D53-FF00-4A7C-88A9-9B532BCC0D4C}" srcOrd="2" destOrd="0" parTransId="{01BEE9E0-B9A7-43CA-B7B2-DB2AA17ABBEC}" sibTransId="{B7B7C2BB-2D90-404E-8686-A29925C75BD9}"/>
    <dgm:cxn modelId="{B0F628DB-DFF7-4BE8-9AFE-6BE64B56C995}" srcId="{E9FB716D-3EDE-4B2B-B7D6-5534F5FAA3E3}" destId="{1FF410FA-D2D8-4CB7-BC8F-E26E241E474B}" srcOrd="0" destOrd="0" parTransId="{43C2DADA-9453-464E-8F24-3FCA8B79C911}" sibTransId="{469CB052-5B5B-4CD5-9B8C-53FDE9F033C3}"/>
    <dgm:cxn modelId="{D3009857-5810-4071-8D5F-C3110F6D8971}" type="presOf" srcId="{07C3911A-F4A9-4433-BEE9-5C43D390EFC4}" destId="{8A9385BE-E3FE-4E8B-BED7-5735A633C700}" srcOrd="0" destOrd="0" presId="urn:microsoft.com/office/officeart/2005/8/layout/orgChart1"/>
    <dgm:cxn modelId="{17CCA86A-3631-4147-B5C1-D3728EE18786}" type="presOf" srcId="{D7AE99C6-E18F-44BD-94A2-6EA2BE010BD0}" destId="{367660D3-957B-4A01-9241-09A9DF529A24}" srcOrd="1" destOrd="0" presId="urn:microsoft.com/office/officeart/2005/8/layout/orgChart1"/>
    <dgm:cxn modelId="{05E1E4B5-A94A-43DE-84E9-5C42C33E8F94}" srcId="{E9FB716D-3EDE-4B2B-B7D6-5534F5FAA3E3}" destId="{57BD92AB-2619-41B3-BB15-13CB20C3236D}" srcOrd="1" destOrd="0" parTransId="{30D5201C-0843-42FD-B73E-F9C26A3EA544}" sibTransId="{4C7F8A7F-30D5-49FB-9135-754F5C958B18}"/>
    <dgm:cxn modelId="{9B54AAF9-E100-4E97-80D6-D9DE0BEAA242}" type="presOf" srcId="{4ABD7CED-1A71-4B5D-9CB5-9DE5869CF406}" destId="{8D4A3E93-EB45-46C0-9565-C1E52347ABF2}" srcOrd="1" destOrd="0" presId="urn:microsoft.com/office/officeart/2005/8/layout/orgChart1"/>
    <dgm:cxn modelId="{E17EFD0F-B1BA-482C-BA2E-EC4BA2A79653}" type="presOf" srcId="{1FF410FA-D2D8-4CB7-BC8F-E26E241E474B}" destId="{52767BCB-6BF9-4947-A77F-EDA380F588FF}" srcOrd="0" destOrd="0" presId="urn:microsoft.com/office/officeart/2005/8/layout/orgChart1"/>
    <dgm:cxn modelId="{2DF7580D-FF95-4C3E-9256-BAEAA6991E44}" srcId="{46D5DAB8-9874-4AF8-BECF-E3E6B9197742}" destId="{4F5207B6-5C9F-4E9D-A729-4DDC6AFBA109}" srcOrd="1" destOrd="0" parTransId="{CB620494-CB7B-4171-B79C-4EBE614CF2F0}" sibTransId="{B2103D75-AEF4-4FE4-98F4-3784C6872CA3}"/>
    <dgm:cxn modelId="{B1148932-B630-4AE2-8062-9965D0D7C345}" srcId="{46D5DAB8-9874-4AF8-BECF-E3E6B9197742}" destId="{07C3911A-F4A9-4433-BEE9-5C43D390EFC4}" srcOrd="0" destOrd="0" parTransId="{727B9890-2F99-40E7-A177-BB3BA47080AC}" sibTransId="{77708A00-4905-42CF-8A26-F7EDB8E1C3E1}"/>
    <dgm:cxn modelId="{6F49C04D-3726-4A31-888D-D2DDE0134E83}" type="presOf" srcId="{46D5DAB8-9874-4AF8-BECF-E3E6B9197742}" destId="{AE0133D9-AD95-4FAA-B476-0841147E0916}" srcOrd="0" destOrd="0" presId="urn:microsoft.com/office/officeart/2005/8/layout/orgChart1"/>
    <dgm:cxn modelId="{93B69A30-EC03-406A-96FF-58C598D71F31}" type="presOf" srcId="{4ABD7CED-1A71-4B5D-9CB5-9DE5869CF406}" destId="{DB94D316-31E5-4475-B158-1BDE6A16FEFF}" srcOrd="0" destOrd="0" presId="urn:microsoft.com/office/officeart/2005/8/layout/orgChart1"/>
    <dgm:cxn modelId="{69EFE982-6727-4E16-88D5-C69DD8A52162}" srcId="{9251ED84-FB54-4EBE-8EF2-CA2659C92373}" destId="{4CD48CE5-BD4C-45A3-BFDF-30A356DB139E}" srcOrd="1" destOrd="0" parTransId="{53120FF1-EB04-4A86-A8AB-A5DB6AE90340}" sibTransId="{5DF0B3F1-3032-4A80-8663-41BD8F7F391A}"/>
    <dgm:cxn modelId="{CA6B9859-E74F-428D-A5FE-AC24EFA021DB}" srcId="{09C54D48-DF23-4922-BF9F-814201457EF4}" destId="{39476E3A-7D1B-486B-883B-59316513936E}" srcOrd="2" destOrd="0" parTransId="{27A3EBA0-7F45-44B8-BF8B-03F3D4A939B4}" sibTransId="{66E1FDE4-EAD0-4CF3-B4CB-220789C3B5C0}"/>
    <dgm:cxn modelId="{EA798CD2-D855-4822-8D50-24113C59FF22}" type="presOf" srcId="{4F5207B6-5C9F-4E9D-A729-4DDC6AFBA109}" destId="{6DC3EE89-8718-4912-A7A4-00F8D8A0E07D}" srcOrd="0" destOrd="0" presId="urn:microsoft.com/office/officeart/2005/8/layout/orgChart1"/>
    <dgm:cxn modelId="{5951E535-BB9B-460D-90CB-E883EE30D780}" type="presOf" srcId="{43C2DADA-9453-464E-8F24-3FCA8B79C911}" destId="{1ACFDD1F-1014-4DAF-BFA6-7426606BCA18}" srcOrd="0" destOrd="0" presId="urn:microsoft.com/office/officeart/2005/8/layout/orgChart1"/>
    <dgm:cxn modelId="{7E1E666C-3F08-48B4-8CC3-2066FFA6695C}" srcId="{430921B0-A3E1-4BD1-B641-AE37903DBBED}" destId="{9251ED84-FB54-4EBE-8EF2-CA2659C92373}" srcOrd="0" destOrd="0" parTransId="{1E0A9401-0978-4E1E-9068-713BAC73D690}" sibTransId="{A1325017-E37A-47B9-8E03-118F91BDA2C8}"/>
    <dgm:cxn modelId="{69D65672-CD9A-4B49-92BC-85D014F4F74A}" srcId="{D7AE99C6-E18F-44BD-94A2-6EA2BE010BD0}" destId="{09C54D48-DF23-4922-BF9F-814201457EF4}" srcOrd="0" destOrd="0" parTransId="{485FCDA5-970F-4F88-B699-CD0993305BBC}" sibTransId="{B3B1D358-8CF3-4847-AD16-0C032F9D3C2A}"/>
    <dgm:cxn modelId="{D0B642E8-AE3E-4A2C-8BC5-FB81103D000B}" type="presOf" srcId="{A14C8D2D-CC1F-4B59-AC85-702367A002FC}" destId="{D43D6257-89B4-4183-9A02-CD072279B11D}" srcOrd="0" destOrd="0" presId="urn:microsoft.com/office/officeart/2005/8/layout/orgChart1"/>
    <dgm:cxn modelId="{AD5F6270-B763-47E0-8588-9A9DBE7932CE}" srcId="{D7AE99C6-E18F-44BD-94A2-6EA2BE010BD0}" destId="{46D5DAB8-9874-4AF8-BECF-E3E6B9197742}" srcOrd="1" destOrd="0" parTransId="{805DFFE0-BE5D-47AD-A6CF-598089896B47}" sibTransId="{CF4581B3-4161-4A01-BB32-2D73A50B10C1}"/>
    <dgm:cxn modelId="{ABAEE90D-580D-4AA1-A10B-1A8DE3907F75}" type="presOf" srcId="{805DFFE0-BE5D-47AD-A6CF-598089896B47}" destId="{B4737449-1D2C-4033-AF46-E417BA349693}" srcOrd="0" destOrd="0" presId="urn:microsoft.com/office/officeart/2005/8/layout/orgChart1"/>
    <dgm:cxn modelId="{0A87CD2D-42E2-4315-81EC-4512F68E5AC2}" type="presOf" srcId="{9251ED84-FB54-4EBE-8EF2-CA2659C92373}" destId="{8724D696-6C03-4032-AAB5-FA10187F60FF}" srcOrd="1" destOrd="0" presId="urn:microsoft.com/office/officeart/2005/8/layout/orgChart1"/>
    <dgm:cxn modelId="{BEF507C6-1853-49F5-8D84-5599AF287EDC}" type="presOf" srcId="{57BD92AB-2619-41B3-BB15-13CB20C3236D}" destId="{EF2802FF-9614-4F2E-9818-0A3256DEDF4F}" srcOrd="1" destOrd="0" presId="urn:microsoft.com/office/officeart/2005/8/layout/orgChart1"/>
    <dgm:cxn modelId="{17E69666-3C17-4CD9-A68F-82B7C740F90A}" srcId="{D7AE99C6-E18F-44BD-94A2-6EA2BE010BD0}" destId="{E9FB716D-3EDE-4B2B-B7D6-5534F5FAA3E3}" srcOrd="2" destOrd="0" parTransId="{A14C8D2D-CC1F-4B59-AC85-702367A002FC}" sibTransId="{323987BC-3DE5-45DA-8247-3BCC7AF4A1F4}"/>
    <dgm:cxn modelId="{BCB76A5D-C95B-4741-96FC-527597CACCEF}" type="presOf" srcId="{09C54D48-DF23-4922-BF9F-814201457EF4}" destId="{ECA85601-BD36-4B76-AFF0-106FC788FF50}" srcOrd="1" destOrd="0" presId="urn:microsoft.com/office/officeart/2005/8/layout/orgChart1"/>
    <dgm:cxn modelId="{A2C19D01-5890-4D02-A21B-3174B539E46C}" type="presOf" srcId="{CB620494-CB7B-4171-B79C-4EBE614CF2F0}" destId="{0106A01D-89BA-4463-A9C6-C00A9C74E8B4}" srcOrd="0" destOrd="0" presId="urn:microsoft.com/office/officeart/2005/8/layout/orgChart1"/>
    <dgm:cxn modelId="{65A2F677-BB53-4A0F-B09C-1935A6ACBE38}" type="presOf" srcId="{9251ED84-FB54-4EBE-8EF2-CA2659C92373}" destId="{331A70D7-25BC-4A2E-89AF-DCFEB3C7E9A8}" srcOrd="0" destOrd="0" presId="urn:microsoft.com/office/officeart/2005/8/layout/orgChart1"/>
    <dgm:cxn modelId="{F9CD091A-32EF-4D6E-8FB8-F28F28859BF8}" type="presOf" srcId="{272AD395-9E05-43C7-BB83-37D1BF4E89A6}" destId="{B35A4140-7136-418D-85C7-A41C3F8333A4}" srcOrd="0" destOrd="0" presId="urn:microsoft.com/office/officeart/2005/8/layout/orgChart1"/>
    <dgm:cxn modelId="{ECCDE81F-3478-4756-B9A2-4AEE7962196B}" type="presOf" srcId="{30D5201C-0843-42FD-B73E-F9C26A3EA544}" destId="{734619A3-97D3-4A77-BD73-88534AF5E9A9}" srcOrd="0" destOrd="0" presId="urn:microsoft.com/office/officeart/2005/8/layout/orgChart1"/>
    <dgm:cxn modelId="{73F99428-6499-433E-85EB-57D559E1C2F7}" type="presOf" srcId="{4CD48CE5-BD4C-45A3-BFDF-30A356DB139E}" destId="{9E06F0DB-E3E8-4B26-9B9B-16D532B34B83}" srcOrd="1" destOrd="0" presId="urn:microsoft.com/office/officeart/2005/8/layout/orgChart1"/>
    <dgm:cxn modelId="{294F8CBC-22AA-440E-B6A9-3DA2D374CCFB}" type="presOf" srcId="{F09FA604-0665-4F42-A74B-C72EE85727EC}" destId="{640D2B37-672E-446A-898A-A73F24ACEDDD}" srcOrd="1" destOrd="0" presId="urn:microsoft.com/office/officeart/2005/8/layout/orgChart1"/>
    <dgm:cxn modelId="{3CF06B8B-E259-4FCA-8165-83A52513DBBD}" type="presOf" srcId="{39476E3A-7D1B-486B-883B-59316513936E}" destId="{44CC6F4D-3F09-4F21-833A-6EDE818C31FE}" srcOrd="1" destOrd="0" presId="urn:microsoft.com/office/officeart/2005/8/layout/orgChart1"/>
    <dgm:cxn modelId="{C0A6D7C7-AC4D-4A3B-B734-CD4D8AEF7A56}" type="presOf" srcId="{09C54D48-DF23-4922-BF9F-814201457EF4}" destId="{E9D3D98F-DDE9-43AE-A5A9-9CE5F20BEFA3}" srcOrd="0" destOrd="0" presId="urn:microsoft.com/office/officeart/2005/8/layout/orgChart1"/>
    <dgm:cxn modelId="{F3257B9E-F122-45FB-8327-73C581772D30}" type="presOf" srcId="{07C3911A-F4A9-4433-BEE9-5C43D390EFC4}" destId="{553E76D8-080A-4BD1-9797-842A26F01D41}" srcOrd="1" destOrd="0" presId="urn:microsoft.com/office/officeart/2005/8/layout/orgChart1"/>
    <dgm:cxn modelId="{ED7ABB0E-33DC-4FC2-813F-024E31771083}" type="presOf" srcId="{53120FF1-EB04-4A86-A8AB-A5DB6AE90340}" destId="{C25F5092-7ADE-4020-B048-89B461E7172B}" srcOrd="0" destOrd="0" presId="urn:microsoft.com/office/officeart/2005/8/layout/orgChart1"/>
    <dgm:cxn modelId="{ACA51C75-BC99-4436-8DAF-38E0367AB682}" type="presOf" srcId="{485FCDA5-970F-4F88-B699-CD0993305BBC}" destId="{2731937C-A2CC-4790-85CD-DE5D5CC2FAAE}" srcOrd="0" destOrd="0" presId="urn:microsoft.com/office/officeart/2005/8/layout/orgChart1"/>
    <dgm:cxn modelId="{14F68BA8-CB10-45AC-B94F-07B8A694E977}" type="presOf" srcId="{27A3EBA0-7F45-44B8-BF8B-03F3D4A939B4}" destId="{EFC8602A-1008-4D40-9366-51728AFC6CE6}" srcOrd="0" destOrd="0" presId="urn:microsoft.com/office/officeart/2005/8/layout/orgChart1"/>
    <dgm:cxn modelId="{4896AF4E-F575-4FAE-8EF0-F4088D409543}" srcId="{09C54D48-DF23-4922-BF9F-814201457EF4}" destId="{4ABD7CED-1A71-4B5D-9CB5-9DE5869CF406}" srcOrd="0" destOrd="0" parTransId="{90D1D35B-6166-4753-815B-C3C85483FAA4}" sibTransId="{0A92C571-78EB-48B0-A8F2-41D83A47A7A1}"/>
    <dgm:cxn modelId="{FFD0D588-9D8C-4AAD-A22D-EB002EFA4669}" type="presOf" srcId="{90D1D35B-6166-4753-815B-C3C85483FAA4}" destId="{01B30BF4-E57D-472A-B863-9F6FAA149C42}" srcOrd="0" destOrd="0" presId="urn:microsoft.com/office/officeart/2005/8/layout/orgChart1"/>
    <dgm:cxn modelId="{5E7B4123-D6B9-4CCD-83DC-88149AA953BB}" srcId="{09C54D48-DF23-4922-BF9F-814201457EF4}" destId="{F09FA604-0665-4F42-A74B-C72EE85727EC}" srcOrd="1" destOrd="0" parTransId="{272AD395-9E05-43C7-BB83-37D1BF4E89A6}" sibTransId="{A066442C-107E-4C18-BD4E-E4283F5107C7}"/>
    <dgm:cxn modelId="{EA04B92F-3CB6-4A48-8558-2290BF591DE4}" type="presOf" srcId="{F09FA604-0665-4F42-A74B-C72EE85727EC}" destId="{F6186B23-01BB-461E-B7FD-E1E618D47B99}" srcOrd="0" destOrd="0" presId="urn:microsoft.com/office/officeart/2005/8/layout/orgChart1"/>
    <dgm:cxn modelId="{EED770E4-68DF-4F03-B06F-3F6C8029A43B}" type="presOf" srcId="{01BEE9E0-B9A7-43CA-B7B2-DB2AA17ABBEC}" destId="{548F021A-2547-470A-BA47-F87F228A97D9}" srcOrd="0" destOrd="0" presId="urn:microsoft.com/office/officeart/2005/8/layout/orgChart1"/>
    <dgm:cxn modelId="{A4CB83FB-7945-4B14-9E2A-29ABBD454BB7}" type="presOf" srcId="{4CD48CE5-BD4C-45A3-BFDF-30A356DB139E}" destId="{89F07A1C-1BD2-44B5-AA05-AB6CD5BF9771}" srcOrd="0" destOrd="0" presId="urn:microsoft.com/office/officeart/2005/8/layout/orgChart1"/>
    <dgm:cxn modelId="{315D4A3E-5BFC-434C-994B-7A539EB16FBA}" type="presOf" srcId="{D7AE99C6-E18F-44BD-94A2-6EA2BE010BD0}" destId="{5EF14111-F4EA-43CA-AD3B-F150532F47A2}" srcOrd="0" destOrd="0" presId="urn:microsoft.com/office/officeart/2005/8/layout/orgChart1"/>
    <dgm:cxn modelId="{BB616840-DC63-4707-BFB8-9683461F459F}" type="presOf" srcId="{57BD92AB-2619-41B3-BB15-13CB20C3236D}" destId="{A8E70441-6361-49F3-97B7-71E5B70D39FC}" srcOrd="0" destOrd="0" presId="urn:microsoft.com/office/officeart/2005/8/layout/orgChart1"/>
    <dgm:cxn modelId="{66967AAB-D918-44E0-B3D8-909930AADC70}" type="presOf" srcId="{E9FB716D-3EDE-4B2B-B7D6-5534F5FAA3E3}" destId="{2934A097-2CB4-4283-B02E-7BB457F7453F}" srcOrd="0" destOrd="0" presId="urn:microsoft.com/office/officeart/2005/8/layout/orgChart1"/>
    <dgm:cxn modelId="{0561ACDB-6A8E-4139-AF70-9D1A50C69221}" srcId="{9251ED84-FB54-4EBE-8EF2-CA2659C92373}" destId="{D7AE99C6-E18F-44BD-94A2-6EA2BE010BD0}" srcOrd="0" destOrd="0" parTransId="{D8078A5A-AC7E-42C4-A0CC-6C6432F543AD}" sibTransId="{55DC84F8-F595-4A1A-AAE6-F0EEF481BEEC}"/>
    <dgm:cxn modelId="{4B6F444B-A455-4998-BAB3-F0F1EB6A34DD}" type="presOf" srcId="{727B9890-2F99-40E7-A177-BB3BA47080AC}" destId="{C3F1E130-49F4-40CC-AC2B-0382F2581440}" srcOrd="0" destOrd="0" presId="urn:microsoft.com/office/officeart/2005/8/layout/orgChart1"/>
    <dgm:cxn modelId="{3885C4C0-0C1B-4F1D-BDB1-71A45621B428}" type="presOf" srcId="{1FF410FA-D2D8-4CB7-BC8F-E26E241E474B}" destId="{A1C32FD4-2A2D-4119-9C2F-27977F9E1BA0}" srcOrd="1" destOrd="0" presId="urn:microsoft.com/office/officeart/2005/8/layout/orgChart1"/>
    <dgm:cxn modelId="{079B8C2B-3D1C-4B7C-89E8-AA2AFD6905CF}" type="presOf" srcId="{430921B0-A3E1-4BD1-B641-AE37903DBBED}" destId="{5A2351AF-307D-473D-9A9E-D77F16D99DE6}" srcOrd="0" destOrd="0" presId="urn:microsoft.com/office/officeart/2005/8/layout/orgChart1"/>
    <dgm:cxn modelId="{0ECEBF77-203E-495E-9413-2ED2F1EF7472}" type="presOf" srcId="{46D5DAB8-9874-4AF8-BECF-E3E6B9197742}" destId="{49D08E76-3271-4ABF-AE53-206D7A72651D}" srcOrd="1" destOrd="0" presId="urn:microsoft.com/office/officeart/2005/8/layout/orgChart1"/>
    <dgm:cxn modelId="{62E24C13-7287-4010-BA4B-CA12705332E0}" type="presOf" srcId="{76034D53-FF00-4A7C-88A9-9B532BCC0D4C}" destId="{2DA09670-02AD-4603-A957-31DBAEB98295}" srcOrd="1" destOrd="0" presId="urn:microsoft.com/office/officeart/2005/8/layout/orgChart1"/>
    <dgm:cxn modelId="{0946EAF5-F283-4DEE-A4B7-3FDAF34BAD39}" type="presOf" srcId="{39476E3A-7D1B-486B-883B-59316513936E}" destId="{7ADF53B8-F2C4-42D2-9100-92C2191E6A7A}" srcOrd="0" destOrd="0" presId="urn:microsoft.com/office/officeart/2005/8/layout/orgChart1"/>
    <dgm:cxn modelId="{60347F82-2B09-4BAD-A70E-5213DB5B0443}" type="presOf" srcId="{76034D53-FF00-4A7C-88A9-9B532BCC0D4C}" destId="{AC45B744-FEF9-4DF2-8D8E-F39663B7FF53}" srcOrd="0" destOrd="0" presId="urn:microsoft.com/office/officeart/2005/8/layout/orgChart1"/>
    <dgm:cxn modelId="{EBAC2682-C14E-4146-BE54-69DF50651B03}" type="presOf" srcId="{E9FB716D-3EDE-4B2B-B7D6-5534F5FAA3E3}" destId="{AFFB696E-2665-471F-AD3D-5DB4143B0E31}" srcOrd="1" destOrd="0" presId="urn:microsoft.com/office/officeart/2005/8/layout/orgChart1"/>
    <dgm:cxn modelId="{CC842770-8ABF-4DF7-A5E4-7EC61BF3864B}" type="presOf" srcId="{D8078A5A-AC7E-42C4-A0CC-6C6432F543AD}" destId="{F7C5DCFF-4893-40EE-BE2E-5FAC3447EF9F}" srcOrd="0" destOrd="0" presId="urn:microsoft.com/office/officeart/2005/8/layout/orgChart1"/>
    <dgm:cxn modelId="{B1917C7D-8B00-43A1-AE8C-2ED628DC8ABC}" type="presOf" srcId="{4F5207B6-5C9F-4E9D-A729-4DDC6AFBA109}" destId="{7E87DC64-7C41-4774-B59F-671074BEEA72}" srcOrd="1" destOrd="0" presId="urn:microsoft.com/office/officeart/2005/8/layout/orgChart1"/>
    <dgm:cxn modelId="{E2B5219A-0530-4CA5-B533-AC663C4122AC}" type="presParOf" srcId="{5A2351AF-307D-473D-9A9E-D77F16D99DE6}" destId="{A63C10C0-FC58-4877-8EF6-2E69087B31A3}" srcOrd="0" destOrd="0" presId="urn:microsoft.com/office/officeart/2005/8/layout/orgChart1"/>
    <dgm:cxn modelId="{2BE67748-D080-4A8C-895C-85775C41B177}" type="presParOf" srcId="{A63C10C0-FC58-4877-8EF6-2E69087B31A3}" destId="{9C4F7A09-0407-4707-BCF7-5F51A96AECA8}" srcOrd="0" destOrd="0" presId="urn:microsoft.com/office/officeart/2005/8/layout/orgChart1"/>
    <dgm:cxn modelId="{CD028FB0-04BE-4EE1-81E8-4DC36D7E627F}" type="presParOf" srcId="{9C4F7A09-0407-4707-BCF7-5F51A96AECA8}" destId="{331A70D7-25BC-4A2E-89AF-DCFEB3C7E9A8}" srcOrd="0" destOrd="0" presId="urn:microsoft.com/office/officeart/2005/8/layout/orgChart1"/>
    <dgm:cxn modelId="{BD9778A1-6B6C-4C60-A942-2FC93EDCD647}" type="presParOf" srcId="{9C4F7A09-0407-4707-BCF7-5F51A96AECA8}" destId="{8724D696-6C03-4032-AAB5-FA10187F60FF}" srcOrd="1" destOrd="0" presId="urn:microsoft.com/office/officeart/2005/8/layout/orgChart1"/>
    <dgm:cxn modelId="{B08BFCDC-B2D8-4A05-A816-FA200EBE00D1}" type="presParOf" srcId="{A63C10C0-FC58-4877-8EF6-2E69087B31A3}" destId="{FF3D39D8-B1A7-4772-B520-961B32CE921D}" srcOrd="1" destOrd="0" presId="urn:microsoft.com/office/officeart/2005/8/layout/orgChart1"/>
    <dgm:cxn modelId="{53E861DA-1516-4D57-8721-D3B87BDE025D}" type="presParOf" srcId="{FF3D39D8-B1A7-4772-B520-961B32CE921D}" destId="{F7C5DCFF-4893-40EE-BE2E-5FAC3447EF9F}" srcOrd="0" destOrd="0" presId="urn:microsoft.com/office/officeart/2005/8/layout/orgChart1"/>
    <dgm:cxn modelId="{7E2D697A-A6F4-48E5-8A1D-6BF21D288F50}" type="presParOf" srcId="{FF3D39D8-B1A7-4772-B520-961B32CE921D}" destId="{4AE23AB2-6F2D-4592-B866-4757732BFE7F}" srcOrd="1" destOrd="0" presId="urn:microsoft.com/office/officeart/2005/8/layout/orgChart1"/>
    <dgm:cxn modelId="{6615DFDD-24A0-40CB-A13B-D224BDA0E7DE}" type="presParOf" srcId="{4AE23AB2-6F2D-4592-B866-4757732BFE7F}" destId="{492E2EDB-1AE8-456F-BCB7-0252E8322BCF}" srcOrd="0" destOrd="0" presId="urn:microsoft.com/office/officeart/2005/8/layout/orgChart1"/>
    <dgm:cxn modelId="{78011C37-3406-45B8-BC3B-1C627998378A}" type="presParOf" srcId="{492E2EDB-1AE8-456F-BCB7-0252E8322BCF}" destId="{5EF14111-F4EA-43CA-AD3B-F150532F47A2}" srcOrd="0" destOrd="0" presId="urn:microsoft.com/office/officeart/2005/8/layout/orgChart1"/>
    <dgm:cxn modelId="{B8CAA79E-F88A-433D-B225-991F48739A10}" type="presParOf" srcId="{492E2EDB-1AE8-456F-BCB7-0252E8322BCF}" destId="{367660D3-957B-4A01-9241-09A9DF529A24}" srcOrd="1" destOrd="0" presId="urn:microsoft.com/office/officeart/2005/8/layout/orgChart1"/>
    <dgm:cxn modelId="{AFD9941A-E51B-4082-B1EF-83885ED4DBAA}" type="presParOf" srcId="{4AE23AB2-6F2D-4592-B866-4757732BFE7F}" destId="{BF998131-618D-4FAA-866C-23B4DE5F9860}" srcOrd="1" destOrd="0" presId="urn:microsoft.com/office/officeart/2005/8/layout/orgChart1"/>
    <dgm:cxn modelId="{67223B04-52EB-4E59-8C87-2400575A6FEA}" type="presParOf" srcId="{BF998131-618D-4FAA-866C-23B4DE5F9860}" destId="{2731937C-A2CC-4790-85CD-DE5D5CC2FAAE}" srcOrd="0" destOrd="0" presId="urn:microsoft.com/office/officeart/2005/8/layout/orgChart1"/>
    <dgm:cxn modelId="{F64EA38C-448A-4428-90FC-A44B6B45FD61}" type="presParOf" srcId="{BF998131-618D-4FAA-866C-23B4DE5F9860}" destId="{0C0A85E7-AC67-4EEA-A51A-81981ED690CA}" srcOrd="1" destOrd="0" presId="urn:microsoft.com/office/officeart/2005/8/layout/orgChart1"/>
    <dgm:cxn modelId="{E8E15CDE-2AB3-4E85-B719-731D12E55FDE}" type="presParOf" srcId="{0C0A85E7-AC67-4EEA-A51A-81981ED690CA}" destId="{F85D7223-A0E2-4099-A0DA-00A2D150A207}" srcOrd="0" destOrd="0" presId="urn:microsoft.com/office/officeart/2005/8/layout/orgChart1"/>
    <dgm:cxn modelId="{05B72BB6-37E2-44AF-8DA6-6DFB27DD0D38}" type="presParOf" srcId="{F85D7223-A0E2-4099-A0DA-00A2D150A207}" destId="{E9D3D98F-DDE9-43AE-A5A9-9CE5F20BEFA3}" srcOrd="0" destOrd="0" presId="urn:microsoft.com/office/officeart/2005/8/layout/orgChart1"/>
    <dgm:cxn modelId="{37D8D7DD-0E32-4AE6-A170-3BE3DE6387DF}" type="presParOf" srcId="{F85D7223-A0E2-4099-A0DA-00A2D150A207}" destId="{ECA85601-BD36-4B76-AFF0-106FC788FF50}" srcOrd="1" destOrd="0" presId="urn:microsoft.com/office/officeart/2005/8/layout/orgChart1"/>
    <dgm:cxn modelId="{A15FF3E7-27FD-4F8A-A43A-55A3E6332E86}" type="presParOf" srcId="{0C0A85E7-AC67-4EEA-A51A-81981ED690CA}" destId="{3F56F3EC-8124-41D7-A6BD-FF075A9A6705}" srcOrd="1" destOrd="0" presId="urn:microsoft.com/office/officeart/2005/8/layout/orgChart1"/>
    <dgm:cxn modelId="{71FEFB61-F133-4ED3-A443-BA53EB3B6DE0}" type="presParOf" srcId="{3F56F3EC-8124-41D7-A6BD-FF075A9A6705}" destId="{01B30BF4-E57D-472A-B863-9F6FAA149C42}" srcOrd="0" destOrd="0" presId="urn:microsoft.com/office/officeart/2005/8/layout/orgChart1"/>
    <dgm:cxn modelId="{080839E1-7368-419C-ACBE-8DF76EB23E69}" type="presParOf" srcId="{3F56F3EC-8124-41D7-A6BD-FF075A9A6705}" destId="{FA8E0EED-B332-4F7D-AD24-539639CBA63F}" srcOrd="1" destOrd="0" presId="urn:microsoft.com/office/officeart/2005/8/layout/orgChart1"/>
    <dgm:cxn modelId="{71DF6381-D959-4C68-AC49-97D92ADD1885}" type="presParOf" srcId="{FA8E0EED-B332-4F7D-AD24-539639CBA63F}" destId="{C2A1B2E1-B5D8-4E96-B074-9CE235AD0752}" srcOrd="0" destOrd="0" presId="urn:microsoft.com/office/officeart/2005/8/layout/orgChart1"/>
    <dgm:cxn modelId="{4BA4965C-B774-436C-AEAF-E6C2E405EE3F}" type="presParOf" srcId="{C2A1B2E1-B5D8-4E96-B074-9CE235AD0752}" destId="{DB94D316-31E5-4475-B158-1BDE6A16FEFF}" srcOrd="0" destOrd="0" presId="urn:microsoft.com/office/officeart/2005/8/layout/orgChart1"/>
    <dgm:cxn modelId="{A63D38D1-22F5-4D5B-92C9-39A91716586C}" type="presParOf" srcId="{C2A1B2E1-B5D8-4E96-B074-9CE235AD0752}" destId="{8D4A3E93-EB45-46C0-9565-C1E52347ABF2}" srcOrd="1" destOrd="0" presId="urn:microsoft.com/office/officeart/2005/8/layout/orgChart1"/>
    <dgm:cxn modelId="{C0B1A734-A3C2-44C0-B750-2A06AFCEF977}" type="presParOf" srcId="{FA8E0EED-B332-4F7D-AD24-539639CBA63F}" destId="{CC7E1C6E-23E1-42A6-82EB-70D3EF0867D1}" srcOrd="1" destOrd="0" presId="urn:microsoft.com/office/officeart/2005/8/layout/orgChart1"/>
    <dgm:cxn modelId="{65FF03B6-E27A-4BBB-9E2F-09885DEDDA74}" type="presParOf" srcId="{FA8E0EED-B332-4F7D-AD24-539639CBA63F}" destId="{62085648-5547-46F4-BBBF-71AD9FAF178E}" srcOrd="2" destOrd="0" presId="urn:microsoft.com/office/officeart/2005/8/layout/orgChart1"/>
    <dgm:cxn modelId="{F1514D72-97CF-4152-A908-6EB53026D5B7}" type="presParOf" srcId="{3F56F3EC-8124-41D7-A6BD-FF075A9A6705}" destId="{B35A4140-7136-418D-85C7-A41C3F8333A4}" srcOrd="2" destOrd="0" presId="urn:microsoft.com/office/officeart/2005/8/layout/orgChart1"/>
    <dgm:cxn modelId="{F77D4F02-881B-4296-B4CD-33B1843639DB}" type="presParOf" srcId="{3F56F3EC-8124-41D7-A6BD-FF075A9A6705}" destId="{5CFCB14A-1EC4-4CE5-9B85-1FB9D9D3E90C}" srcOrd="3" destOrd="0" presId="urn:microsoft.com/office/officeart/2005/8/layout/orgChart1"/>
    <dgm:cxn modelId="{ED110F57-EFB6-471C-92B7-08D711B56BD3}" type="presParOf" srcId="{5CFCB14A-1EC4-4CE5-9B85-1FB9D9D3E90C}" destId="{5B9050AB-A471-42C3-81A9-69A669033701}" srcOrd="0" destOrd="0" presId="urn:microsoft.com/office/officeart/2005/8/layout/orgChart1"/>
    <dgm:cxn modelId="{D2CFE429-34E3-4A2F-9415-062C1285DB43}" type="presParOf" srcId="{5B9050AB-A471-42C3-81A9-69A669033701}" destId="{F6186B23-01BB-461E-B7FD-E1E618D47B99}" srcOrd="0" destOrd="0" presId="urn:microsoft.com/office/officeart/2005/8/layout/orgChart1"/>
    <dgm:cxn modelId="{9F1FAAA5-D399-4478-8AFE-E06EDADE2309}" type="presParOf" srcId="{5B9050AB-A471-42C3-81A9-69A669033701}" destId="{640D2B37-672E-446A-898A-A73F24ACEDDD}" srcOrd="1" destOrd="0" presId="urn:microsoft.com/office/officeart/2005/8/layout/orgChart1"/>
    <dgm:cxn modelId="{98148B3A-3DB2-4099-A8B7-D60039F31641}" type="presParOf" srcId="{5CFCB14A-1EC4-4CE5-9B85-1FB9D9D3E90C}" destId="{B6BC53A2-EE91-4CB6-BE94-2B66406CC551}" srcOrd="1" destOrd="0" presId="urn:microsoft.com/office/officeart/2005/8/layout/orgChart1"/>
    <dgm:cxn modelId="{5CE8C6D9-5506-48FB-818C-5889EF24E8A1}" type="presParOf" srcId="{5CFCB14A-1EC4-4CE5-9B85-1FB9D9D3E90C}" destId="{737259BE-36BA-4715-8E6F-E1FC06680459}" srcOrd="2" destOrd="0" presId="urn:microsoft.com/office/officeart/2005/8/layout/orgChart1"/>
    <dgm:cxn modelId="{EC61863B-53F0-436F-AB18-B524ECEAE867}" type="presParOf" srcId="{3F56F3EC-8124-41D7-A6BD-FF075A9A6705}" destId="{EFC8602A-1008-4D40-9366-51728AFC6CE6}" srcOrd="4" destOrd="0" presId="urn:microsoft.com/office/officeart/2005/8/layout/orgChart1"/>
    <dgm:cxn modelId="{EE5D0635-33A5-4587-9070-C5F8A9EC7079}" type="presParOf" srcId="{3F56F3EC-8124-41D7-A6BD-FF075A9A6705}" destId="{CC399C63-7D7D-4ADE-A8A3-BE9E79FE462A}" srcOrd="5" destOrd="0" presId="urn:microsoft.com/office/officeart/2005/8/layout/orgChart1"/>
    <dgm:cxn modelId="{95FB1E00-360A-43C1-9B2D-E2F2B8836E13}" type="presParOf" srcId="{CC399C63-7D7D-4ADE-A8A3-BE9E79FE462A}" destId="{BB16469B-1A9E-430B-8791-423190C6F407}" srcOrd="0" destOrd="0" presId="urn:microsoft.com/office/officeart/2005/8/layout/orgChart1"/>
    <dgm:cxn modelId="{BE4616AE-3C72-488A-BA97-2EC9017C8C3B}" type="presParOf" srcId="{BB16469B-1A9E-430B-8791-423190C6F407}" destId="{7ADF53B8-F2C4-42D2-9100-92C2191E6A7A}" srcOrd="0" destOrd="0" presId="urn:microsoft.com/office/officeart/2005/8/layout/orgChart1"/>
    <dgm:cxn modelId="{5E5705DC-C2AF-4443-86D1-9BEC64848DAE}" type="presParOf" srcId="{BB16469B-1A9E-430B-8791-423190C6F407}" destId="{44CC6F4D-3F09-4F21-833A-6EDE818C31FE}" srcOrd="1" destOrd="0" presId="urn:microsoft.com/office/officeart/2005/8/layout/orgChart1"/>
    <dgm:cxn modelId="{0E02FD8A-087A-4581-9DF3-EA9919D939FB}" type="presParOf" srcId="{CC399C63-7D7D-4ADE-A8A3-BE9E79FE462A}" destId="{622D784C-E282-4927-86D5-32C636251B95}" srcOrd="1" destOrd="0" presId="urn:microsoft.com/office/officeart/2005/8/layout/orgChart1"/>
    <dgm:cxn modelId="{96920861-8776-4E52-A9A6-6828007941E7}" type="presParOf" srcId="{CC399C63-7D7D-4ADE-A8A3-BE9E79FE462A}" destId="{E653D373-0124-4B0B-BCA5-E7EA4C856483}" srcOrd="2" destOrd="0" presId="urn:microsoft.com/office/officeart/2005/8/layout/orgChart1"/>
    <dgm:cxn modelId="{3205E3B1-D341-40D9-A6CC-001CEB19BAF6}" type="presParOf" srcId="{0C0A85E7-AC67-4EEA-A51A-81981ED690CA}" destId="{EE4EAF27-9084-4065-8018-F77FFEEF58C8}" srcOrd="2" destOrd="0" presId="urn:microsoft.com/office/officeart/2005/8/layout/orgChart1"/>
    <dgm:cxn modelId="{1A629EF9-A9AF-4187-80C0-1242455A4547}" type="presParOf" srcId="{BF998131-618D-4FAA-866C-23B4DE5F9860}" destId="{B4737449-1D2C-4033-AF46-E417BA349693}" srcOrd="2" destOrd="0" presId="urn:microsoft.com/office/officeart/2005/8/layout/orgChart1"/>
    <dgm:cxn modelId="{C815E5C7-7656-40F5-AA5A-C64BD41E66F4}" type="presParOf" srcId="{BF998131-618D-4FAA-866C-23B4DE5F9860}" destId="{2AAB1430-073C-4B97-9AA0-5F7E9701054A}" srcOrd="3" destOrd="0" presId="urn:microsoft.com/office/officeart/2005/8/layout/orgChart1"/>
    <dgm:cxn modelId="{67A48A5C-449A-4EF7-83BF-E96650ED42E6}" type="presParOf" srcId="{2AAB1430-073C-4B97-9AA0-5F7E9701054A}" destId="{FE562C22-EFD7-46A2-B791-D16E6DC37C19}" srcOrd="0" destOrd="0" presId="urn:microsoft.com/office/officeart/2005/8/layout/orgChart1"/>
    <dgm:cxn modelId="{C0982F82-1CA5-4336-927E-E84095BA2453}" type="presParOf" srcId="{FE562C22-EFD7-46A2-B791-D16E6DC37C19}" destId="{AE0133D9-AD95-4FAA-B476-0841147E0916}" srcOrd="0" destOrd="0" presId="urn:microsoft.com/office/officeart/2005/8/layout/orgChart1"/>
    <dgm:cxn modelId="{FCC28F7E-017E-4729-AF85-758C1A63A75D}" type="presParOf" srcId="{FE562C22-EFD7-46A2-B791-D16E6DC37C19}" destId="{49D08E76-3271-4ABF-AE53-206D7A72651D}" srcOrd="1" destOrd="0" presId="urn:microsoft.com/office/officeart/2005/8/layout/orgChart1"/>
    <dgm:cxn modelId="{E24274D7-7FC1-409A-A976-CF708E51E139}" type="presParOf" srcId="{2AAB1430-073C-4B97-9AA0-5F7E9701054A}" destId="{E6919F87-2A2D-45BE-B77B-5CED73CE2D56}" srcOrd="1" destOrd="0" presId="urn:microsoft.com/office/officeart/2005/8/layout/orgChart1"/>
    <dgm:cxn modelId="{E4CB584B-CA83-48B0-A01A-BF101EA6270F}" type="presParOf" srcId="{E6919F87-2A2D-45BE-B77B-5CED73CE2D56}" destId="{C3F1E130-49F4-40CC-AC2B-0382F2581440}" srcOrd="0" destOrd="0" presId="urn:microsoft.com/office/officeart/2005/8/layout/orgChart1"/>
    <dgm:cxn modelId="{982575FD-0648-488F-A661-3EA2D480A74F}" type="presParOf" srcId="{E6919F87-2A2D-45BE-B77B-5CED73CE2D56}" destId="{DAAE362B-6857-40A1-92D1-CB93BA35E8A6}" srcOrd="1" destOrd="0" presId="urn:microsoft.com/office/officeart/2005/8/layout/orgChart1"/>
    <dgm:cxn modelId="{3E5842E5-1D7F-48CB-A5A5-E26351F21515}" type="presParOf" srcId="{DAAE362B-6857-40A1-92D1-CB93BA35E8A6}" destId="{FF576004-1D29-4757-81BF-97AE6F25886B}" srcOrd="0" destOrd="0" presId="urn:microsoft.com/office/officeart/2005/8/layout/orgChart1"/>
    <dgm:cxn modelId="{53C4CEE1-80DB-4126-8D2C-5392D6E75B90}" type="presParOf" srcId="{FF576004-1D29-4757-81BF-97AE6F25886B}" destId="{8A9385BE-E3FE-4E8B-BED7-5735A633C700}" srcOrd="0" destOrd="0" presId="urn:microsoft.com/office/officeart/2005/8/layout/orgChart1"/>
    <dgm:cxn modelId="{6C597489-AD25-4CE0-8EE9-A20B231F7288}" type="presParOf" srcId="{FF576004-1D29-4757-81BF-97AE6F25886B}" destId="{553E76D8-080A-4BD1-9797-842A26F01D41}" srcOrd="1" destOrd="0" presId="urn:microsoft.com/office/officeart/2005/8/layout/orgChart1"/>
    <dgm:cxn modelId="{4E12267D-41FE-4445-8C17-1A8104A98949}" type="presParOf" srcId="{DAAE362B-6857-40A1-92D1-CB93BA35E8A6}" destId="{71ED7450-068B-49D6-AA85-4BAD5135C1AC}" srcOrd="1" destOrd="0" presId="urn:microsoft.com/office/officeart/2005/8/layout/orgChart1"/>
    <dgm:cxn modelId="{6AB8BF06-8F6D-45B3-90D5-9EFBFCA41F66}" type="presParOf" srcId="{DAAE362B-6857-40A1-92D1-CB93BA35E8A6}" destId="{CCD1CE7E-E3A4-4EBB-B981-189DFAF768DE}" srcOrd="2" destOrd="0" presId="urn:microsoft.com/office/officeart/2005/8/layout/orgChart1"/>
    <dgm:cxn modelId="{DB5988AE-2076-4153-978A-9F986269E459}" type="presParOf" srcId="{E6919F87-2A2D-45BE-B77B-5CED73CE2D56}" destId="{0106A01D-89BA-4463-A9C6-C00A9C74E8B4}" srcOrd="2" destOrd="0" presId="urn:microsoft.com/office/officeart/2005/8/layout/orgChart1"/>
    <dgm:cxn modelId="{39836233-1016-46CF-AE50-2171E86EC8A8}" type="presParOf" srcId="{E6919F87-2A2D-45BE-B77B-5CED73CE2D56}" destId="{BAC57884-5883-47E5-AAAD-7EAF8B9FF38A}" srcOrd="3" destOrd="0" presId="urn:microsoft.com/office/officeart/2005/8/layout/orgChart1"/>
    <dgm:cxn modelId="{FEC4ECBE-EBF5-4FA2-80C7-0BF5C197C6A7}" type="presParOf" srcId="{BAC57884-5883-47E5-AAAD-7EAF8B9FF38A}" destId="{3FAEF64F-259A-43C1-8B5E-CABCA385006F}" srcOrd="0" destOrd="0" presId="urn:microsoft.com/office/officeart/2005/8/layout/orgChart1"/>
    <dgm:cxn modelId="{4B55C820-4934-4641-875D-61EB54A67C59}" type="presParOf" srcId="{3FAEF64F-259A-43C1-8B5E-CABCA385006F}" destId="{6DC3EE89-8718-4912-A7A4-00F8D8A0E07D}" srcOrd="0" destOrd="0" presId="urn:microsoft.com/office/officeart/2005/8/layout/orgChart1"/>
    <dgm:cxn modelId="{960198FC-83D5-428A-9FBB-FE121D52CE0D}" type="presParOf" srcId="{3FAEF64F-259A-43C1-8B5E-CABCA385006F}" destId="{7E87DC64-7C41-4774-B59F-671074BEEA72}" srcOrd="1" destOrd="0" presId="urn:microsoft.com/office/officeart/2005/8/layout/orgChart1"/>
    <dgm:cxn modelId="{8929EB43-F017-4617-9DBE-1D46A1CE6B7F}" type="presParOf" srcId="{BAC57884-5883-47E5-AAAD-7EAF8B9FF38A}" destId="{A52C6837-E1EF-44AA-AEA6-81EE0DEE42E1}" srcOrd="1" destOrd="0" presId="urn:microsoft.com/office/officeart/2005/8/layout/orgChart1"/>
    <dgm:cxn modelId="{1DBB5E07-8FB0-4432-8C31-2ED5562A38F3}" type="presParOf" srcId="{BAC57884-5883-47E5-AAAD-7EAF8B9FF38A}" destId="{E16819CC-4B19-4566-99C3-5B7C8BEAEFBD}" srcOrd="2" destOrd="0" presId="urn:microsoft.com/office/officeart/2005/8/layout/orgChart1"/>
    <dgm:cxn modelId="{4B27A911-1F5C-4F0D-B6B3-38A5BB49A0E2}" type="presParOf" srcId="{2AAB1430-073C-4B97-9AA0-5F7E9701054A}" destId="{CC8B9A34-ECDA-40CF-881F-E3DA2DF8B21A}" srcOrd="2" destOrd="0" presId="urn:microsoft.com/office/officeart/2005/8/layout/orgChart1"/>
    <dgm:cxn modelId="{C6313AB4-7267-459F-BF6B-65E7BED45293}" type="presParOf" srcId="{BF998131-618D-4FAA-866C-23B4DE5F9860}" destId="{D43D6257-89B4-4183-9A02-CD072279B11D}" srcOrd="4" destOrd="0" presId="urn:microsoft.com/office/officeart/2005/8/layout/orgChart1"/>
    <dgm:cxn modelId="{03276EF1-D117-4029-9BC9-E44F0A71F9A5}" type="presParOf" srcId="{BF998131-618D-4FAA-866C-23B4DE5F9860}" destId="{4586A95E-2EEA-42FB-9A28-592B4E1D74D8}" srcOrd="5" destOrd="0" presId="urn:microsoft.com/office/officeart/2005/8/layout/orgChart1"/>
    <dgm:cxn modelId="{02650B85-4794-4C98-A5CA-D4967CF8E4F6}" type="presParOf" srcId="{4586A95E-2EEA-42FB-9A28-592B4E1D74D8}" destId="{864E7F22-543B-4E46-B136-5D0C3642C9FB}" srcOrd="0" destOrd="0" presId="urn:microsoft.com/office/officeart/2005/8/layout/orgChart1"/>
    <dgm:cxn modelId="{16AD59EC-9421-4336-9F35-9B8F60221BAE}" type="presParOf" srcId="{864E7F22-543B-4E46-B136-5D0C3642C9FB}" destId="{2934A097-2CB4-4283-B02E-7BB457F7453F}" srcOrd="0" destOrd="0" presId="urn:microsoft.com/office/officeart/2005/8/layout/orgChart1"/>
    <dgm:cxn modelId="{53BD3497-7E4A-4327-8FCF-DB225D3274B3}" type="presParOf" srcId="{864E7F22-543B-4E46-B136-5D0C3642C9FB}" destId="{AFFB696E-2665-471F-AD3D-5DB4143B0E31}" srcOrd="1" destOrd="0" presId="urn:microsoft.com/office/officeart/2005/8/layout/orgChart1"/>
    <dgm:cxn modelId="{EA4939D6-6547-4A09-928B-B6C065BB804A}" type="presParOf" srcId="{4586A95E-2EEA-42FB-9A28-592B4E1D74D8}" destId="{5EB6342F-0D7F-4643-AF68-EF42F8BEA6BE}" srcOrd="1" destOrd="0" presId="urn:microsoft.com/office/officeart/2005/8/layout/orgChart1"/>
    <dgm:cxn modelId="{71B488B8-ECAA-4DC7-BC76-EDCA2F1CF26C}" type="presParOf" srcId="{5EB6342F-0D7F-4643-AF68-EF42F8BEA6BE}" destId="{1ACFDD1F-1014-4DAF-BFA6-7426606BCA18}" srcOrd="0" destOrd="0" presId="urn:microsoft.com/office/officeart/2005/8/layout/orgChart1"/>
    <dgm:cxn modelId="{F6E6071D-66FD-4981-A3A2-07DE963398B6}" type="presParOf" srcId="{5EB6342F-0D7F-4643-AF68-EF42F8BEA6BE}" destId="{FD26A9D1-B0FA-46A4-9A61-2851286BA9EB}" srcOrd="1" destOrd="0" presId="urn:microsoft.com/office/officeart/2005/8/layout/orgChart1"/>
    <dgm:cxn modelId="{EB7A9925-3CC2-41E0-BE62-1631843FCBCD}" type="presParOf" srcId="{FD26A9D1-B0FA-46A4-9A61-2851286BA9EB}" destId="{4F640011-E3CA-4D09-8755-708A0F31986A}" srcOrd="0" destOrd="0" presId="urn:microsoft.com/office/officeart/2005/8/layout/orgChart1"/>
    <dgm:cxn modelId="{3815DD72-ECA3-4B20-9118-44B8A51E3B5C}" type="presParOf" srcId="{4F640011-E3CA-4D09-8755-708A0F31986A}" destId="{52767BCB-6BF9-4947-A77F-EDA380F588FF}" srcOrd="0" destOrd="0" presId="urn:microsoft.com/office/officeart/2005/8/layout/orgChart1"/>
    <dgm:cxn modelId="{6D293245-B94A-4EE3-9092-DBA02AB54E88}" type="presParOf" srcId="{4F640011-E3CA-4D09-8755-708A0F31986A}" destId="{A1C32FD4-2A2D-4119-9C2F-27977F9E1BA0}" srcOrd="1" destOrd="0" presId="urn:microsoft.com/office/officeart/2005/8/layout/orgChart1"/>
    <dgm:cxn modelId="{1E1B1673-1E86-4518-9E20-15413161A82C}" type="presParOf" srcId="{FD26A9D1-B0FA-46A4-9A61-2851286BA9EB}" destId="{856B7800-2050-4C61-ADA2-90D1836831EA}" srcOrd="1" destOrd="0" presId="urn:microsoft.com/office/officeart/2005/8/layout/orgChart1"/>
    <dgm:cxn modelId="{DAFAE870-79E1-4CE2-82F3-171004DCCF57}" type="presParOf" srcId="{FD26A9D1-B0FA-46A4-9A61-2851286BA9EB}" destId="{06AA0E60-C38C-45C6-8EFE-65E052C7895E}" srcOrd="2" destOrd="0" presId="urn:microsoft.com/office/officeart/2005/8/layout/orgChart1"/>
    <dgm:cxn modelId="{6FC6C773-7E40-4081-B59C-76E66DB956B1}" type="presParOf" srcId="{5EB6342F-0D7F-4643-AF68-EF42F8BEA6BE}" destId="{734619A3-97D3-4A77-BD73-88534AF5E9A9}" srcOrd="2" destOrd="0" presId="urn:microsoft.com/office/officeart/2005/8/layout/orgChart1"/>
    <dgm:cxn modelId="{0A5B170F-0CF6-4790-9D2E-0A1270917430}" type="presParOf" srcId="{5EB6342F-0D7F-4643-AF68-EF42F8BEA6BE}" destId="{B7973F81-5C5F-4AED-9784-E98E13BD0B10}" srcOrd="3" destOrd="0" presId="urn:microsoft.com/office/officeart/2005/8/layout/orgChart1"/>
    <dgm:cxn modelId="{3B827924-C727-406A-8372-2ED2D02AF944}" type="presParOf" srcId="{B7973F81-5C5F-4AED-9784-E98E13BD0B10}" destId="{C25851F8-FD04-401B-884E-1784EC3336A9}" srcOrd="0" destOrd="0" presId="urn:microsoft.com/office/officeart/2005/8/layout/orgChart1"/>
    <dgm:cxn modelId="{8D761B64-61AA-453A-9F2D-562023C2BCF2}" type="presParOf" srcId="{C25851F8-FD04-401B-884E-1784EC3336A9}" destId="{A8E70441-6361-49F3-97B7-71E5B70D39FC}" srcOrd="0" destOrd="0" presId="urn:microsoft.com/office/officeart/2005/8/layout/orgChart1"/>
    <dgm:cxn modelId="{EE59D24D-3F9C-40CF-92AB-2ED3B2877E0B}" type="presParOf" srcId="{C25851F8-FD04-401B-884E-1784EC3336A9}" destId="{EF2802FF-9614-4F2E-9818-0A3256DEDF4F}" srcOrd="1" destOrd="0" presId="urn:microsoft.com/office/officeart/2005/8/layout/orgChart1"/>
    <dgm:cxn modelId="{9A04894C-F08B-47CE-887C-8FBDC7599115}" type="presParOf" srcId="{B7973F81-5C5F-4AED-9784-E98E13BD0B10}" destId="{B135BCFE-D461-4086-95A5-417EDA8F0C5B}" srcOrd="1" destOrd="0" presId="urn:microsoft.com/office/officeart/2005/8/layout/orgChart1"/>
    <dgm:cxn modelId="{3608C496-C0D3-465C-AF9C-51E806C0266E}" type="presParOf" srcId="{B7973F81-5C5F-4AED-9784-E98E13BD0B10}" destId="{BE5D15A6-5F4D-4E3B-8D7F-3310026ECFD1}" srcOrd="2" destOrd="0" presId="urn:microsoft.com/office/officeart/2005/8/layout/orgChart1"/>
    <dgm:cxn modelId="{97D79401-8E60-4D78-9FD7-055A943CFD9A}" type="presParOf" srcId="{4586A95E-2EEA-42FB-9A28-592B4E1D74D8}" destId="{9BE5B38F-A202-4CDD-8F99-9D0FA098324C}" srcOrd="2" destOrd="0" presId="urn:microsoft.com/office/officeart/2005/8/layout/orgChart1"/>
    <dgm:cxn modelId="{F2BFBE7A-0D13-48F8-AB62-7918A2F52C3D}" type="presParOf" srcId="{4AE23AB2-6F2D-4592-B866-4757732BFE7F}" destId="{0C70B7D1-C2BF-442C-972C-4640B445B94A}" srcOrd="2" destOrd="0" presId="urn:microsoft.com/office/officeart/2005/8/layout/orgChart1"/>
    <dgm:cxn modelId="{8B2929BB-8131-4421-BE5D-6A34A5EC67A5}" type="presParOf" srcId="{FF3D39D8-B1A7-4772-B520-961B32CE921D}" destId="{C25F5092-7ADE-4020-B048-89B461E7172B}" srcOrd="2" destOrd="0" presId="urn:microsoft.com/office/officeart/2005/8/layout/orgChart1"/>
    <dgm:cxn modelId="{78823F4E-86B5-42D5-A86C-638A77545099}" type="presParOf" srcId="{FF3D39D8-B1A7-4772-B520-961B32CE921D}" destId="{32A67040-EA2A-4F3F-837C-1EBA92826831}" srcOrd="3" destOrd="0" presId="urn:microsoft.com/office/officeart/2005/8/layout/orgChart1"/>
    <dgm:cxn modelId="{28237E5B-041E-4940-A9D4-79082E03F4EF}" type="presParOf" srcId="{32A67040-EA2A-4F3F-837C-1EBA92826831}" destId="{C2A1E58B-E187-473C-A5F9-49E4EFEBF1A6}" srcOrd="0" destOrd="0" presId="urn:microsoft.com/office/officeart/2005/8/layout/orgChart1"/>
    <dgm:cxn modelId="{CA512123-C70A-43EF-BC6C-32953F90DE67}" type="presParOf" srcId="{C2A1E58B-E187-473C-A5F9-49E4EFEBF1A6}" destId="{89F07A1C-1BD2-44B5-AA05-AB6CD5BF9771}" srcOrd="0" destOrd="0" presId="urn:microsoft.com/office/officeart/2005/8/layout/orgChart1"/>
    <dgm:cxn modelId="{A9131D77-4AE2-4E8E-933E-02795722C039}" type="presParOf" srcId="{C2A1E58B-E187-473C-A5F9-49E4EFEBF1A6}" destId="{9E06F0DB-E3E8-4B26-9B9B-16D532B34B83}" srcOrd="1" destOrd="0" presId="urn:microsoft.com/office/officeart/2005/8/layout/orgChart1"/>
    <dgm:cxn modelId="{553948BC-1F3C-482A-AA11-69F2520B9989}" type="presParOf" srcId="{32A67040-EA2A-4F3F-837C-1EBA92826831}" destId="{309A3C67-9D07-405E-B113-FF9E50D26C99}" srcOrd="1" destOrd="0" presId="urn:microsoft.com/office/officeart/2005/8/layout/orgChart1"/>
    <dgm:cxn modelId="{890BA304-A0AA-4DBF-BCDC-45CEB7C75FC9}" type="presParOf" srcId="{32A67040-EA2A-4F3F-837C-1EBA92826831}" destId="{7AC9EC5B-8696-4A5B-A5AB-6A3033C3BC1C}" srcOrd="2" destOrd="0" presId="urn:microsoft.com/office/officeart/2005/8/layout/orgChart1"/>
    <dgm:cxn modelId="{5F81DD90-BF52-406B-BCA8-E8AFBFA08ADC}" type="presParOf" srcId="{FF3D39D8-B1A7-4772-B520-961B32CE921D}" destId="{548F021A-2547-470A-BA47-F87F228A97D9}" srcOrd="4" destOrd="0" presId="urn:microsoft.com/office/officeart/2005/8/layout/orgChart1"/>
    <dgm:cxn modelId="{57C3541E-64F6-44A5-9FCD-5D7343DDA570}" type="presParOf" srcId="{FF3D39D8-B1A7-4772-B520-961B32CE921D}" destId="{C16C6E95-A4DE-41B1-8F5B-10FF8E279797}" srcOrd="5" destOrd="0" presId="urn:microsoft.com/office/officeart/2005/8/layout/orgChart1"/>
    <dgm:cxn modelId="{DCCB3E11-A6F3-45F9-BDF6-D700E3A38656}" type="presParOf" srcId="{C16C6E95-A4DE-41B1-8F5B-10FF8E279797}" destId="{DE2D3076-F4D1-423E-8772-A224771DD9D6}" srcOrd="0" destOrd="0" presId="urn:microsoft.com/office/officeart/2005/8/layout/orgChart1"/>
    <dgm:cxn modelId="{8781CD2E-0756-41BA-95F9-604B614E471E}" type="presParOf" srcId="{DE2D3076-F4D1-423E-8772-A224771DD9D6}" destId="{AC45B744-FEF9-4DF2-8D8E-F39663B7FF53}" srcOrd="0" destOrd="0" presId="urn:microsoft.com/office/officeart/2005/8/layout/orgChart1"/>
    <dgm:cxn modelId="{6CF2B7F5-7600-4C33-879F-7FEB2436A62C}" type="presParOf" srcId="{DE2D3076-F4D1-423E-8772-A224771DD9D6}" destId="{2DA09670-02AD-4603-A957-31DBAEB98295}" srcOrd="1" destOrd="0" presId="urn:microsoft.com/office/officeart/2005/8/layout/orgChart1"/>
    <dgm:cxn modelId="{1D35E371-9B50-4694-8E03-D6F2195BF464}" type="presParOf" srcId="{C16C6E95-A4DE-41B1-8F5B-10FF8E279797}" destId="{9D4BD923-E35E-4C2C-856E-8B1EF129237A}" srcOrd="1" destOrd="0" presId="urn:microsoft.com/office/officeart/2005/8/layout/orgChart1"/>
    <dgm:cxn modelId="{581456AA-BB47-4B58-A315-C6A29F2E0891}" type="presParOf" srcId="{C16C6E95-A4DE-41B1-8F5B-10FF8E279797}" destId="{92ED6D1A-2CEB-4303-B661-62F33219E070}" srcOrd="2" destOrd="0" presId="urn:microsoft.com/office/officeart/2005/8/layout/orgChart1"/>
    <dgm:cxn modelId="{D7A130E3-D0F3-46DE-98A5-EC170B13997E}" type="presParOf" srcId="{A63C10C0-FC58-4877-8EF6-2E69087B31A3}" destId="{7E3FB2E6-96AE-4A56-AFA4-DD17897345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5CF16-BF69-447F-816F-167EBCBA12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1B8FF71-6E66-43CC-8659-5CD6CA70F29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b="0" dirty="0" smtClean="0"/>
            <a:t>Solution: NET.CSharp.0</a:t>
          </a:r>
          <a:r>
            <a:rPr lang="ru-RU" sz="1800" b="0" dirty="0" smtClean="0"/>
            <a:t>9</a:t>
          </a:r>
          <a:endParaRPr lang="ru-RU" sz="1800" b="0" dirty="0"/>
        </a:p>
      </dgm:t>
    </dgm:pt>
    <dgm:pt modelId="{4DDB8A0D-2EED-482B-B399-3F9815DE044B}" type="parTrans" cxnId="{DE759677-2C32-471E-8446-969784CF1A29}">
      <dgm:prSet/>
      <dgm:spPr/>
      <dgm:t>
        <a:bodyPr/>
        <a:lstStyle/>
        <a:p>
          <a:endParaRPr lang="ru-RU"/>
        </a:p>
      </dgm:t>
    </dgm:pt>
    <dgm:pt modelId="{3EFFB9CB-77BA-49AF-A641-85ED36C096EC}" type="sibTrans" cxnId="{DE759677-2C32-471E-8446-969784CF1A29}">
      <dgm:prSet/>
      <dgm:spPr/>
      <dgm:t>
        <a:bodyPr/>
        <a:lstStyle/>
        <a:p>
          <a:endParaRPr lang="ru-RU"/>
        </a:p>
      </dgm:t>
    </dgm:pt>
    <dgm:pt modelId="{D41BFFA3-CAF9-408A-8AF6-DC0BE2C32BD6}">
      <dgm:prSet custT="1"/>
      <dgm:spPr/>
      <dgm:t>
        <a:bodyPr/>
        <a:lstStyle/>
        <a:p>
          <a:r>
            <a:rPr lang="ru-RU" sz="1800" b="0" noProof="0" dirty="0" smtClean="0"/>
            <a:t>Project: FileSystemApplication</a:t>
          </a:r>
          <a:endParaRPr lang="ru-RU" sz="1800" b="0" noProof="0" dirty="0"/>
        </a:p>
      </dgm:t>
    </dgm:pt>
    <dgm:pt modelId="{B0E748AC-788C-4894-9D32-839700273F97}" type="parTrans" cxnId="{0E665E50-A43F-4379-AC83-B4FA104C1BEB}">
      <dgm:prSet/>
      <dgm:spPr/>
      <dgm:t>
        <a:bodyPr/>
        <a:lstStyle/>
        <a:p>
          <a:endParaRPr lang="ru-RU"/>
        </a:p>
      </dgm:t>
    </dgm:pt>
    <dgm:pt modelId="{AFC01209-DF74-490B-B067-1AFFCAFEA480}" type="sibTrans" cxnId="{0E665E50-A43F-4379-AC83-B4FA104C1BEB}">
      <dgm:prSet/>
      <dgm:spPr/>
      <dgm:t>
        <a:bodyPr/>
        <a:lstStyle/>
        <a:p>
          <a:endParaRPr lang="ru-RU"/>
        </a:p>
      </dgm:t>
    </dgm:pt>
    <dgm:pt modelId="{A8ABBEEB-638C-4E12-AD6B-B3284B6E42FE}" type="pres">
      <dgm:prSet presAssocID="{2135CF16-BF69-447F-816F-167EBCBA12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8946BF-0567-427E-B586-940991645DA5}" type="pres">
      <dgm:prSet presAssocID="{41B8FF71-6E66-43CC-8659-5CD6CA70F296}" presName="parentLin" presStyleCnt="0"/>
      <dgm:spPr/>
    </dgm:pt>
    <dgm:pt modelId="{D4BF3816-6F88-4087-97B1-3A5A30CDD8B0}" type="pres">
      <dgm:prSet presAssocID="{41B8FF71-6E66-43CC-8659-5CD6CA70F29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3FAEA932-21A6-4251-8800-43F591D478FC}" type="pres">
      <dgm:prSet presAssocID="{41B8FF71-6E66-43CC-8659-5CD6CA70F29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687B9B-9650-44CB-A620-DAB420D1CCBE}" type="pres">
      <dgm:prSet presAssocID="{41B8FF71-6E66-43CC-8659-5CD6CA70F296}" presName="negativeSpace" presStyleCnt="0"/>
      <dgm:spPr/>
    </dgm:pt>
    <dgm:pt modelId="{49F44003-5E45-47C2-9415-FB5CCC99C0D8}" type="pres">
      <dgm:prSet presAssocID="{41B8FF71-6E66-43CC-8659-5CD6CA70F296}" presName="childText" presStyleLbl="conFgAcc1" presStyleIdx="0" presStyleCnt="2">
        <dgm:presLayoutVars>
          <dgm:bulletEnabled val="1"/>
        </dgm:presLayoutVars>
      </dgm:prSet>
      <dgm:spPr/>
    </dgm:pt>
    <dgm:pt modelId="{3F03094D-FF8C-4335-B143-C6F7182157F2}" type="pres">
      <dgm:prSet presAssocID="{3EFFB9CB-77BA-49AF-A641-85ED36C096EC}" presName="spaceBetweenRectangles" presStyleCnt="0"/>
      <dgm:spPr/>
    </dgm:pt>
    <dgm:pt modelId="{59EE43CC-E823-4A81-8DA2-1030CC92EDBB}" type="pres">
      <dgm:prSet presAssocID="{D41BFFA3-CAF9-408A-8AF6-DC0BE2C32BD6}" presName="parentLin" presStyleCnt="0"/>
      <dgm:spPr/>
    </dgm:pt>
    <dgm:pt modelId="{FFA04FE3-BEBB-485D-B526-61E0B9D8F5EE}" type="pres">
      <dgm:prSet presAssocID="{D41BFFA3-CAF9-408A-8AF6-DC0BE2C32BD6}" presName="parentLeftMargin" presStyleLbl="node1" presStyleIdx="0" presStyleCnt="2"/>
      <dgm:spPr/>
      <dgm:t>
        <a:bodyPr/>
        <a:lstStyle/>
        <a:p>
          <a:endParaRPr lang="ru-RU"/>
        </a:p>
      </dgm:t>
    </dgm:pt>
    <dgm:pt modelId="{51A1AAB6-924B-4D0B-9802-B51AA3A3EF97}" type="pres">
      <dgm:prSet presAssocID="{D41BFFA3-CAF9-408A-8AF6-DC0BE2C32BD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52E9EC-C5C4-4A43-909A-4767D8A4FFB7}" type="pres">
      <dgm:prSet presAssocID="{D41BFFA3-CAF9-408A-8AF6-DC0BE2C32BD6}" presName="negativeSpace" presStyleCnt="0"/>
      <dgm:spPr/>
    </dgm:pt>
    <dgm:pt modelId="{0C53DBF1-7E6B-404F-85F5-3BB6EEE839F7}" type="pres">
      <dgm:prSet presAssocID="{D41BFFA3-CAF9-408A-8AF6-DC0BE2C32BD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2AE7380-5CB6-4707-B5D2-0482842F780F}" type="presOf" srcId="{2135CF16-BF69-447F-816F-167EBCBA1286}" destId="{A8ABBEEB-638C-4E12-AD6B-B3284B6E42FE}" srcOrd="0" destOrd="0" presId="urn:microsoft.com/office/officeart/2005/8/layout/list1"/>
    <dgm:cxn modelId="{E1980AA2-E234-480A-82A8-F9B3814319A3}" type="presOf" srcId="{41B8FF71-6E66-43CC-8659-5CD6CA70F296}" destId="{D4BF3816-6F88-4087-97B1-3A5A30CDD8B0}" srcOrd="0" destOrd="0" presId="urn:microsoft.com/office/officeart/2005/8/layout/list1"/>
    <dgm:cxn modelId="{0E665E50-A43F-4379-AC83-B4FA104C1BEB}" srcId="{2135CF16-BF69-447F-816F-167EBCBA1286}" destId="{D41BFFA3-CAF9-408A-8AF6-DC0BE2C32BD6}" srcOrd="1" destOrd="0" parTransId="{B0E748AC-788C-4894-9D32-839700273F97}" sibTransId="{AFC01209-DF74-490B-B067-1AFFCAFEA480}"/>
    <dgm:cxn modelId="{55AF686A-C6E3-4D95-AA8D-C7B379B92CDC}" type="presOf" srcId="{D41BFFA3-CAF9-408A-8AF6-DC0BE2C32BD6}" destId="{FFA04FE3-BEBB-485D-B526-61E0B9D8F5EE}" srcOrd="0" destOrd="0" presId="urn:microsoft.com/office/officeart/2005/8/layout/list1"/>
    <dgm:cxn modelId="{DE759677-2C32-471E-8446-969784CF1A29}" srcId="{2135CF16-BF69-447F-816F-167EBCBA1286}" destId="{41B8FF71-6E66-43CC-8659-5CD6CA70F296}" srcOrd="0" destOrd="0" parTransId="{4DDB8A0D-2EED-482B-B399-3F9815DE044B}" sibTransId="{3EFFB9CB-77BA-49AF-A641-85ED36C096EC}"/>
    <dgm:cxn modelId="{9F14210C-D1B6-40B1-ABE6-9E86664BF648}" type="presOf" srcId="{D41BFFA3-CAF9-408A-8AF6-DC0BE2C32BD6}" destId="{51A1AAB6-924B-4D0B-9802-B51AA3A3EF97}" srcOrd="1" destOrd="0" presId="urn:microsoft.com/office/officeart/2005/8/layout/list1"/>
    <dgm:cxn modelId="{AC34CB48-B35B-43AE-AFF2-6B4D19A8D248}" type="presOf" srcId="{41B8FF71-6E66-43CC-8659-5CD6CA70F296}" destId="{3FAEA932-21A6-4251-8800-43F591D478FC}" srcOrd="1" destOrd="0" presId="urn:microsoft.com/office/officeart/2005/8/layout/list1"/>
    <dgm:cxn modelId="{7357A541-ED39-4D18-8520-929AEC50444D}" type="presParOf" srcId="{A8ABBEEB-638C-4E12-AD6B-B3284B6E42FE}" destId="{A58946BF-0567-427E-B586-940991645DA5}" srcOrd="0" destOrd="0" presId="urn:microsoft.com/office/officeart/2005/8/layout/list1"/>
    <dgm:cxn modelId="{439B6D43-09FB-4C6A-9838-F03D24D1674A}" type="presParOf" srcId="{A58946BF-0567-427E-B586-940991645DA5}" destId="{D4BF3816-6F88-4087-97B1-3A5A30CDD8B0}" srcOrd="0" destOrd="0" presId="urn:microsoft.com/office/officeart/2005/8/layout/list1"/>
    <dgm:cxn modelId="{22913EB3-3350-4621-AB1F-8202AEA3DCBD}" type="presParOf" srcId="{A58946BF-0567-427E-B586-940991645DA5}" destId="{3FAEA932-21A6-4251-8800-43F591D478FC}" srcOrd="1" destOrd="0" presId="urn:microsoft.com/office/officeart/2005/8/layout/list1"/>
    <dgm:cxn modelId="{4394AF60-FE3F-4613-8FED-B559EEEE8270}" type="presParOf" srcId="{A8ABBEEB-638C-4E12-AD6B-B3284B6E42FE}" destId="{B0687B9B-9650-44CB-A620-DAB420D1CCBE}" srcOrd="1" destOrd="0" presId="urn:microsoft.com/office/officeart/2005/8/layout/list1"/>
    <dgm:cxn modelId="{67CEAB4D-9CDF-4EA2-A16F-D25D8E2579DF}" type="presParOf" srcId="{A8ABBEEB-638C-4E12-AD6B-B3284B6E42FE}" destId="{49F44003-5E45-47C2-9415-FB5CCC99C0D8}" srcOrd="2" destOrd="0" presId="urn:microsoft.com/office/officeart/2005/8/layout/list1"/>
    <dgm:cxn modelId="{048CE312-109A-404B-B833-C1146FF8723E}" type="presParOf" srcId="{A8ABBEEB-638C-4E12-AD6B-B3284B6E42FE}" destId="{3F03094D-FF8C-4335-B143-C6F7182157F2}" srcOrd="3" destOrd="0" presId="urn:microsoft.com/office/officeart/2005/8/layout/list1"/>
    <dgm:cxn modelId="{DD04971F-ED86-42A1-A850-052B448EF834}" type="presParOf" srcId="{A8ABBEEB-638C-4E12-AD6B-B3284B6E42FE}" destId="{59EE43CC-E823-4A81-8DA2-1030CC92EDBB}" srcOrd="4" destOrd="0" presId="urn:microsoft.com/office/officeart/2005/8/layout/list1"/>
    <dgm:cxn modelId="{3E449932-3C34-414B-9C6C-70F068C8913C}" type="presParOf" srcId="{59EE43CC-E823-4A81-8DA2-1030CC92EDBB}" destId="{FFA04FE3-BEBB-485D-B526-61E0B9D8F5EE}" srcOrd="0" destOrd="0" presId="urn:microsoft.com/office/officeart/2005/8/layout/list1"/>
    <dgm:cxn modelId="{34514355-49A8-4BC5-B888-11AC2125B2F2}" type="presParOf" srcId="{59EE43CC-E823-4A81-8DA2-1030CC92EDBB}" destId="{51A1AAB6-924B-4D0B-9802-B51AA3A3EF97}" srcOrd="1" destOrd="0" presId="urn:microsoft.com/office/officeart/2005/8/layout/list1"/>
    <dgm:cxn modelId="{5058F63E-26FC-47C4-8C99-58706A3E22D0}" type="presParOf" srcId="{A8ABBEEB-638C-4E12-AD6B-B3284B6E42FE}" destId="{D452E9EC-C5C4-4A43-909A-4767D8A4FFB7}" srcOrd="5" destOrd="0" presId="urn:microsoft.com/office/officeart/2005/8/layout/list1"/>
    <dgm:cxn modelId="{7FA3CC28-9FB3-479C-BB07-A5D5BE342FA7}" type="presParOf" srcId="{A8ABBEEB-638C-4E12-AD6B-B3284B6E42FE}" destId="{0C53DBF1-7E6B-404F-85F5-3BB6EEE839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B3D69-0E44-4721-8FC2-2B8462017211}">
      <dsp:nvSpPr>
        <dsp:cNvPr id="0" name=""/>
        <dsp:cNvSpPr/>
      </dsp:nvSpPr>
      <dsp:spPr>
        <a:xfrm>
          <a:off x="0" y="151499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5F81-4C9B-496A-9752-8FB2CFE0AB50}">
      <dsp:nvSpPr>
        <dsp:cNvPr id="0" name=""/>
        <dsp:cNvSpPr/>
      </dsp:nvSpPr>
      <dsp:spPr>
        <a:xfrm>
          <a:off x="430530" y="9735"/>
          <a:ext cx="6027420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dirty="0" smtClean="0"/>
            <a:t>Доступ к файловой системе</a:t>
          </a:r>
          <a:endParaRPr lang="ru-RU" sz="1800" b="0" kern="1200" dirty="0"/>
        </a:p>
      </dsp:txBody>
      <dsp:txXfrm>
        <a:off x="466992" y="46197"/>
        <a:ext cx="5954496" cy="674000"/>
      </dsp:txXfrm>
    </dsp:sp>
    <dsp:sp modelId="{D75EA4E1-6638-4D97-8EFD-6370283CBD45}">
      <dsp:nvSpPr>
        <dsp:cNvPr id="0" name=""/>
        <dsp:cNvSpPr/>
      </dsp:nvSpPr>
      <dsp:spPr>
        <a:xfrm>
          <a:off x="0" y="1547864"/>
          <a:ext cx="86106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811BC-C418-4689-9817-A19FB99DE45E}">
      <dsp:nvSpPr>
        <dsp:cNvPr id="0" name=""/>
        <dsp:cNvSpPr/>
      </dsp:nvSpPr>
      <dsp:spPr>
        <a:xfrm>
          <a:off x="430530" y="1406099"/>
          <a:ext cx="6027420" cy="7469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822" tIns="0" rIns="227822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err="1" smtClean="0"/>
            <a:t>Чтение</a:t>
          </a:r>
          <a:r>
            <a:rPr lang="en-US" sz="1800" b="0" kern="1200" dirty="0" smtClean="0"/>
            <a:t> и </a:t>
          </a:r>
          <a:r>
            <a:rPr lang="en-US" sz="1800" b="0" kern="1200" dirty="0" err="1" smtClean="0"/>
            <a:t>запись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файлов</a:t>
          </a:r>
          <a:r>
            <a:rPr lang="en-US" sz="1800" b="0" kern="1200" dirty="0" smtClean="0"/>
            <a:t> с </a:t>
          </a:r>
          <a:r>
            <a:rPr lang="en-US" sz="1800" b="0" kern="1200" dirty="0" err="1" smtClean="0"/>
            <a:t>помощью</a:t>
          </a:r>
          <a:r>
            <a:rPr lang="en-US" sz="1800" b="0" kern="1200" dirty="0" smtClean="0"/>
            <a:t> </a:t>
          </a:r>
          <a:r>
            <a:rPr lang="en-US" sz="1800" b="0" kern="1200" dirty="0" err="1" smtClean="0"/>
            <a:t>потоков</a:t>
          </a:r>
          <a:endParaRPr lang="ru-RU" sz="1800" b="0" kern="1200" dirty="0"/>
        </a:p>
      </dsp:txBody>
      <dsp:txXfrm>
        <a:off x="466992" y="1442561"/>
        <a:ext cx="5954496" cy="67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F021A-2547-470A-BA47-F87F228A97D9}">
      <dsp:nvSpPr>
        <dsp:cNvPr id="0" name=""/>
        <dsp:cNvSpPr/>
      </dsp:nvSpPr>
      <dsp:spPr>
        <a:xfrm>
          <a:off x="4076700" y="685135"/>
          <a:ext cx="2895933" cy="281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20"/>
              </a:lnTo>
              <a:lnTo>
                <a:pt x="2895933" y="140820"/>
              </a:lnTo>
              <a:lnTo>
                <a:pt x="2895933" y="2816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F5092-7ADE-4020-B048-89B461E7172B}">
      <dsp:nvSpPr>
        <dsp:cNvPr id="0" name=""/>
        <dsp:cNvSpPr/>
      </dsp:nvSpPr>
      <dsp:spPr>
        <a:xfrm>
          <a:off x="4076700" y="685135"/>
          <a:ext cx="573891" cy="281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20"/>
              </a:lnTo>
              <a:lnTo>
                <a:pt x="573891" y="140820"/>
              </a:lnTo>
              <a:lnTo>
                <a:pt x="573891" y="2816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D6257-89B4-4183-9A02-CD072279B11D}">
      <dsp:nvSpPr>
        <dsp:cNvPr id="0" name=""/>
        <dsp:cNvSpPr/>
      </dsp:nvSpPr>
      <dsp:spPr>
        <a:xfrm>
          <a:off x="479385" y="1649879"/>
          <a:ext cx="478227" cy="1587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935"/>
              </a:lnTo>
              <a:lnTo>
                <a:pt x="478227" y="15879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937C-A2CC-4790-85CD-DE5D5CC2FAAE}">
      <dsp:nvSpPr>
        <dsp:cNvPr id="0" name=""/>
        <dsp:cNvSpPr/>
      </dsp:nvSpPr>
      <dsp:spPr>
        <a:xfrm>
          <a:off x="479385" y="1649879"/>
          <a:ext cx="478227" cy="623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192"/>
              </a:lnTo>
              <a:lnTo>
                <a:pt x="478227" y="62319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5DCFF-4893-40EE-BE2E-5FAC3447EF9F}">
      <dsp:nvSpPr>
        <dsp:cNvPr id="0" name=""/>
        <dsp:cNvSpPr/>
      </dsp:nvSpPr>
      <dsp:spPr>
        <a:xfrm>
          <a:off x="1754658" y="685135"/>
          <a:ext cx="2322041" cy="281641"/>
        </a:xfrm>
        <a:custGeom>
          <a:avLst/>
          <a:gdLst/>
          <a:ahLst/>
          <a:cxnLst/>
          <a:rect l="0" t="0" r="0" b="0"/>
          <a:pathLst>
            <a:path>
              <a:moveTo>
                <a:pt x="2322041" y="0"/>
              </a:moveTo>
              <a:lnTo>
                <a:pt x="2322041" y="140820"/>
              </a:lnTo>
              <a:lnTo>
                <a:pt x="0" y="140820"/>
              </a:lnTo>
              <a:lnTo>
                <a:pt x="0" y="2816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A70D7-25BC-4A2E-89AF-DCFEB3C7E9A8}">
      <dsp:nvSpPr>
        <dsp:cNvPr id="0" name=""/>
        <dsp:cNvSpPr/>
      </dsp:nvSpPr>
      <dsp:spPr>
        <a:xfrm>
          <a:off x="3056500" y="2034"/>
          <a:ext cx="2040399" cy="6831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noProof="0" dirty="0" smtClean="0"/>
            <a:t>Object</a:t>
          </a:r>
          <a:endParaRPr lang="ru-RU" sz="1800" b="1" kern="1200" noProof="0" dirty="0"/>
        </a:p>
      </dsp:txBody>
      <dsp:txXfrm>
        <a:off x="3056500" y="2034"/>
        <a:ext cx="2040399" cy="683101"/>
      </dsp:txXfrm>
    </dsp:sp>
    <dsp:sp modelId="{5EF14111-F4EA-43CA-AD3B-F150532F47A2}">
      <dsp:nvSpPr>
        <dsp:cNvPr id="0" name=""/>
        <dsp:cNvSpPr/>
      </dsp:nvSpPr>
      <dsp:spPr>
        <a:xfrm>
          <a:off x="160566" y="966777"/>
          <a:ext cx="3188183" cy="683101"/>
        </a:xfrm>
        <a:prstGeom prst="flowChartInputOutp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/>
            <a:t>FileSystemInfo</a:t>
          </a:r>
          <a:endParaRPr lang="ru-RU" sz="1800" b="1" kern="1200" noProof="0" dirty="0"/>
        </a:p>
      </dsp:txBody>
      <dsp:txXfrm>
        <a:off x="798203" y="966777"/>
        <a:ext cx="1912909" cy="683101"/>
      </dsp:txXfrm>
    </dsp:sp>
    <dsp:sp modelId="{E9D3D98F-DDE9-43AE-A5A9-9CE5F20BEFA3}">
      <dsp:nvSpPr>
        <dsp:cNvPr id="0" name=""/>
        <dsp:cNvSpPr/>
      </dsp:nvSpPr>
      <dsp:spPr>
        <a:xfrm>
          <a:off x="957612" y="1931520"/>
          <a:ext cx="2428890" cy="6831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/>
            <a:t>FileInfo</a:t>
          </a:r>
          <a:endParaRPr lang="ru-RU" sz="1800" b="1" kern="1200" noProof="0" dirty="0"/>
        </a:p>
      </dsp:txBody>
      <dsp:txXfrm>
        <a:off x="957612" y="1931520"/>
        <a:ext cx="2428890" cy="683101"/>
      </dsp:txXfrm>
    </dsp:sp>
    <dsp:sp modelId="{2934A097-2CB4-4283-B02E-7BB457F7453F}">
      <dsp:nvSpPr>
        <dsp:cNvPr id="0" name=""/>
        <dsp:cNvSpPr/>
      </dsp:nvSpPr>
      <dsp:spPr>
        <a:xfrm>
          <a:off x="957612" y="2896264"/>
          <a:ext cx="2428890" cy="6831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/>
            <a:t>DirectoryInfo</a:t>
          </a:r>
          <a:endParaRPr lang="ru-RU" sz="1800" b="1" kern="1200" noProof="0" dirty="0"/>
        </a:p>
      </dsp:txBody>
      <dsp:txXfrm>
        <a:off x="957612" y="2896264"/>
        <a:ext cx="2428890" cy="683101"/>
      </dsp:txXfrm>
    </dsp:sp>
    <dsp:sp modelId="{89F07A1C-1BD2-44B5-AA05-AB6CD5BF9771}">
      <dsp:nvSpPr>
        <dsp:cNvPr id="0" name=""/>
        <dsp:cNvSpPr/>
      </dsp:nvSpPr>
      <dsp:spPr>
        <a:xfrm>
          <a:off x="3630391" y="966777"/>
          <a:ext cx="2040399" cy="6831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/>
            <a:t>File</a:t>
          </a:r>
          <a:endParaRPr lang="ru-RU" sz="1800" b="1" kern="1200" noProof="0" dirty="0"/>
        </a:p>
      </dsp:txBody>
      <dsp:txXfrm>
        <a:off x="3630391" y="966777"/>
        <a:ext cx="2040399" cy="683101"/>
      </dsp:txXfrm>
    </dsp:sp>
    <dsp:sp modelId="{AC45B744-FEF9-4DF2-8D8E-F39663B7FF53}">
      <dsp:nvSpPr>
        <dsp:cNvPr id="0" name=""/>
        <dsp:cNvSpPr/>
      </dsp:nvSpPr>
      <dsp:spPr>
        <a:xfrm>
          <a:off x="5952433" y="966777"/>
          <a:ext cx="2040399" cy="6831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noProof="0" dirty="0" smtClean="0"/>
            <a:t>Directory</a:t>
          </a:r>
          <a:endParaRPr lang="ru-RU" sz="1800" b="1" kern="1200" noProof="0" dirty="0"/>
        </a:p>
      </dsp:txBody>
      <dsp:txXfrm>
        <a:off x="5952433" y="966777"/>
        <a:ext cx="2040399" cy="683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F021A-2547-470A-BA47-F87F228A97D9}">
      <dsp:nvSpPr>
        <dsp:cNvPr id="0" name=""/>
        <dsp:cNvSpPr/>
      </dsp:nvSpPr>
      <dsp:spPr>
        <a:xfrm>
          <a:off x="5571005" y="652926"/>
          <a:ext cx="2977388" cy="26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04"/>
              </a:lnTo>
              <a:lnTo>
                <a:pt x="2977388" y="134404"/>
              </a:lnTo>
              <a:lnTo>
                <a:pt x="2977388" y="26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F5092-7ADE-4020-B048-89B461E7172B}">
      <dsp:nvSpPr>
        <dsp:cNvPr id="0" name=""/>
        <dsp:cNvSpPr/>
      </dsp:nvSpPr>
      <dsp:spPr>
        <a:xfrm>
          <a:off x="5571005" y="652926"/>
          <a:ext cx="761150" cy="26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04"/>
              </a:lnTo>
              <a:lnTo>
                <a:pt x="761150" y="134404"/>
              </a:lnTo>
              <a:lnTo>
                <a:pt x="761150" y="26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619A3-97D3-4A77-BD73-88534AF5E9A9}">
      <dsp:nvSpPr>
        <dsp:cNvPr id="0" name=""/>
        <dsp:cNvSpPr/>
      </dsp:nvSpPr>
      <dsp:spPr>
        <a:xfrm>
          <a:off x="4792034" y="2494495"/>
          <a:ext cx="292114" cy="151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81"/>
              </a:lnTo>
              <a:lnTo>
                <a:pt x="292114" y="15155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FDD1F-1014-4DAF-BFA6-7426606BCA18}">
      <dsp:nvSpPr>
        <dsp:cNvPr id="0" name=""/>
        <dsp:cNvSpPr/>
      </dsp:nvSpPr>
      <dsp:spPr>
        <a:xfrm>
          <a:off x="4792034" y="2494495"/>
          <a:ext cx="292114" cy="59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96"/>
              </a:lnTo>
              <a:lnTo>
                <a:pt x="292114" y="5947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D6257-89B4-4183-9A02-CD072279B11D}">
      <dsp:nvSpPr>
        <dsp:cNvPr id="0" name=""/>
        <dsp:cNvSpPr/>
      </dsp:nvSpPr>
      <dsp:spPr>
        <a:xfrm>
          <a:off x="3354768" y="1573710"/>
          <a:ext cx="2216237" cy="26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404"/>
              </a:lnTo>
              <a:lnTo>
                <a:pt x="2216237" y="134404"/>
              </a:lnTo>
              <a:lnTo>
                <a:pt x="2216237" y="2688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6A01D-89BA-4463-A9C6-C00A9C74E8B4}">
      <dsp:nvSpPr>
        <dsp:cNvPr id="0" name=""/>
        <dsp:cNvSpPr/>
      </dsp:nvSpPr>
      <dsp:spPr>
        <a:xfrm>
          <a:off x="2575796" y="2494495"/>
          <a:ext cx="292114" cy="151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81"/>
              </a:lnTo>
              <a:lnTo>
                <a:pt x="292114" y="15155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1E130-49F4-40CC-AC2B-0382F2581440}">
      <dsp:nvSpPr>
        <dsp:cNvPr id="0" name=""/>
        <dsp:cNvSpPr/>
      </dsp:nvSpPr>
      <dsp:spPr>
        <a:xfrm>
          <a:off x="2575796" y="2494495"/>
          <a:ext cx="292114" cy="59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96"/>
              </a:lnTo>
              <a:lnTo>
                <a:pt x="292114" y="5947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37449-1D2C-4033-AF46-E417BA349693}">
      <dsp:nvSpPr>
        <dsp:cNvPr id="0" name=""/>
        <dsp:cNvSpPr/>
      </dsp:nvSpPr>
      <dsp:spPr>
        <a:xfrm>
          <a:off x="3309048" y="1573710"/>
          <a:ext cx="91440" cy="268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8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8602A-1008-4D40-9366-51728AFC6CE6}">
      <dsp:nvSpPr>
        <dsp:cNvPr id="0" name=""/>
        <dsp:cNvSpPr/>
      </dsp:nvSpPr>
      <dsp:spPr>
        <a:xfrm>
          <a:off x="359559" y="2494495"/>
          <a:ext cx="292114" cy="2436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6366"/>
              </a:lnTo>
              <a:lnTo>
                <a:pt x="292114" y="243636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A4140-7136-418D-85C7-A41C3F8333A4}">
      <dsp:nvSpPr>
        <dsp:cNvPr id="0" name=""/>
        <dsp:cNvSpPr/>
      </dsp:nvSpPr>
      <dsp:spPr>
        <a:xfrm>
          <a:off x="359559" y="2494495"/>
          <a:ext cx="292114" cy="1515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5581"/>
              </a:lnTo>
              <a:lnTo>
                <a:pt x="292114" y="151558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30BF4-E57D-472A-B863-9F6FAA149C42}">
      <dsp:nvSpPr>
        <dsp:cNvPr id="0" name=""/>
        <dsp:cNvSpPr/>
      </dsp:nvSpPr>
      <dsp:spPr>
        <a:xfrm>
          <a:off x="359559" y="2494495"/>
          <a:ext cx="292114" cy="594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796"/>
              </a:lnTo>
              <a:lnTo>
                <a:pt x="292114" y="5947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937C-A2CC-4790-85CD-DE5D5CC2FAAE}">
      <dsp:nvSpPr>
        <dsp:cNvPr id="0" name=""/>
        <dsp:cNvSpPr/>
      </dsp:nvSpPr>
      <dsp:spPr>
        <a:xfrm>
          <a:off x="1138530" y="1573710"/>
          <a:ext cx="2216237" cy="268808"/>
        </a:xfrm>
        <a:custGeom>
          <a:avLst/>
          <a:gdLst/>
          <a:ahLst/>
          <a:cxnLst/>
          <a:rect l="0" t="0" r="0" b="0"/>
          <a:pathLst>
            <a:path>
              <a:moveTo>
                <a:pt x="2216237" y="0"/>
              </a:moveTo>
              <a:lnTo>
                <a:pt x="2216237" y="134404"/>
              </a:lnTo>
              <a:lnTo>
                <a:pt x="0" y="134404"/>
              </a:lnTo>
              <a:lnTo>
                <a:pt x="0" y="26880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5DCFF-4893-40EE-BE2E-5FAC3447EF9F}">
      <dsp:nvSpPr>
        <dsp:cNvPr id="0" name=""/>
        <dsp:cNvSpPr/>
      </dsp:nvSpPr>
      <dsp:spPr>
        <a:xfrm>
          <a:off x="3354768" y="652926"/>
          <a:ext cx="2216237" cy="268808"/>
        </a:xfrm>
        <a:custGeom>
          <a:avLst/>
          <a:gdLst/>
          <a:ahLst/>
          <a:cxnLst/>
          <a:rect l="0" t="0" r="0" b="0"/>
          <a:pathLst>
            <a:path>
              <a:moveTo>
                <a:pt x="2216237" y="0"/>
              </a:moveTo>
              <a:lnTo>
                <a:pt x="2216237" y="134404"/>
              </a:lnTo>
              <a:lnTo>
                <a:pt x="0" y="134404"/>
              </a:lnTo>
              <a:lnTo>
                <a:pt x="0" y="2688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A70D7-25BC-4A2E-89AF-DCFEB3C7E9A8}">
      <dsp:nvSpPr>
        <dsp:cNvPr id="0" name=""/>
        <dsp:cNvSpPr/>
      </dsp:nvSpPr>
      <dsp:spPr>
        <a:xfrm>
          <a:off x="4597291" y="950"/>
          <a:ext cx="1947428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smtClean="0"/>
            <a:t>Object</a:t>
          </a:r>
          <a:endParaRPr lang="ru-RU" sz="1600" b="1" kern="1200" noProof="0" dirty="0"/>
        </a:p>
      </dsp:txBody>
      <dsp:txXfrm>
        <a:off x="4597291" y="950"/>
        <a:ext cx="1947428" cy="651976"/>
      </dsp:txXfrm>
    </dsp:sp>
    <dsp:sp modelId="{5EF14111-F4EA-43CA-AD3B-F150532F47A2}">
      <dsp:nvSpPr>
        <dsp:cNvPr id="0" name=""/>
        <dsp:cNvSpPr/>
      </dsp:nvSpPr>
      <dsp:spPr>
        <a:xfrm>
          <a:off x="1619903" y="921734"/>
          <a:ext cx="3469730" cy="651976"/>
        </a:xfrm>
        <a:prstGeom prst="flowChartInputOutp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err="1" smtClean="0"/>
            <a:t>MarshalByRefObject</a:t>
          </a:r>
          <a:endParaRPr lang="ru-RU" sz="1600" b="1" kern="1200" noProof="0" dirty="0"/>
        </a:p>
      </dsp:txBody>
      <dsp:txXfrm>
        <a:off x="2313849" y="921734"/>
        <a:ext cx="2081838" cy="651976"/>
      </dsp:txXfrm>
    </dsp:sp>
    <dsp:sp modelId="{E9D3D98F-DDE9-43AE-A5A9-9CE5F20BEFA3}">
      <dsp:nvSpPr>
        <dsp:cNvPr id="0" name=""/>
        <dsp:cNvSpPr/>
      </dsp:nvSpPr>
      <dsp:spPr>
        <a:xfrm>
          <a:off x="164816" y="1842519"/>
          <a:ext cx="1947428" cy="651976"/>
        </a:xfrm>
        <a:prstGeom prst="flowChartInputOutp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smtClean="0"/>
            <a:t>Stream</a:t>
          </a:r>
          <a:endParaRPr lang="ru-RU" sz="1600" b="1" kern="1200" noProof="0" dirty="0"/>
        </a:p>
      </dsp:txBody>
      <dsp:txXfrm>
        <a:off x="554302" y="1842519"/>
        <a:ext cx="1168456" cy="651976"/>
      </dsp:txXfrm>
    </dsp:sp>
    <dsp:sp modelId="{DB94D316-31E5-4475-B158-1BDE6A16FEFF}">
      <dsp:nvSpPr>
        <dsp:cNvPr id="0" name=""/>
        <dsp:cNvSpPr/>
      </dsp:nvSpPr>
      <dsp:spPr>
        <a:xfrm>
          <a:off x="651673" y="2763304"/>
          <a:ext cx="1791788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err="1" smtClean="0"/>
            <a:t>BufferedStream</a:t>
          </a:r>
          <a:endParaRPr lang="ru-RU" sz="1600" b="1" kern="1200" noProof="0" dirty="0"/>
        </a:p>
      </dsp:txBody>
      <dsp:txXfrm>
        <a:off x="651673" y="2763304"/>
        <a:ext cx="1791788" cy="651976"/>
      </dsp:txXfrm>
    </dsp:sp>
    <dsp:sp modelId="{F6186B23-01BB-461E-B7FD-E1E618D47B99}">
      <dsp:nvSpPr>
        <dsp:cNvPr id="0" name=""/>
        <dsp:cNvSpPr/>
      </dsp:nvSpPr>
      <dsp:spPr>
        <a:xfrm>
          <a:off x="651673" y="3684089"/>
          <a:ext cx="1791788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FileStream</a:t>
          </a:r>
          <a:endParaRPr lang="ru-RU" sz="1600" b="1" kern="1200" noProof="0"/>
        </a:p>
      </dsp:txBody>
      <dsp:txXfrm>
        <a:off x="651673" y="3684089"/>
        <a:ext cx="1791788" cy="651976"/>
      </dsp:txXfrm>
    </dsp:sp>
    <dsp:sp modelId="{7ADF53B8-F2C4-42D2-9100-92C2191E6A7A}">
      <dsp:nvSpPr>
        <dsp:cNvPr id="0" name=""/>
        <dsp:cNvSpPr/>
      </dsp:nvSpPr>
      <dsp:spPr>
        <a:xfrm>
          <a:off x="651673" y="4604873"/>
          <a:ext cx="1791788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MemoryStream</a:t>
          </a:r>
          <a:endParaRPr lang="ru-RU" sz="1600" b="1" kern="1200" noProof="0"/>
        </a:p>
      </dsp:txBody>
      <dsp:txXfrm>
        <a:off x="651673" y="4604873"/>
        <a:ext cx="1791788" cy="651976"/>
      </dsp:txXfrm>
    </dsp:sp>
    <dsp:sp modelId="{AE0133D9-AD95-4FAA-B476-0841147E0916}">
      <dsp:nvSpPr>
        <dsp:cNvPr id="0" name=""/>
        <dsp:cNvSpPr/>
      </dsp:nvSpPr>
      <dsp:spPr>
        <a:xfrm>
          <a:off x="2381053" y="1842519"/>
          <a:ext cx="1947428" cy="651976"/>
        </a:xfrm>
        <a:prstGeom prst="flowChartInputOutp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smtClean="0"/>
            <a:t>TextWriter</a:t>
          </a:r>
          <a:endParaRPr lang="ru-RU" sz="1600" b="1" kern="1200" noProof="0" dirty="0"/>
        </a:p>
      </dsp:txBody>
      <dsp:txXfrm>
        <a:off x="2770539" y="1842519"/>
        <a:ext cx="1168456" cy="651976"/>
      </dsp:txXfrm>
    </dsp:sp>
    <dsp:sp modelId="{8A9385BE-E3FE-4E8B-BED7-5735A633C700}">
      <dsp:nvSpPr>
        <dsp:cNvPr id="0" name=""/>
        <dsp:cNvSpPr/>
      </dsp:nvSpPr>
      <dsp:spPr>
        <a:xfrm>
          <a:off x="2867911" y="2763304"/>
          <a:ext cx="1775519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StreamWriter</a:t>
          </a:r>
          <a:endParaRPr lang="ru-RU" sz="1600" b="1" kern="1200" noProof="0"/>
        </a:p>
      </dsp:txBody>
      <dsp:txXfrm>
        <a:off x="2867911" y="2763304"/>
        <a:ext cx="1775519" cy="651976"/>
      </dsp:txXfrm>
    </dsp:sp>
    <dsp:sp modelId="{6DC3EE89-8718-4912-A7A4-00F8D8A0E07D}">
      <dsp:nvSpPr>
        <dsp:cNvPr id="0" name=""/>
        <dsp:cNvSpPr/>
      </dsp:nvSpPr>
      <dsp:spPr>
        <a:xfrm>
          <a:off x="2867911" y="3684089"/>
          <a:ext cx="1775519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err="1" smtClean="0"/>
            <a:t>StringWriter</a:t>
          </a:r>
          <a:endParaRPr lang="ru-RU" sz="1600" b="1" kern="1200" noProof="0" dirty="0"/>
        </a:p>
      </dsp:txBody>
      <dsp:txXfrm>
        <a:off x="2867911" y="3684089"/>
        <a:ext cx="1775519" cy="651976"/>
      </dsp:txXfrm>
    </dsp:sp>
    <dsp:sp modelId="{2934A097-2CB4-4283-B02E-7BB457F7453F}">
      <dsp:nvSpPr>
        <dsp:cNvPr id="0" name=""/>
        <dsp:cNvSpPr/>
      </dsp:nvSpPr>
      <dsp:spPr>
        <a:xfrm>
          <a:off x="4597291" y="1842519"/>
          <a:ext cx="1947428" cy="651976"/>
        </a:xfrm>
        <a:prstGeom prst="parallelogram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TextReader</a:t>
          </a:r>
          <a:endParaRPr lang="ru-RU" sz="1600" b="1" kern="1200" noProof="0"/>
        </a:p>
      </dsp:txBody>
      <dsp:txXfrm>
        <a:off x="4827491" y="1919587"/>
        <a:ext cx="1487028" cy="497840"/>
      </dsp:txXfrm>
    </dsp:sp>
    <dsp:sp modelId="{52767BCB-6BF9-4947-A77F-EDA380F588FF}">
      <dsp:nvSpPr>
        <dsp:cNvPr id="0" name=""/>
        <dsp:cNvSpPr/>
      </dsp:nvSpPr>
      <dsp:spPr>
        <a:xfrm>
          <a:off x="5084148" y="2763304"/>
          <a:ext cx="1759237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smtClean="0"/>
            <a:t>StreamReader</a:t>
          </a:r>
          <a:endParaRPr lang="ru-RU" sz="1600" b="1" kern="1200" noProof="0" dirty="0"/>
        </a:p>
      </dsp:txBody>
      <dsp:txXfrm>
        <a:off x="5084148" y="2763304"/>
        <a:ext cx="1759237" cy="651976"/>
      </dsp:txXfrm>
    </dsp:sp>
    <dsp:sp modelId="{A8E70441-6361-49F3-97B7-71E5B70D39FC}">
      <dsp:nvSpPr>
        <dsp:cNvPr id="0" name=""/>
        <dsp:cNvSpPr/>
      </dsp:nvSpPr>
      <dsp:spPr>
        <a:xfrm>
          <a:off x="5084148" y="3684089"/>
          <a:ext cx="1759237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err="1" smtClean="0"/>
            <a:t>StringReader</a:t>
          </a:r>
          <a:endParaRPr lang="ru-RU" sz="1600" b="1" kern="1200" noProof="0" dirty="0"/>
        </a:p>
      </dsp:txBody>
      <dsp:txXfrm>
        <a:off x="5084148" y="3684089"/>
        <a:ext cx="1759237" cy="651976"/>
      </dsp:txXfrm>
    </dsp:sp>
    <dsp:sp modelId="{89F07A1C-1BD2-44B5-AA05-AB6CD5BF9771}">
      <dsp:nvSpPr>
        <dsp:cNvPr id="0" name=""/>
        <dsp:cNvSpPr/>
      </dsp:nvSpPr>
      <dsp:spPr>
        <a:xfrm>
          <a:off x="5358442" y="921734"/>
          <a:ext cx="1947428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dirty="0" smtClean="0"/>
            <a:t>BinaryWriter</a:t>
          </a:r>
          <a:endParaRPr lang="ru-RU" sz="1600" b="1" kern="1200" noProof="0" dirty="0"/>
        </a:p>
      </dsp:txBody>
      <dsp:txXfrm>
        <a:off x="5358442" y="921734"/>
        <a:ext cx="1947428" cy="651976"/>
      </dsp:txXfrm>
    </dsp:sp>
    <dsp:sp modelId="{AC45B744-FEF9-4DF2-8D8E-F39663B7FF53}">
      <dsp:nvSpPr>
        <dsp:cNvPr id="0" name=""/>
        <dsp:cNvSpPr/>
      </dsp:nvSpPr>
      <dsp:spPr>
        <a:xfrm>
          <a:off x="7574679" y="921734"/>
          <a:ext cx="1947428" cy="6519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noProof="0" smtClean="0"/>
            <a:t>BinaryReader</a:t>
          </a:r>
          <a:endParaRPr lang="ru-RU" sz="1600" b="1" kern="1200" noProof="0"/>
        </a:p>
      </dsp:txBody>
      <dsp:txXfrm>
        <a:off x="7574679" y="921734"/>
        <a:ext cx="1947428" cy="651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44003-5E45-47C2-9415-FB5CCC99C0D8}">
      <dsp:nvSpPr>
        <dsp:cNvPr id="0" name=""/>
        <dsp:cNvSpPr/>
      </dsp:nvSpPr>
      <dsp:spPr>
        <a:xfrm>
          <a:off x="0" y="369300"/>
          <a:ext cx="557212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EA932-21A6-4251-8800-43F591D478FC}">
      <dsp:nvSpPr>
        <dsp:cNvPr id="0" name=""/>
        <dsp:cNvSpPr/>
      </dsp:nvSpPr>
      <dsp:spPr>
        <a:xfrm>
          <a:off x="278606" y="299"/>
          <a:ext cx="3900487" cy="73800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7429" tIns="0" rIns="1474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Solution: NET.CSharp.0</a:t>
          </a:r>
          <a:r>
            <a:rPr lang="ru-RU" sz="1800" b="0" kern="1200" dirty="0" smtClean="0"/>
            <a:t>9</a:t>
          </a:r>
          <a:endParaRPr lang="ru-RU" sz="1800" b="0" kern="1200" dirty="0"/>
        </a:p>
      </dsp:txBody>
      <dsp:txXfrm>
        <a:off x="314632" y="36325"/>
        <a:ext cx="3828435" cy="665948"/>
      </dsp:txXfrm>
    </dsp:sp>
    <dsp:sp modelId="{0C53DBF1-7E6B-404F-85F5-3BB6EEE839F7}">
      <dsp:nvSpPr>
        <dsp:cNvPr id="0" name=""/>
        <dsp:cNvSpPr/>
      </dsp:nvSpPr>
      <dsp:spPr>
        <a:xfrm>
          <a:off x="0" y="1503300"/>
          <a:ext cx="5572125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1AAB6-924B-4D0B-9802-B51AA3A3EF97}">
      <dsp:nvSpPr>
        <dsp:cNvPr id="0" name=""/>
        <dsp:cNvSpPr/>
      </dsp:nvSpPr>
      <dsp:spPr>
        <a:xfrm>
          <a:off x="278606" y="1134300"/>
          <a:ext cx="3900487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7429" tIns="0" rIns="14742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0" kern="1200" noProof="0" dirty="0" smtClean="0"/>
            <a:t>Project: FileSystemApplication</a:t>
          </a:r>
          <a:endParaRPr lang="ru-RU" sz="1800" b="0" kern="1200" noProof="0" dirty="0"/>
        </a:p>
      </dsp:txBody>
      <dsp:txXfrm>
        <a:off x="314632" y="1170326"/>
        <a:ext cx="3828435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2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Presentation: 60 minutes</a:t>
            </a:r>
          </a:p>
          <a:p>
            <a:r>
              <a:rPr lang="en-US" b="1" smtClean="0"/>
              <a:t>Lab: 60 minutes</a:t>
            </a:r>
            <a:endParaRPr lang="en-US" altLang="ko-KR" b="1" dirty="0" smtClean="0">
              <a:ea typeface="굴림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ru-RU" dirty="0" smtClean="0"/>
              <a:t>Потоковая архитектура </a:t>
            </a:r>
            <a:r>
              <a:rPr lang="en-US" dirty="0" smtClean="0"/>
              <a:t>.NET</a:t>
            </a:r>
            <a:r>
              <a:rPr lang="ru-RU" dirty="0" smtClean="0"/>
              <a:t> основана на трех концепциях</a:t>
            </a:r>
            <a:r>
              <a:rPr lang="en-US" dirty="0" smtClean="0"/>
              <a:t> </a:t>
            </a:r>
            <a:endParaRPr lang="ru-RU" dirty="0" smtClean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резервные хранилища (</a:t>
            </a:r>
            <a:r>
              <a:rPr lang="en-US" dirty="0" smtClean="0"/>
              <a:t>backing</a:t>
            </a:r>
            <a:r>
              <a:rPr lang="ru-RU" dirty="0" smtClean="0"/>
              <a:t> </a:t>
            </a:r>
            <a:r>
              <a:rPr lang="en-US" dirty="0" smtClean="0"/>
              <a:t>store</a:t>
            </a:r>
            <a:r>
              <a:rPr lang="ru-RU" dirty="0" smtClean="0"/>
              <a:t>)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декораторы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адаптеры</a:t>
            </a:r>
          </a:p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>
                <a:solidFill>
                  <a:schemeClr val="tx1"/>
                </a:solidFill>
              </a:rPr>
              <a:t>Резервное хранилище – это конечная точка, которая делает ввод-вывод полезным (файл или сетевое подключение)</a:t>
            </a:r>
          </a:p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>
                <a:solidFill>
                  <a:schemeClr val="tx1"/>
                </a:solidFill>
              </a:rPr>
              <a:t>Резервное хранилище – это один или оба следующих компонента:</a:t>
            </a:r>
          </a:p>
          <a:p>
            <a:pPr marL="285750" indent="-285750" algn="just" eaLnBrk="0" hangingPunct="0">
              <a:lnSpc>
                <a:spcPct val="110000"/>
              </a:lnSpc>
              <a:buClr>
                <a:schemeClr val="hlink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источник, с которого могут последовательно читаться байты</a:t>
            </a:r>
          </a:p>
          <a:p>
            <a:pPr marL="285750" indent="-285750" algn="just" eaLnBrk="0" hangingPunct="0">
              <a:lnSpc>
                <a:spcPct val="110000"/>
              </a:lnSpc>
              <a:buClr>
                <a:schemeClr val="hlink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приемник, куда байты могут последовательно записываться</a:t>
            </a:r>
          </a:p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/>
              <a:t>Резервное хранилище не может использоваться, если оно не открыто программисту</a:t>
            </a:r>
          </a:p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/>
              <a:t>Стандартным классом в </a:t>
            </a:r>
            <a:r>
              <a:rPr lang="en-US" dirty="0" smtClean="0"/>
              <a:t>.NET</a:t>
            </a:r>
            <a:r>
              <a:rPr lang="ru-RU" dirty="0" smtClean="0"/>
              <a:t>, который открывает стандартный набор для чтения, записи и позиционирования, является тип </a:t>
            </a:r>
            <a:r>
              <a:rPr lang="en-US" dirty="0" smtClean="0"/>
              <a:t>Stream</a:t>
            </a:r>
            <a:endParaRPr lang="ru-RU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Поток имеет дело с данными последовательно- либо по одному байту, либо в блоках управляемого размера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Потоки  с резервными хранилищами имеют дело исключительно с байтами, адаптеры помещают поток в оболочку класса со специализированными методами  для конкретного формата (текс, </a:t>
            </a:r>
            <a:r>
              <a:rPr lang="en-US" dirty="0" smtClean="0"/>
              <a:t>XML </a:t>
            </a:r>
            <a:r>
              <a:rPr lang="ru-RU" dirty="0" smtClean="0"/>
              <a:t>и т.д.).</a:t>
            </a:r>
            <a:r>
              <a:rPr lang="ru-RU" baseline="0" dirty="0" smtClean="0"/>
              <a:t> Адаптер сам по себе не является потоком, он обычно полностью скрывает байт-ориентированные методы. Потоки с резервным хранилищем представляют низкоуровневые данные, декораторы потоков обеспечивают прозрачные двоичные трансформации (шифрование), адаптеры предоставляют типизированные методы для работы с типами более высокого уровня.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2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7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Дескриптор файла - это целое число без знака, с помощью которого процесс обращается к открытому файлу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089" y="1777972"/>
            <a:ext cx="7070636" cy="1574828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315810" y="3536923"/>
            <a:ext cx="48006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lvetica LT Std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4723871" cy="3651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225653" y="179389"/>
            <a:ext cx="4764881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>
                <a:solidFill>
                  <a:schemeClr val="tx1"/>
                </a:solidFill>
                <a:latin typeface="Helvetica LT Std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296466" y="836614"/>
            <a:ext cx="9694069" cy="5184775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2" y="179343"/>
            <a:ext cx="9817433" cy="365130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1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813514" y="6496093"/>
            <a:ext cx="217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fld id="{8AE9712F-231D-46BD-8215-5B9AC8D83DFF}" type="slidenum">
              <a:rPr lang="en-US" sz="1200" b="1" kern="1200" smtClean="0">
                <a:solidFill>
                  <a:srgbClr val="2750AB"/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b="1" kern="1200" dirty="0">
              <a:solidFill>
                <a:srgbClr val="2750AB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42900" y="762000"/>
            <a:ext cx="9686925" cy="5334000"/>
          </a:xfrm>
        </p:spPr>
        <p:txBody>
          <a:bodyPr/>
          <a:lstStyle>
            <a:lvl1pPr>
              <a:buFont typeface="Wingdings" pitchFamily="2" charset="2"/>
              <a:buChar char="§"/>
              <a:defRPr sz="1800">
                <a:latin typeface="Helvetica LT Std"/>
              </a:defRPr>
            </a:lvl1pPr>
            <a:lvl2pPr>
              <a:defRPr sz="1800">
                <a:latin typeface="Helvetica LT Std"/>
              </a:defRPr>
            </a:lvl2pPr>
            <a:lvl3pPr>
              <a:defRPr sz="1600">
                <a:latin typeface="Helvetica LT Std"/>
              </a:defRPr>
            </a:lvl3pPr>
            <a:lvl4pPr>
              <a:defRPr sz="1400">
                <a:latin typeface="Helvetica LT Std"/>
              </a:defRPr>
            </a:lvl4pPr>
            <a:lvl5pPr>
              <a:defRPr sz="1400">
                <a:latin typeface="Helvetica LT St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305420" y="2176486"/>
            <a:ext cx="5486400" cy="1222375"/>
          </a:xfrm>
        </p:spPr>
        <p:txBody>
          <a:bodyPr/>
          <a:lstStyle>
            <a:lvl1pPr algn="l">
              <a:defRPr sz="4000">
                <a:solidFill>
                  <a:srgbClr val="2750AB"/>
                </a:solidFill>
                <a:latin typeface="Helvetica LT Std"/>
              </a:defRPr>
            </a:lvl1pPr>
          </a:lstStyle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5810" y="3425419"/>
            <a:ext cx="6469405" cy="951344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T St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Resource Development Dep.</a:t>
            </a:r>
          </a:p>
          <a:p>
            <a:pPr lvl="0"/>
            <a:r>
              <a:rPr lang="en-US" dirty="0" smtClean="0"/>
              <a:t>Author: (author name)</a:t>
            </a:r>
          </a:p>
        </p:txBody>
      </p:sp>
    </p:spTree>
    <p:extLst>
      <p:ext uri="{BB962C8B-B14F-4D97-AF65-F5344CB8AC3E}">
        <p14:creationId xmlns:p14="http://schemas.microsoft.com/office/powerpoint/2010/main" val="163140509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Code.0X (Module Code)</a:t>
            </a:r>
            <a:br>
              <a:rPr lang="en-US" dirty="0" smtClean="0"/>
            </a:br>
            <a:r>
              <a:rPr lang="en-US" dirty="0" smtClean="0"/>
              <a:t>xxx (Module Name)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14350" y="1600201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5416" y="6356351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21438F"/>
                </a:solidFill>
                <a:latin typeface="+mn-lt"/>
              </a:defRPr>
            </a:lvl1pPr>
          </a:lstStyle>
          <a:p>
            <a:pPr>
              <a:defRPr/>
            </a:pPr>
            <a:fld id="{90FB4697-DEFA-4505-9161-880F193237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3" r:id="rId2"/>
    <p:sldLayoutId id="2147483664" r:id="rId3"/>
    <p:sldLayoutId id="2147483666" r:id="rId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0" y="685800"/>
            <a:ext cx="7372350" cy="2971800"/>
          </a:xfrm>
        </p:spPr>
        <p:txBody>
          <a:bodyPr/>
          <a:lstStyle/>
          <a:p>
            <a:r>
              <a:rPr lang="ru-RU" sz="4000" dirty="0" smtClean="0"/>
              <a:t>Работа с файловой системой</a:t>
            </a:r>
            <a:r>
              <a:rPr lang="en-US" sz="4000" dirty="0" smtClean="0"/>
              <a:t>. 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ru-RU" sz="4000" dirty="0" smtClean="0"/>
              <a:t>Потоки </a:t>
            </a:r>
            <a:r>
              <a:rPr lang="ru-RU" sz="4000" dirty="0"/>
              <a:t>и ввод-вывод </a:t>
            </a:r>
            <a:r>
              <a:rPr lang="ru-RU" sz="4000" dirty="0" smtClean="0"/>
              <a:t>данных</a:t>
            </a:r>
            <a:endParaRPr lang="en-US" sz="4000" dirty="0">
              <a:latin typeface="Helvetica LT Std"/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57550" y="3536924"/>
            <a:ext cx="6257925" cy="15684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БГУ, ММФ, кафедра веб-технологий и компьютерного моделирования</a:t>
            </a:r>
          </a:p>
          <a:p>
            <a:pPr marL="0" indent="0">
              <a:buNone/>
            </a:pPr>
            <a:r>
              <a:rPr lang="ru-RU" sz="2000" dirty="0" smtClean="0"/>
              <a:t>Автор: Кравчук Анжелика Ивановна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 bwMode="auto">
          <a:xfrm>
            <a:off x="428625" y="3200400"/>
            <a:ext cx="9601200" cy="3276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"...";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string[] fileLines = {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1",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2",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3" };</a:t>
            </a: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File.AppendAllLines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(filePath, fileLines);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fileContents = "I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writing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this text to a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called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myFile.txt";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File.AppendAllText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(filePath, fileContents);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byte[] fileBytes = { 12, 134, 12, 8, 32 };</a:t>
            </a: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File.WriteAllBytes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(filePath, fileBytes);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string[] fileLines = {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1",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2",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Line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3" };</a:t>
            </a: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File.WriteAllLines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(filePath, fileLines);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fileContents = "I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writing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this text to a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called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myFile.txt";</a:t>
            </a: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File.WriteAllText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(filePath, fileContents);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файлами</a:t>
            </a:r>
            <a:r>
              <a:rPr lang="en-US" dirty="0"/>
              <a:t>. </a:t>
            </a:r>
            <a:r>
              <a:rPr lang="ru-RU" dirty="0"/>
              <a:t>Классы </a:t>
            </a:r>
            <a:r>
              <a:rPr lang="en-US" dirty="0"/>
              <a:t>File</a:t>
            </a:r>
            <a:r>
              <a:rPr lang="ru-RU" dirty="0"/>
              <a:t> и FileInfo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Чтение данных из файлов</a:t>
            </a:r>
          </a:p>
        </p:txBody>
      </p:sp>
      <p:sp>
        <p:nvSpPr>
          <p:cNvPr id="5" name="Flowchart: Document 4"/>
          <p:cNvSpPr/>
          <p:nvPr/>
        </p:nvSpPr>
        <p:spPr bwMode="auto">
          <a:xfrm>
            <a:off x="428625" y="1219200"/>
            <a:ext cx="9601200" cy="152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filePath =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AppDomain.CurrentDomain.BaseDirectory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+ "MyTextFile.txt"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byte[] data =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File.ReadAllBytes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string[] lines =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File.ReadAllLines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data =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File.ReadAllText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(filePath);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2428" y="2819400"/>
            <a:ext cx="9686925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Запись данных в файлы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/>
              <a:t>директориями. </a:t>
            </a:r>
            <a:r>
              <a:rPr lang="ru-RU" dirty="0" smtClean="0"/>
              <a:t>Классы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Directory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Directory</a:t>
            </a:r>
            <a:r>
              <a:rPr lang="ru-RU" dirty="0" err="1" smtClean="0"/>
              <a:t>Info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.NET Framework предлагает классы Directory и DirectoryInfo пространства имен System.IO, позволяющие производить поиск и управлять каталогами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42900" y="1676400"/>
            <a:ext cx="9686925" cy="3048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b="1" dirty="0"/>
              <a:t>Create(), </a:t>
            </a:r>
            <a:r>
              <a:rPr lang="ru-RU" b="1" dirty="0" err="1"/>
              <a:t>CreateSubdirectorу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ru-RU" dirty="0" smtClean="0"/>
              <a:t>Создает </a:t>
            </a:r>
            <a:r>
              <a:rPr lang="ru-RU" dirty="0"/>
              <a:t>каталог (или набор подкаталогов) по заданному путевому имени</a:t>
            </a:r>
          </a:p>
          <a:p>
            <a:pPr algn="just"/>
            <a:r>
              <a:rPr lang="ru-RU" b="1" dirty="0"/>
              <a:t>Delete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ru-RU" dirty="0" smtClean="0"/>
              <a:t>Удаляет </a:t>
            </a:r>
            <a:r>
              <a:rPr lang="ru-RU" dirty="0"/>
              <a:t>каталог и все его содержимое</a:t>
            </a:r>
          </a:p>
          <a:p>
            <a:pPr algn="just"/>
            <a:r>
              <a:rPr lang="ru-RU" b="1" dirty="0"/>
              <a:t>GetDirectories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ru-RU" dirty="0" smtClean="0"/>
              <a:t>Возвращает </a:t>
            </a:r>
            <a:r>
              <a:rPr lang="ru-RU" dirty="0"/>
              <a:t>массив объектов DirectoryInfo, представляющих все подкаталоги в текущем каталоге</a:t>
            </a:r>
          </a:p>
          <a:p>
            <a:pPr algn="just"/>
            <a:r>
              <a:rPr lang="ru-RU" b="1" dirty="0"/>
              <a:t>GetFiles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ru-RU" dirty="0" smtClean="0"/>
              <a:t>Извлекает </a:t>
            </a:r>
            <a:r>
              <a:rPr lang="ru-RU" dirty="0"/>
              <a:t>массив объектов FileInfo, представляющий множество файлов в заданном каталоге</a:t>
            </a:r>
          </a:p>
          <a:p>
            <a:pPr algn="just"/>
            <a:r>
              <a:rPr lang="ru-RU" b="1" dirty="0"/>
              <a:t>MoveTo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ru-RU" dirty="0" smtClean="0"/>
              <a:t>Перемещает </a:t>
            </a:r>
            <a:r>
              <a:rPr lang="ru-RU" dirty="0"/>
              <a:t>каталог со всем содержимым по новому пути</a:t>
            </a:r>
          </a:p>
          <a:p>
            <a:pPr algn="just"/>
            <a:r>
              <a:rPr lang="ru-RU" b="1" dirty="0" smtClean="0"/>
              <a:t>Parent</a:t>
            </a:r>
            <a:r>
              <a:rPr lang="en-US" b="1" dirty="0" smtClean="0"/>
              <a:t> </a:t>
            </a:r>
            <a:r>
              <a:rPr lang="ru-RU" dirty="0" smtClean="0"/>
              <a:t>Извлекает </a:t>
            </a:r>
            <a:r>
              <a:rPr lang="ru-RU" dirty="0"/>
              <a:t>родительский каталог данного каталога</a:t>
            </a:r>
          </a:p>
          <a:p>
            <a:pPr algn="just"/>
            <a:r>
              <a:rPr lang="ru-RU" b="1" dirty="0" err="1" smtClean="0"/>
              <a:t>Root</a:t>
            </a:r>
            <a:r>
              <a:rPr lang="en-US" b="1" dirty="0" smtClean="0"/>
              <a:t> </a:t>
            </a:r>
            <a:r>
              <a:rPr lang="ru-RU" dirty="0" smtClean="0"/>
              <a:t>Получает </a:t>
            </a:r>
            <a:r>
              <a:rPr lang="ru-RU" dirty="0"/>
              <a:t>корневую часть пути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342900" y="4953000"/>
            <a:ext cx="9686925" cy="1600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// Привязаться к текущему рабочему каталогу</a:t>
            </a:r>
          </a:p>
          <a:p>
            <a:pPr algn="just">
              <a:spcAft>
                <a:spcPts val="0"/>
              </a:spcAft>
            </a:pPr>
            <a:r>
              <a:rPr lang="arn-CL" sz="1600" dirty="0">
                <a:latin typeface="Consolas" pitchFamily="49" charset="0"/>
                <a:cs typeface="Consolas" pitchFamily="49" charset="0"/>
              </a:rPr>
              <a:t>DirectoryInfo dir1 = new DirectoryInfo(".");</a:t>
            </a:r>
          </a:p>
          <a:p>
            <a:pPr algn="just">
              <a:spcAft>
                <a:spcPts val="0"/>
              </a:spcAft>
            </a:pP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Привязаться к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C:\Windows</a:t>
            </a:r>
          </a:p>
          <a:p>
            <a:pPr algn="just">
              <a:spcAft>
                <a:spcPts val="0"/>
              </a:spcAft>
            </a:pPr>
            <a:r>
              <a:rPr lang="arn-CL" sz="1600" dirty="0">
                <a:latin typeface="Consolas" pitchFamily="49" charset="0"/>
                <a:cs typeface="Consolas" pitchFamily="49" charset="0"/>
              </a:rPr>
              <a:t>DirectoryInfo dir2 = new DirectoryInfo(@"C:\Windows");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директориями. Классы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Directory</a:t>
            </a:r>
            <a:r>
              <a:rPr lang="ru-RU" dirty="0"/>
              <a:t> и </a:t>
            </a:r>
            <a:r>
              <a:rPr lang="arn-CL" dirty="0">
                <a:latin typeface="Consolas" pitchFamily="49" charset="0"/>
                <a:cs typeface="Consolas" pitchFamily="49" charset="0"/>
              </a:rPr>
              <a:t>Directory</a:t>
            </a:r>
            <a:r>
              <a:rPr lang="ru-RU" dirty="0" err="1"/>
              <a:t>Info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.NET Framework предлагает классы Directory и DirectoryInfo пространства имен System.IO, позволяющие производить поиск и управлять каталогами</a:t>
            </a:r>
          </a:p>
        </p:txBody>
      </p:sp>
      <p:sp>
        <p:nvSpPr>
          <p:cNvPr id="7" name="Flowchart: Document 6"/>
          <p:cNvSpPr/>
          <p:nvPr/>
        </p:nvSpPr>
        <p:spPr bwMode="auto">
          <a:xfrm>
            <a:off x="342900" y="1752600"/>
            <a:ext cx="8658225" cy="2514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AppDomain.CurrentDomain.BaseDirectory + @"\Temp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";</a:t>
            </a:r>
            <a:endParaRPr lang="ru-RU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Directory.CreateDirectory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Directory.GetFiles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bool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dirExists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Directory.Exists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"...";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destPath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"...";</a:t>
            </a: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Directory.Move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destPath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42900" y="1524000"/>
            <a:ext cx="20574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Directory</a:t>
            </a:r>
            <a:endParaRPr lang="ru-RU" smtClean="0"/>
          </a:p>
        </p:txBody>
      </p:sp>
      <p:sp>
        <p:nvSpPr>
          <p:cNvPr id="9" name="Flowchart: Document 8"/>
          <p:cNvSpPr/>
          <p:nvPr/>
        </p:nvSpPr>
        <p:spPr bwMode="auto">
          <a:xfrm>
            <a:off x="2571750" y="4038600"/>
            <a:ext cx="7372350" cy="2286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 . .";</a:t>
            </a:r>
          </a:p>
          <a:p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DirectoryInfo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= new DirectoryInfo 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Create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Delete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bool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exists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Exists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DirectoryInfo[]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dir.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GetDirectories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72350" y="3657600"/>
            <a:ext cx="2486025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DirectoryInfo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путями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Постранство имен System.IO содержит класс Path, который может использовать для анализа и построения файлов и имен папок для указанной файловой системы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" y="1600200"/>
            <a:ext cx="9686925" cy="2057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71525" y="1752600"/>
            <a:ext cx="2828925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GetDirectoryName()</a:t>
            </a:r>
            <a:endParaRPr lang="ru-RU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771525" y="2362200"/>
            <a:ext cx="2828925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GetExtension()</a:t>
            </a:r>
            <a:endParaRPr lang="ru-RU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771525" y="2971800"/>
            <a:ext cx="2828925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smtClean="0"/>
              <a:t>GetFileName()</a:t>
            </a:r>
            <a:endParaRPr lang="ru-RU" smtClean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4200525" y="1752600"/>
            <a:ext cx="37719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b="1" smtClean="0"/>
              <a:t>GetFileNameWithoutExtension</a:t>
            </a:r>
            <a:endParaRPr lang="ru-RU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4200525" y="2362200"/>
            <a:ext cx="37719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dirty="0" smtClean="0"/>
              <a:t>GetRandomFileName</a:t>
            </a:r>
            <a:endParaRPr lang="ru-RU" dirty="0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4200525" y="2971800"/>
            <a:ext cx="3771900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b="1" dirty="0" smtClean="0"/>
              <a:t>GetTempFileName</a:t>
            </a:r>
            <a:endParaRPr lang="ru-RU" dirty="0" smtClean="0"/>
          </a:p>
        </p:txBody>
      </p:sp>
      <p:sp>
        <p:nvSpPr>
          <p:cNvPr id="13" name="Flowchart: Document 12"/>
          <p:cNvSpPr/>
          <p:nvPr/>
        </p:nvSpPr>
        <p:spPr bwMode="auto">
          <a:xfrm>
            <a:off x="342900" y="3810000"/>
            <a:ext cx="7886700" cy="2057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path = " . . . 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dirs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Path.GetDirectoryName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ext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Path.GetExtension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Path.GetFileName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Path.GetFileNameWithoutExtension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(path);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путями</a:t>
            </a:r>
            <a:endParaRPr lang="ru-RU"/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" y="990600"/>
            <a:ext cx="9686925" cy="3581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AltDirectorySeparatorChar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не зависящим от платформы образом указывать альтернативный символ для разделения уровней каталогов. В Windows применяется символ /, а в </a:t>
            </a:r>
            <a:r>
              <a:rPr lang="ru-RU" dirty="0" err="1"/>
              <a:t>Unix</a:t>
            </a:r>
            <a:r>
              <a:rPr lang="ru-RU" dirty="0"/>
              <a:t> — символ </a:t>
            </a:r>
            <a:r>
              <a:rPr lang="ru-RU" dirty="0" smtClean="0"/>
              <a:t>\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DirectorySeparatorChar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не зависящим от платформы образом указывать символ для разделения уровней каталогов. В Windows по умолчанию применяется символ /, а в </a:t>
            </a:r>
            <a:r>
              <a:rPr lang="ru-RU" dirty="0" err="1"/>
              <a:t>Unix</a:t>
            </a:r>
            <a:r>
              <a:rPr lang="ru-RU" dirty="0"/>
              <a:t> — символ </a:t>
            </a:r>
            <a:r>
              <a:rPr lang="ru-RU" dirty="0" smtClean="0"/>
              <a:t>\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PathSeparator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не зависящим от платформы образом указывать символ, который должен использоваться в путевых строках для разделения переменных среды. По умолчанию это точка с </a:t>
            </a:r>
            <a:r>
              <a:rPr lang="ru-RU" dirty="0" smtClean="0"/>
              <a:t>запятой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VolumeSeparatorChar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не зависящим от платформы образом указывать символ, который должен использоваться в путях для разделения томов. По умолчанию это </a:t>
            </a:r>
            <a:r>
              <a:rPr lang="ru-RU" dirty="0" smtClean="0"/>
              <a:t>двоеточие</a:t>
            </a:r>
          </a:p>
        </p:txBody>
      </p:sp>
    </p:spTree>
    <p:extLst>
      <p:ext uri="{BB962C8B-B14F-4D97-AF65-F5344CB8AC3E}">
        <p14:creationId xmlns:p14="http://schemas.microsoft.com/office/powerpoint/2010/main" val="20416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общих диалоговых окон файловой системы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Пространство имен </a:t>
            </a:r>
            <a:r>
              <a:rPr lang="arn-CL" dirty="0"/>
              <a:t> </a:t>
            </a:r>
            <a:r>
              <a:rPr lang="arn-CL" dirty="0" smtClean="0"/>
              <a:t>System.Windows.Forms</a:t>
            </a:r>
            <a:r>
              <a:rPr lang="ru-RU" dirty="0" smtClean="0"/>
              <a:t> содержит классы OpenFileDialog, </a:t>
            </a:r>
            <a:r>
              <a:rPr lang="ru-RU" dirty="0" err="1" smtClean="0"/>
              <a:t>иобеспечивающие</a:t>
            </a:r>
            <a:r>
              <a:rPr lang="ru-RU" dirty="0" smtClean="0"/>
              <a:t> функциональность, позволяющую пользователю </a:t>
            </a:r>
            <a:r>
              <a:rPr lang="ru-RU" dirty="0" err="1" smtClean="0"/>
              <a:t>просмотривать</a:t>
            </a:r>
            <a:r>
              <a:rPr lang="ru-RU" dirty="0" smtClean="0"/>
              <a:t> файл или указывать имя файла, а также создавать требуемые папки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2900" y="1905000"/>
            <a:ext cx="6600825" cy="2133600"/>
            <a:chOff x="304800" y="2362200"/>
            <a:chExt cx="5867400" cy="2743200"/>
          </a:xfrm>
        </p:grpSpPr>
        <p:sp>
          <p:nvSpPr>
            <p:cNvPr id="6" name="Flowchart: Document 5"/>
            <p:cNvSpPr/>
            <p:nvPr/>
          </p:nvSpPr>
          <p:spPr bwMode="auto">
            <a:xfrm>
              <a:off x="304800" y="2590800"/>
              <a:ext cx="5867400" cy="2514600"/>
            </a:xfrm>
            <a:prstGeom prst="flowChartDocumen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smtClean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OpenFileDialog openDlg = new OpenFileDialog();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...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openDlg.Title = "Browse for a file to open";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openDlg.Multiselect = false;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openDlg.InitialDirectory = ". . . ";</a:t>
              </a:r>
            </a:p>
            <a:p>
              <a:r>
                <a:rPr lang="ru-RU" sz="1600" smtClean="0">
                  <a:latin typeface="Consolas" pitchFamily="49" charset="0"/>
                  <a:cs typeface="Consolas" pitchFamily="49" charset="0"/>
                </a:rPr>
                <a:t>openDlg.Filter = "Word (*.doc) | *.doc;";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81000" y="2362200"/>
              <a:ext cx="2438400" cy="381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Класс OpenFileDialog</a:t>
              </a:r>
            </a:p>
          </p:txBody>
        </p:sp>
      </p:grpSp>
      <p:sp>
        <p:nvSpPr>
          <p:cNvPr id="10" name="Flowchart: Document 9"/>
          <p:cNvSpPr/>
          <p:nvPr/>
        </p:nvSpPr>
        <p:spPr bwMode="auto">
          <a:xfrm>
            <a:off x="2571750" y="3962400"/>
            <a:ext cx="7458075" cy="2133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SaveFileDialog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saveDlg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new SaveFileDialog();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saveDlg.Title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Browse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for a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location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saveDlg.DefaultExt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doc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saveDlg.AddExtension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saveDlg.InitialDirectory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@"C:\Users\Student\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Documents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saveDlg.OverwritePrompt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true;</a:t>
            </a: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029450" y="3731684"/>
            <a:ext cx="2743200" cy="306917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SaveFileDialog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Чтение и запись файлов с помощью потоков</a:t>
            </a:r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42900" y="762000"/>
            <a:ext cx="9686925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mtClean="0"/>
              <a:t>Знакомимся с потоковыми классами .NET Framework, позволяющими работать с различными типами и источниками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потоки</a:t>
            </a:r>
            <a:endParaRPr lang="ru-RU" dirty="0"/>
          </a:p>
        </p:txBody>
      </p:sp>
      <p:pic>
        <p:nvPicPr>
          <p:cNvPr id="19" name="Content Placeholder 18" descr="database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4764" y="2916703"/>
            <a:ext cx="2033611" cy="1807654"/>
          </a:xfrm>
        </p:spPr>
      </p:pic>
      <p:sp>
        <p:nvSpPr>
          <p:cNvPr id="6" name="Rounded Rectangle 5"/>
          <p:cNvSpPr/>
          <p:nvPr/>
        </p:nvSpPr>
        <p:spPr bwMode="auto">
          <a:xfrm>
            <a:off x="342900" y="9906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Поток (</a:t>
            </a:r>
            <a:r>
              <a:rPr lang="en-US" dirty="0" smtClean="0"/>
              <a:t>stream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абстрактное представление данных в виде последовательности байт, которые могут поступать из источника </a:t>
            </a:r>
            <a:r>
              <a:rPr lang="ru-RU" dirty="0"/>
              <a:t>данных </a:t>
            </a:r>
            <a:r>
              <a:rPr lang="en-US" dirty="0" smtClean="0"/>
              <a:t>(</a:t>
            </a:r>
            <a:r>
              <a:rPr lang="ru-RU" dirty="0" smtClean="0"/>
              <a:t>файла файловой системы, сети или памяти</a:t>
            </a:r>
            <a:r>
              <a:rPr lang="en-US" dirty="0" smtClean="0"/>
              <a:t>)</a:t>
            </a:r>
            <a:r>
              <a:rPr lang="ru-RU" dirty="0" smtClean="0"/>
              <a:t> и позволяют считывать данные (или записывают данные в источник данных) посредством небольших управляемых пакетов данных</a:t>
            </a:r>
          </a:p>
        </p:txBody>
      </p:sp>
      <p:pic>
        <p:nvPicPr>
          <p:cNvPr id="20" name="Picture 19" descr="gnome-mime-application-x-glade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5516" y="2927279"/>
            <a:ext cx="1849034" cy="1786507"/>
          </a:xfrm>
          <a:prstGeom prst="rect">
            <a:avLst/>
          </a:prstGeom>
        </p:spPr>
      </p:pic>
      <p:pic>
        <p:nvPicPr>
          <p:cNvPr id="21" name="Picture 20" descr="application-x-object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3351" y="2927279"/>
            <a:ext cx="2009820" cy="1786507"/>
          </a:xfrm>
          <a:prstGeom prst="rect">
            <a:avLst/>
          </a:prstGeom>
        </p:spPr>
      </p:pic>
      <p:pic>
        <p:nvPicPr>
          <p:cNvPr id="22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85950" y="3174572"/>
            <a:ext cx="2100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29301" y="3174573"/>
            <a:ext cx="21020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5915027" y="3820531"/>
            <a:ext cx="21020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800000">
            <a:off x="1971677" y="3820532"/>
            <a:ext cx="210204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потоки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" y="7620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Потоковая архитектура </a:t>
            </a:r>
            <a:r>
              <a:rPr lang="en-US" dirty="0" smtClean="0"/>
              <a:t>.NET</a:t>
            </a:r>
            <a:r>
              <a:rPr lang="ru-RU" dirty="0" smtClean="0"/>
              <a:t> основана на трех концепциях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резервные хранилища (</a:t>
            </a:r>
            <a:r>
              <a:rPr lang="en-US" dirty="0" smtClean="0"/>
              <a:t>backing</a:t>
            </a:r>
            <a:r>
              <a:rPr lang="ru-RU" dirty="0" smtClean="0"/>
              <a:t> </a:t>
            </a:r>
            <a:r>
              <a:rPr lang="en-US" dirty="0" smtClean="0"/>
              <a:t>store</a:t>
            </a:r>
            <a:r>
              <a:rPr lang="ru-RU" dirty="0" smtClean="0"/>
              <a:t>)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декораторы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адаптеры</a:t>
            </a:r>
          </a:p>
        </p:txBody>
      </p:sp>
      <p:sp>
        <p:nvSpPr>
          <p:cNvPr id="15" name="AutoShape 3"/>
          <p:cNvSpPr>
            <a:spLocks noChangeAspect="1" noChangeArrowheads="1"/>
          </p:cNvSpPr>
          <p:nvPr/>
        </p:nvSpPr>
        <p:spPr bwMode="auto">
          <a:xfrm>
            <a:off x="342900" y="2133600"/>
            <a:ext cx="9699667" cy="1752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109728" anchor="ctr"/>
          <a:lstStyle/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>
                <a:solidFill>
                  <a:schemeClr val="tx1"/>
                </a:solidFill>
              </a:rPr>
              <a:t>Резервное хранилище – это конечная точка, которая делает ввод-вывод полезным (файл или сетевое подключение)</a:t>
            </a:r>
          </a:p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>
                <a:solidFill>
                  <a:schemeClr val="tx1"/>
                </a:solidFill>
              </a:rPr>
              <a:t>Резервное </a:t>
            </a:r>
            <a:r>
              <a:rPr lang="ru-RU" dirty="0" smtClean="0">
                <a:solidFill>
                  <a:schemeClr val="tx1"/>
                </a:solidFill>
              </a:rPr>
              <a:t>хранилище – это один или оба следующих компонента:</a:t>
            </a:r>
          </a:p>
          <a:p>
            <a:pPr marL="285750" indent="-285750" algn="just" eaLnBrk="0" hangingPunct="0">
              <a:lnSpc>
                <a:spcPct val="110000"/>
              </a:lnSpc>
              <a:buClr>
                <a:schemeClr val="hlink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источник, с которого могут последовательно читаться байты</a:t>
            </a:r>
          </a:p>
          <a:p>
            <a:pPr marL="285750" indent="-285750" algn="just" eaLnBrk="0" hangingPunct="0">
              <a:lnSpc>
                <a:spcPct val="110000"/>
              </a:lnSpc>
              <a:buClr>
                <a:schemeClr val="hlink"/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приемник, куда байты могут последовательно записываться</a:t>
            </a:r>
          </a:p>
        </p:txBody>
      </p:sp>
      <p:sp>
        <p:nvSpPr>
          <p:cNvPr id="16" name="AutoShape 3"/>
          <p:cNvSpPr>
            <a:spLocks noChangeAspect="1" noChangeArrowheads="1"/>
          </p:cNvSpPr>
          <p:nvPr/>
        </p:nvSpPr>
        <p:spPr bwMode="auto">
          <a:xfrm>
            <a:off x="342900" y="3962400"/>
            <a:ext cx="9699667" cy="1371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109728" anchor="ctr"/>
          <a:lstStyle/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/>
              <a:t>Резервное хранилище </a:t>
            </a:r>
            <a:r>
              <a:rPr lang="ru-RU" dirty="0" smtClean="0"/>
              <a:t>не может использоваться, если оно не открыто программисту</a:t>
            </a:r>
          </a:p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/>
              <a:t>Стандартным классом в </a:t>
            </a:r>
            <a:r>
              <a:rPr lang="en-US" dirty="0" smtClean="0"/>
              <a:t>.NET</a:t>
            </a:r>
            <a:r>
              <a:rPr lang="ru-RU" dirty="0" smtClean="0"/>
              <a:t>, который открывает стандартный набор для чтения, записи и позиционирования, является тип </a:t>
            </a:r>
            <a:r>
              <a:rPr lang="en-US" dirty="0" smtClean="0"/>
              <a:t>Stream</a:t>
            </a:r>
            <a:endParaRPr lang="ru-RU" dirty="0" smtClean="0"/>
          </a:p>
        </p:txBody>
      </p:sp>
      <p:sp>
        <p:nvSpPr>
          <p:cNvPr id="17" name="AutoShape 3"/>
          <p:cNvSpPr>
            <a:spLocks noChangeAspect="1" noChangeArrowheads="1"/>
          </p:cNvSpPr>
          <p:nvPr/>
        </p:nvSpPr>
        <p:spPr bwMode="auto">
          <a:xfrm>
            <a:off x="344179" y="5486400"/>
            <a:ext cx="9699667" cy="83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74320" tIns="109728" anchor="ctr"/>
          <a:lstStyle/>
          <a:p>
            <a:pPr algn="just" eaLnBrk="0" hangingPunct="0">
              <a:lnSpc>
                <a:spcPct val="110000"/>
              </a:lnSpc>
              <a:buClr>
                <a:schemeClr val="hlink"/>
              </a:buClr>
            </a:pPr>
            <a:r>
              <a:rPr lang="ru-RU" dirty="0" smtClean="0"/>
              <a:t>Поток имеет дело с данными последовательно- либо по одному байту, либо в блоках управляемого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24142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потоки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762000"/>
            <a:ext cx="9686925" cy="558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</p:nvPr>
        </p:nvGraphicFramePr>
        <p:xfrm>
          <a:off x="342900" y="762000"/>
          <a:ext cx="9686925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потоки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Потоки разделены на две категории: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Потоки с резервным хранилищем. Потоки, которые жестко привязаны к конкретным типам хранилища, например, </a:t>
            </a:r>
            <a:r>
              <a:rPr lang="en-US" dirty="0" err="1" smtClean="0"/>
              <a:t>FileStream</a:t>
            </a:r>
            <a:r>
              <a:rPr lang="ru-RU" dirty="0" smtClean="0"/>
              <a:t> или </a:t>
            </a:r>
            <a:r>
              <a:rPr lang="en-US" dirty="0" err="1" smtClean="0"/>
              <a:t>NetworkStream</a:t>
            </a:r>
            <a:endParaRPr lang="ru-RU" dirty="0" smtClean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Декораторы потоков. Потоки, которые декорируют другие потоки, трансформирую данные каким-либо образом, например, </a:t>
            </a:r>
            <a:r>
              <a:rPr lang="en-US" dirty="0" err="1"/>
              <a:t>CryptoStream</a:t>
            </a:r>
            <a:endParaRPr lang="ru-RU" dirty="0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2438400"/>
            <a:ext cx="9686925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Архитектурные преимущества декораторов потоков: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освобождают потоки с резервными хранилищами от необходимости самостоятельно реализовывать такие возможности, как сжатие и шифрование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не страдают от изменения интерфейса при декорировании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декораторы можно подключать во время выполнения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dirty="0" smtClean="0"/>
              <a:t>декораторы можно соединять в цепочку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42900" y="4267200"/>
            <a:ext cx="9686925" cy="838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Потоки с резервными хранилищами и декораторы потоков имеют дело исключительно с байтами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2900" y="5181600"/>
            <a:ext cx="96869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Адаптеры потоков помещают поток в оболочку класса со специализированными методами, типизированными для конкретного формата. Адаптер потоков сам не является потоком, поскольку скрывает байт-ориентированные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5704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потоки</a:t>
            </a:r>
            <a:endParaRPr lang="ru-RU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" y="762000"/>
            <a:ext cx="9686925" cy="1219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Абстрактный класс Stream определяет методы и свойства трех фундаментальных операций: чтение, запись и поиск, а также для выполнения задач администрирования – закрытие, сброс, конфигурация тайм-аутов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 класса </a:t>
            </a:r>
            <a:r>
              <a:rPr lang="en-US" dirty="0" smtClean="0"/>
              <a:t>Stream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85801"/>
            <a:ext cx="7372350" cy="594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8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потоки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497746"/>
              </p:ext>
            </p:extLst>
          </p:nvPr>
        </p:nvGraphicFramePr>
        <p:xfrm>
          <a:off x="342900" y="685800"/>
          <a:ext cx="968692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кругленный прямоугольник 2"/>
          <p:cNvSpPr/>
          <p:nvPr/>
        </p:nvSpPr>
        <p:spPr bwMode="auto">
          <a:xfrm>
            <a:off x="257175" y="6096000"/>
            <a:ext cx="9858375" cy="304800"/>
          </a:xfrm>
          <a:prstGeom prst="roundRect">
            <a:avLst/>
          </a:prstGeom>
          <a:ln>
            <a:noFill/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dirty="0"/>
              <a:t>Иерархия потоковых классов в пространстве имен System. </a:t>
            </a:r>
            <a:r>
              <a:rPr lang="en-US" b="1" dirty="0" smtClean="0"/>
              <a:t>IO</a:t>
            </a:r>
            <a:r>
              <a:rPr lang="ru-RU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с резервным хранилищем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24000"/>
            <a:ext cx="9553323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3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2362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Предоставляет </a:t>
            </a:r>
            <a:r>
              <a:rPr lang="ru-RU" dirty="0"/>
              <a:t>реализацию абстрактного члена Stream в манере, подходящей для потоковой работы с </a:t>
            </a:r>
            <a:r>
              <a:rPr lang="ru-RU" dirty="0" smtClean="0"/>
              <a:t>файлами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Элементарный </a:t>
            </a:r>
            <a:r>
              <a:rPr lang="ru-RU" dirty="0"/>
              <a:t>поток, </a:t>
            </a:r>
            <a:r>
              <a:rPr lang="ru-RU" dirty="0" smtClean="0"/>
              <a:t>который может </a:t>
            </a:r>
            <a:r>
              <a:rPr lang="ru-RU" dirty="0"/>
              <a:t>записывать или читать только один байт или массив </a:t>
            </a:r>
            <a:r>
              <a:rPr lang="ru-RU" dirty="0" smtClean="0"/>
              <a:t>байтов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Взаимодействовать </a:t>
            </a:r>
            <a:r>
              <a:rPr lang="ru-RU" dirty="0"/>
              <a:t>с членами типа </a:t>
            </a:r>
            <a:r>
              <a:rPr lang="ru-RU" dirty="0" smtClean="0"/>
              <a:t>чаще выполняется не непосредственно</a:t>
            </a:r>
            <a:r>
              <a:rPr lang="en-US" dirty="0" smtClean="0"/>
              <a:t> </a:t>
            </a:r>
            <a:r>
              <a:rPr lang="ru-RU" dirty="0" smtClean="0"/>
              <a:t> и  нечасто, а с использованием оболочек </a:t>
            </a:r>
            <a:r>
              <a:rPr lang="ru-RU" dirty="0"/>
              <a:t>потоков, которые облегчают работу с текстовыми данными или типами .</a:t>
            </a:r>
            <a:r>
              <a:rPr lang="ru-RU" dirty="0" smtClean="0"/>
              <a:t>NET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3352800"/>
            <a:ext cx="9686925" cy="2819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 smtClean="0"/>
              <a:t>Для </a:t>
            </a:r>
            <a:r>
              <a:rPr lang="ru-RU" dirty="0"/>
              <a:t>создания экземпляра FileStream потребуется указать следующие фрагменты информации: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имя файла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режим создания файла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режим доступа к </a:t>
            </a:r>
            <a:r>
              <a:rPr lang="ru-RU" dirty="0" smtClean="0"/>
              <a:t>файлу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опции совместного доступа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опции буферизации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опции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52758784"/>
              </p:ext>
            </p:extLst>
          </p:nvPr>
        </p:nvGraphicFramePr>
        <p:xfrm>
          <a:off x="428625" y="3200400"/>
          <a:ext cx="7886700" cy="2499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885950"/>
                <a:gridCol w="6000750"/>
              </a:tblGrid>
              <a:tr h="45720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600" b="1" dirty="0">
                          <a:effectLst/>
                        </a:rPr>
                        <a:t>Перечисление</a:t>
                      </a:r>
                      <a:endParaRPr lang="ru-RU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600" b="1" dirty="0">
                          <a:effectLst/>
                        </a:rPr>
                        <a:t>Значение</a:t>
                      </a:r>
                      <a:endParaRPr lang="ru-RU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</a:tr>
              <a:tr h="476250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b="1" dirty="0">
                          <a:effectLst/>
                        </a:rPr>
                        <a:t>FileMode</a:t>
                      </a:r>
                      <a:endParaRPr lang="arn-CL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Append, Create, </a:t>
                      </a:r>
                      <a:r>
                        <a:rPr lang="en-US" sz="1600" b="1" dirty="0" err="1">
                          <a:effectLst/>
                        </a:rPr>
                        <a:t>CreateNew</a:t>
                      </a:r>
                      <a:r>
                        <a:rPr lang="en-US" sz="1600" b="1" dirty="0">
                          <a:effectLst/>
                        </a:rPr>
                        <a:t>, Open, </a:t>
                      </a:r>
                      <a:r>
                        <a:rPr lang="en-US" sz="1600" b="1" dirty="0" err="1">
                          <a:effectLst/>
                        </a:rPr>
                        <a:t>OpenOrCreate</a:t>
                      </a:r>
                      <a:r>
                        <a:rPr lang="en-US" sz="1600" b="1" dirty="0">
                          <a:effectLst/>
                        </a:rPr>
                        <a:t>, Truncate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</a:tr>
              <a:tr h="476250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b="1" dirty="0">
                          <a:effectLst/>
                        </a:rPr>
                        <a:t>FileAccess</a:t>
                      </a:r>
                      <a:endParaRPr lang="arn-CL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rn-CL" sz="1600" b="1" dirty="0">
                          <a:effectLst/>
                        </a:rPr>
                        <a:t>Read, ReadWrite, Write</a:t>
                      </a:r>
                      <a:endParaRPr lang="arn-CL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</a:tr>
              <a:tr h="476250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600" b="1" dirty="0">
                          <a:effectLst/>
                        </a:rPr>
                        <a:t>FileShare</a:t>
                      </a:r>
                      <a:endParaRPr lang="arn-CL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effectLst/>
                        </a:rPr>
                        <a:t>Delete, Inheritable, None, Read, </a:t>
                      </a:r>
                      <a:r>
                        <a:rPr lang="en-US" sz="1600" b="1" dirty="0" err="1">
                          <a:effectLst/>
                        </a:rPr>
                        <a:t>ReadWrite</a:t>
                      </a:r>
                      <a:r>
                        <a:rPr lang="en-US" sz="1600" b="1" dirty="0">
                          <a:effectLst/>
                        </a:rPr>
                        <a:t>, Write</a:t>
                      </a:r>
                      <a:endParaRPr lang="en-US" sz="1600" b="1" dirty="0">
                        <a:effectLst/>
                        <a:latin typeface="inherit"/>
                      </a:endParaRPr>
                    </a:p>
                  </a:txBody>
                  <a:tcPr marL="214313" marR="214313" marT="190500" marB="19050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838200"/>
            <a:ext cx="970808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2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686925" cy="5562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// Создает файл с доступом для чтения и записи и позволяет</a:t>
            </a: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другим потокам получать к нему доступ для чтения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fs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= new FileStream(@"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С:\С#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Projects\Project.doc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",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Делает то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же,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что и предыдущий, но позволяет</a:t>
            </a: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другим потокам получать доступ к файлу для записи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fs2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= new FileStream(@"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С:\С#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Projects\Project2.doc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",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, FileAccess.Write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spcAft>
                <a:spcPts val="0"/>
              </a:spcAft>
            </a:pPr>
            <a:r>
              <a:rPr lang="arn-CL" sz="15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Делает то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же, 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что и предыдущие конструкторы, но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не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позволяет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другим потокам получать доступ к файлу до тех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пор, пока </a:t>
            </a:r>
            <a:r>
              <a:rPr lang="arn-CL" sz="1500" dirty="0" smtClean="0">
                <a:latin typeface="Consolas" pitchFamily="49" charset="0"/>
                <a:cs typeface="Consolas" pitchFamily="49" charset="0"/>
              </a:rPr>
              <a:t>fs3 </a:t>
            </a:r>
            <a:r>
              <a:rPr lang="ru-RU" sz="1500" dirty="0" smtClean="0">
                <a:latin typeface="Consolas" pitchFamily="49" charset="0"/>
                <a:cs typeface="Consolas" pitchFamily="49" charset="0"/>
              </a:rPr>
              <a:t>остается открытым</a:t>
            </a:r>
          </a:p>
          <a:p>
            <a:pPr algn="just">
              <a:spcAft>
                <a:spcPts val="0"/>
              </a:spcAf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fs3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= new FileStream(@"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С:\С#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Projects\Project3.doc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",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arn-CL" sz="1600" b="1" dirty="0" smtClean="0">
                <a:latin typeface="Consolas" pitchFamily="49" charset="0"/>
                <a:cs typeface="Consolas" pitchFamily="49" charset="0"/>
              </a:rPr>
              <a:t>FileMode.Create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, FileAccess.Write, FileShare.None</a:t>
            </a: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>
              <a:spcAft>
                <a:spcPts val="0"/>
              </a:spcAft>
            </a:pPr>
            <a:r>
              <a:rPr lang="arn-CL" sz="1600" dirty="0" smtClean="0">
                <a:latin typeface="Consolas" pitchFamily="49" charset="0"/>
                <a:cs typeface="Consolas" pitchFamily="49" charset="0"/>
              </a:rPr>
              <a:t>. . .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endParaRPr lang="arn-CL" sz="1600" dirty="0" smtClean="0">
              <a:latin typeface="Consolas" pitchFamily="49" charset="0"/>
              <a:cs typeface="Consolas" pitchFamily="49" charset="0"/>
            </a:endParaRPr>
          </a:p>
          <a:p>
            <a:pPr algn="just">
              <a:spcAft>
                <a:spcPts val="0"/>
              </a:spcAft>
            </a:pPr>
            <a:r>
              <a:rPr lang="arn-CL" sz="1600" b="1" dirty="0">
                <a:latin typeface="Consolas" pitchFamily="49" charset="0"/>
                <a:cs typeface="Consolas" pitchFamily="49" charset="0"/>
              </a:rPr>
              <a:t>fs.Close();</a:t>
            </a:r>
            <a:endParaRPr lang="ru-RU" sz="1600" b="1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  <a:endParaRPr lang="ru-RU" dirty="0"/>
          </a:p>
        </p:txBody>
      </p:sp>
      <p:sp>
        <p:nvSpPr>
          <p:cNvPr id="17" name="Flowchart: Document 15"/>
          <p:cNvSpPr/>
          <p:nvPr/>
        </p:nvSpPr>
        <p:spPr bwMode="auto">
          <a:xfrm>
            <a:off x="291721" y="685800"/>
            <a:ext cx="9768812" cy="1066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FileInfo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 = new FileInfo(…);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FileStream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f.Create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();//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открывает полный доступ по чтению и записи всем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  //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пользователям</a:t>
            </a:r>
          </a:p>
        </p:txBody>
      </p:sp>
      <p:sp>
        <p:nvSpPr>
          <p:cNvPr id="18" name="Flowchart: Document 15"/>
          <p:cNvSpPr/>
          <p:nvPr/>
        </p:nvSpPr>
        <p:spPr bwMode="auto">
          <a:xfrm>
            <a:off x="291721" y="1600200"/>
            <a:ext cx="9768812" cy="1981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FileStream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f.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Open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FileMode.OpenOrCreate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тип запроса ввода-вывода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FileAccess.ReadWrite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поведения чтения/записи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</a:t>
            </a:r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FileShare.None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     //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разделение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с другими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			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//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файловыми дескрипторами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91721" y="2971800"/>
            <a:ext cx="9768812" cy="3657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Append</a:t>
            </a:r>
            <a:r>
              <a:rPr lang="ru-RU" dirty="0" smtClean="0"/>
              <a:t> </a:t>
            </a:r>
            <a:r>
              <a:rPr lang="ru-RU" dirty="0"/>
              <a:t>– открывает файл, если он существует, и ищет конец файла. Если файл не существует, то он создается. Этот режим может использоваться только с доступом </a:t>
            </a:r>
            <a:r>
              <a:rPr lang="ru-RU" dirty="0" err="1" smtClean="0"/>
              <a:t>FileAccess.Write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smtClean="0"/>
              <a:t>Create</a:t>
            </a:r>
            <a:r>
              <a:rPr lang="ru-RU" dirty="0" smtClean="0"/>
              <a:t> </a:t>
            </a:r>
            <a:r>
              <a:rPr lang="ru-RU" dirty="0"/>
              <a:t>– указывает на создание нового файла. Если файл существует, он будет </a:t>
            </a:r>
            <a:r>
              <a:rPr lang="ru-RU" dirty="0" smtClean="0"/>
              <a:t>перезаписан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CreateNew</a:t>
            </a:r>
            <a:r>
              <a:rPr lang="ru-RU" dirty="0" smtClean="0"/>
              <a:t> </a:t>
            </a:r>
            <a:r>
              <a:rPr lang="ru-RU" dirty="0"/>
              <a:t>– указывает на создание нового файла. Если файл существует, генерирует исключение </a:t>
            </a:r>
            <a:r>
              <a:rPr lang="ru-RU" dirty="0" smtClean="0"/>
              <a:t>IOException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smtClean="0"/>
              <a:t>Open</a:t>
            </a:r>
            <a:r>
              <a:rPr lang="ru-RU" dirty="0" smtClean="0"/>
              <a:t> </a:t>
            </a:r>
            <a:r>
              <a:rPr lang="ru-RU" dirty="0"/>
              <a:t>– операционная система должна открыть существующий файл;</a:t>
            </a:r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OpenOrCreate</a:t>
            </a:r>
            <a:r>
              <a:rPr lang="ru-RU" dirty="0" smtClean="0"/>
              <a:t> </a:t>
            </a:r>
            <a:r>
              <a:rPr lang="ru-RU" dirty="0"/>
              <a:t>– операционная система должна открыть существующий файл или создать новый, если файл не </a:t>
            </a:r>
            <a:r>
              <a:rPr lang="ru-RU" dirty="0" smtClean="0"/>
              <a:t>существует</a:t>
            </a:r>
            <a:endParaRPr lang="ru-RU" dirty="0"/>
          </a:p>
          <a:p>
            <a:pPr marL="285750" indent="-285750" algn="just"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 err="1" smtClean="0"/>
              <a:t>Truncate</a:t>
            </a:r>
            <a:r>
              <a:rPr lang="ru-RU" dirty="0" smtClean="0"/>
              <a:t> </a:t>
            </a:r>
            <a:r>
              <a:rPr lang="ru-RU" dirty="0"/>
              <a:t>– система должна открыть существующий файл и обрезать его до нулевой </a:t>
            </a:r>
            <a:r>
              <a:rPr lang="ru-RU" dirty="0" smtClean="0"/>
              <a:t>длины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1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  <a:endParaRPr lang="ru-RU" dirty="0"/>
          </a:p>
        </p:txBody>
      </p:sp>
      <p:pic>
        <p:nvPicPr>
          <p:cNvPr id="4" name="Объект 3" descr="FileMode.emf"/>
          <p:cNvPicPr>
            <a:picLocks noGrp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342900" y="914400"/>
            <a:ext cx="96869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mtClean="0"/>
              <a:t>Доступ к файловой системе</a:t>
            </a:r>
            <a:endParaRPr lang="ru-RU"/>
          </a:p>
        </p:txBody>
      </p:sp>
      <p:sp>
        <p:nvSpPr>
          <p:cNvPr id="7" name="Cloud Callout 6"/>
          <p:cNvSpPr/>
          <p:nvPr/>
        </p:nvSpPr>
        <p:spPr bwMode="auto">
          <a:xfrm>
            <a:off x="342900" y="762000"/>
            <a:ext cx="9686925" cy="4572000"/>
          </a:xfrm>
          <a:prstGeom prst="cloudCallout">
            <a:avLst/>
          </a:prstGeom>
          <a:ln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sz="2000" smtClean="0"/>
              <a:t>Знакомимся с классами, обеспечивающими функциональность, которую приложение может использовать для взаимодействия с файлами и каталогами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  <a:endParaRPr lang="ru-RU" dirty="0"/>
          </a:p>
        </p:txBody>
      </p:sp>
      <p:sp>
        <p:nvSpPr>
          <p:cNvPr id="18" name="Flowchart: Document 15"/>
          <p:cNvSpPr/>
          <p:nvPr/>
        </p:nvSpPr>
        <p:spPr bwMode="auto">
          <a:xfrm>
            <a:off x="291721" y="762000"/>
            <a:ext cx="9768812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FileStream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f.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Open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FileMode.OpenOrCreate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тип запроса ввода-вывода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FileAccess.ReadWrite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поведения чтения/записи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FileShare.None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     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разделение с другими 						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//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файловыми дескрипторами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291721" y="2743201"/>
            <a:ext cx="9768812" cy="1528549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lvl="1" indent="-285750" algn="just">
              <a:buFont typeface="Arial" pitchFamily="34" charset="0"/>
              <a:buChar char="•"/>
            </a:pPr>
            <a:r>
              <a:rPr lang="en-US" b="1" dirty="0"/>
              <a:t>Read</a:t>
            </a:r>
            <a:r>
              <a:rPr lang="ru-RU" dirty="0"/>
              <a:t> – файл будет открыт только для </a:t>
            </a:r>
            <a:r>
              <a:rPr lang="ru-RU" dirty="0" smtClean="0"/>
              <a:t>чтения</a:t>
            </a:r>
          </a:p>
          <a:p>
            <a:pPr marL="285750" lvl="1" indent="-285750" algn="just">
              <a:buFont typeface="Arial" pitchFamily="34" charset="0"/>
              <a:buChar char="•"/>
            </a:pPr>
            <a:r>
              <a:rPr lang="en-US" b="1" dirty="0" err="1" smtClean="0"/>
              <a:t>ReadWrite</a:t>
            </a:r>
            <a:r>
              <a:rPr lang="ru-RU" dirty="0" smtClean="0"/>
              <a:t> </a:t>
            </a:r>
            <a:r>
              <a:rPr lang="ru-RU" dirty="0"/>
              <a:t>– файл будет открыт и для чтения, и для </a:t>
            </a:r>
            <a:r>
              <a:rPr lang="ru-RU" dirty="0" smtClean="0"/>
              <a:t>записи</a:t>
            </a: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Write</a:t>
            </a:r>
            <a:r>
              <a:rPr lang="ru-RU" dirty="0"/>
              <a:t> – файл открывается только для записи, то есть добавления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291721" y="4495800"/>
            <a:ext cx="9768812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/>
              <a:t>None</a:t>
            </a:r>
            <a:r>
              <a:rPr lang="ru-RU" dirty="0"/>
              <a:t> – совместное использование запрещено, на любой запрос на открытие файла будет возвращено сообщение об </a:t>
            </a:r>
            <a:r>
              <a:rPr lang="ru-RU" dirty="0" smtClean="0"/>
              <a:t>ошибке</a:t>
            </a: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/>
              <a:t>Read</a:t>
            </a:r>
            <a:r>
              <a:rPr lang="ru-RU" dirty="0"/>
              <a:t> – файл могут открыть и другие пользователи, но только для </a:t>
            </a:r>
            <a:r>
              <a:rPr lang="ru-RU" dirty="0" smtClean="0"/>
              <a:t>чтения</a:t>
            </a: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 err="1"/>
              <a:t>ReadWrite</a:t>
            </a:r>
            <a:r>
              <a:rPr lang="ru-RU" dirty="0"/>
              <a:t> – другие пользователи могут открыть файл и для чтения, и для </a:t>
            </a:r>
            <a:r>
              <a:rPr lang="ru-RU" dirty="0" smtClean="0"/>
              <a:t>записи</a:t>
            </a:r>
            <a:endParaRPr lang="ru-RU" dirty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n-US" b="1" dirty="0"/>
              <a:t>Write</a:t>
            </a:r>
            <a:r>
              <a:rPr lang="ru-RU" dirty="0"/>
              <a:t> – файл может быть открыт другими пользователями для </a:t>
            </a:r>
            <a:r>
              <a:rPr lang="ru-RU" dirty="0" smtClean="0"/>
              <a:t>записи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6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/>
              <a:t>FileStream</a:t>
            </a:r>
            <a:endParaRPr lang="ru-RU" dirty="0"/>
          </a:p>
        </p:txBody>
      </p:sp>
      <p:sp>
        <p:nvSpPr>
          <p:cNvPr id="4" name="Блок-схема: документ 3"/>
          <p:cNvSpPr/>
          <p:nvPr/>
        </p:nvSpPr>
        <p:spPr bwMode="auto">
          <a:xfrm>
            <a:off x="342900" y="762000"/>
            <a:ext cx="9686925" cy="129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fs1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File.OpenRead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readme.bin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"); // Read-only</a:t>
            </a:r>
          </a:p>
          <a:p>
            <a:pPr algn="just">
              <a:spcAft>
                <a:spcPts val="0"/>
              </a:spcAft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fs2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File.OpenWrite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(@"c:\temp\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writeme.tmp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"); // Write-only</a:t>
            </a:r>
          </a:p>
          <a:p>
            <a:pPr algn="just">
              <a:spcAft>
                <a:spcPts val="0"/>
              </a:spcAft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fs3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File.Create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(@"c:\temp\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writeme.tmp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"); // Read/write</a:t>
            </a:r>
            <a:endParaRPr lang="ru-RU" sz="1600" b="1" dirty="0" err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Блок-схема: документ 5"/>
          <p:cNvSpPr/>
          <p:nvPr/>
        </p:nvSpPr>
        <p:spPr bwMode="auto">
          <a:xfrm>
            <a:off x="342900" y="2209800"/>
            <a:ext cx="9686925" cy="129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baseFolder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AppDomain.CurrentDomain.BaseDirectory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logoPath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Path.Combine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baseFolder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"logo.jpg");</a:t>
            </a:r>
            <a:endParaRPr lang="ru-RU" sz="1600" b="1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arn-CL" dirty="0" smtClean="0"/>
              <a:t>BufferedStream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762000"/>
            <a:ext cx="968384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Скругленный прямоугольник 6"/>
          <p:cNvSpPr/>
          <p:nvPr/>
        </p:nvSpPr>
        <p:spPr bwMode="auto">
          <a:xfrm>
            <a:off x="342900" y="4724400"/>
            <a:ext cx="968384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Декорирует поток, добавляя возможности буферизации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342900" y="5638800"/>
            <a:ext cx="968384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Буферизация улучшает производительность, сокращая количество двусторонних обменов с резервными хранилищами</a:t>
            </a:r>
          </a:p>
        </p:txBody>
      </p:sp>
    </p:spTree>
    <p:extLst>
      <p:ext uri="{BB962C8B-B14F-4D97-AF65-F5344CB8AC3E}">
        <p14:creationId xmlns:p14="http://schemas.microsoft.com/office/powerpoint/2010/main" val="115213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Адаптеры потоков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38200"/>
            <a:ext cx="8495944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428625" y="5334000"/>
            <a:ext cx="9429750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Класс </a:t>
            </a:r>
            <a:r>
              <a:rPr lang="en-US" dirty="0" smtClean="0"/>
              <a:t>Stream </a:t>
            </a:r>
            <a:r>
              <a:rPr lang="ru-RU" dirty="0" smtClean="0"/>
              <a:t>имеет дело только с байтами информации, для чтения и записи таких типов данных, как строки, целые числа, или </a:t>
            </a:r>
            <a:r>
              <a:rPr lang="en-US" dirty="0" smtClean="0"/>
              <a:t>XML</a:t>
            </a:r>
            <a:r>
              <a:rPr lang="ru-RU" dirty="0" smtClean="0"/>
              <a:t>-элементы, потребуется подключить адаптер</a:t>
            </a:r>
          </a:p>
        </p:txBody>
      </p:sp>
    </p:spTree>
    <p:extLst>
      <p:ext uri="{BB962C8B-B14F-4D97-AF65-F5344CB8AC3E}">
        <p14:creationId xmlns:p14="http://schemas.microsoft.com/office/powerpoint/2010/main" val="39966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адаптеры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72129"/>
            <a:ext cx="849749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Используют класс </a:t>
            </a:r>
            <a:r>
              <a:rPr lang="en-US" dirty="0" smtClean="0"/>
              <a:t>Stream </a:t>
            </a:r>
            <a:r>
              <a:rPr lang="ru-RU" dirty="0" smtClean="0"/>
              <a:t>для своего хранилища низкоуровневых данных, транслируя байты потока в символы или строки</a:t>
            </a:r>
          </a:p>
        </p:txBody>
      </p:sp>
      <p:pic>
        <p:nvPicPr>
          <p:cNvPr id="6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015620">
            <a:off x="4780416" y="1999083"/>
            <a:ext cx="1469892" cy="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015620">
            <a:off x="227520" y="2057021"/>
            <a:ext cx="1469892" cy="26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кругленный прямоугольник 7"/>
          <p:cNvSpPr/>
          <p:nvPr/>
        </p:nvSpPr>
        <p:spPr bwMode="auto">
          <a:xfrm>
            <a:off x="342900" y="3920671"/>
            <a:ext cx="9686925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Реализуют </a:t>
            </a:r>
            <a:r>
              <a:rPr lang="en-US" dirty="0" err="1" smtClean="0"/>
              <a:t>TextReader</a:t>
            </a:r>
            <a:r>
              <a:rPr lang="en-US" dirty="0" smtClean="0"/>
              <a:t>/</a:t>
            </a:r>
            <a:r>
              <a:rPr lang="en-US" dirty="0" err="1" smtClean="0"/>
              <a:t>TextWriter</a:t>
            </a:r>
            <a:r>
              <a:rPr lang="ru-RU" dirty="0" smtClean="0"/>
              <a:t> с применением строк в памяти</a:t>
            </a:r>
          </a:p>
        </p:txBody>
      </p:sp>
      <p:pic>
        <p:nvPicPr>
          <p:cNvPr id="9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61475">
            <a:off x="1648719" y="3557345"/>
            <a:ext cx="1653629" cy="2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9561475">
            <a:off x="6877943" y="3603869"/>
            <a:ext cx="1653629" cy="2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25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адаптеры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762000"/>
            <a:ext cx="960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адаптеры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88" y="762000"/>
            <a:ext cx="8659911" cy="562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5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arn-CL" dirty="0"/>
              <a:t>StreamWriter </a:t>
            </a:r>
            <a:r>
              <a:rPr lang="ru-RU" dirty="0"/>
              <a:t>и </a:t>
            </a:r>
            <a:r>
              <a:rPr lang="arn-CL" dirty="0" smtClean="0"/>
              <a:t>StreamReader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2209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StreamWriter </a:t>
            </a:r>
            <a:r>
              <a:rPr lang="ru-RU" dirty="0"/>
              <a:t>и StreamReader </a:t>
            </a:r>
            <a:endParaRPr lang="en-US" dirty="0" smtClean="0"/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удобны </a:t>
            </a:r>
            <a:r>
              <a:rPr lang="ru-RU" dirty="0"/>
              <a:t>во всех случаях, когда нужно читать или записывать символьные данные </a:t>
            </a:r>
            <a:r>
              <a:rPr lang="ru-RU" dirty="0" smtClean="0"/>
              <a:t>(строки)</a:t>
            </a:r>
            <a:endParaRPr lang="en-US" dirty="0" smtClean="0"/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Подключены к байт-ориентированному потоку, поэтому они выполняют преобразование между символами и байтами посредством класса </a:t>
            </a:r>
            <a:r>
              <a:rPr lang="ru-RU" dirty="0" err="1" smtClean="0"/>
              <a:t>System.Text.Encoding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8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arn-CL" dirty="0"/>
              <a:t>StreamWriter </a:t>
            </a:r>
            <a:r>
              <a:rPr lang="ru-RU" dirty="0"/>
              <a:t>и </a:t>
            </a:r>
            <a:r>
              <a:rPr lang="arn-CL" dirty="0"/>
              <a:t>StreamReader</a:t>
            </a:r>
            <a:endParaRPr lang="ru-RU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42900" y="762000"/>
            <a:ext cx="968692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Для чтения и записи текстовых данных в файл используются классы StreamReader и StreamWriter</a:t>
            </a:r>
          </a:p>
        </p:txBody>
      </p:sp>
      <p:sp>
        <p:nvSpPr>
          <p:cNvPr id="10" name="Flowchart: Document 9"/>
          <p:cNvSpPr/>
          <p:nvPr/>
        </p:nvSpPr>
        <p:spPr bwMode="auto">
          <a:xfrm>
            <a:off x="2486025" y="1600200"/>
            <a:ext cx="6000750" cy="19812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"...";</a:t>
            </a:r>
          </a:p>
          <a:p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writer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342900" y="3276600"/>
            <a:ext cx="5572125" cy="1905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14350" y="3352800"/>
            <a:ext cx="1457325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Close()</a:t>
            </a:r>
            <a:endParaRPr lang="ru-RU" smtClean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514350" y="3962400"/>
            <a:ext cx="1457325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Peek()</a:t>
            </a:r>
            <a:endParaRPr lang="ru-RU" smtClean="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514350" y="4572000"/>
            <a:ext cx="1457325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Read()</a:t>
            </a:r>
            <a:endParaRPr lang="ru-RU" smtClean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2143125" y="3352800"/>
            <a:ext cx="154305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ReadBlock()</a:t>
            </a:r>
            <a:endParaRPr lang="ru-RU" smtClean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3857625" y="3352800"/>
            <a:ext cx="1800225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EndOfStream</a:t>
            </a:r>
            <a:endParaRPr lang="ru-RU" smtClean="0"/>
          </a:p>
        </p:txBody>
      </p:sp>
      <p:sp>
        <p:nvSpPr>
          <p:cNvPr id="26" name="Rounded Rectangle 25"/>
          <p:cNvSpPr/>
          <p:nvPr/>
        </p:nvSpPr>
        <p:spPr bwMode="auto">
          <a:xfrm>
            <a:off x="2143125" y="3962400"/>
            <a:ext cx="1543050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ReadLine()</a:t>
            </a:r>
            <a:endParaRPr lang="ru-RU" smtClean="0"/>
          </a:p>
        </p:txBody>
      </p:sp>
      <p:sp>
        <p:nvSpPr>
          <p:cNvPr id="27" name="Rounded Rectangle 26"/>
          <p:cNvSpPr/>
          <p:nvPr/>
        </p:nvSpPr>
        <p:spPr bwMode="auto">
          <a:xfrm>
            <a:off x="2143125" y="4572000"/>
            <a:ext cx="1800225" cy="457200"/>
          </a:xfrm>
          <a:prstGeom prst="roundRec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ReadToEnd()</a:t>
            </a:r>
            <a:endParaRPr lang="ru-RU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4800600" y="3962400"/>
            <a:ext cx="3686175" cy="2057400"/>
            <a:chOff x="5562600" y="1676400"/>
            <a:chExt cx="3276600" cy="2057400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5562600" y="1676400"/>
              <a:ext cx="3276600" cy="20574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91200" y="1828800"/>
              <a:ext cx="2819400" cy="1676400"/>
              <a:chOff x="5791200" y="1828800"/>
              <a:chExt cx="2819400" cy="1676400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5791200" y="1828800"/>
                <a:ext cx="12954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Close()</a:t>
                </a:r>
                <a:endParaRPr lang="ru-RU" smtClean="0"/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791200" y="2438400"/>
                <a:ext cx="12954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Flush()</a:t>
                </a:r>
                <a:endParaRPr lang="ru-RU" smtClean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5791200" y="3048000"/>
                <a:ext cx="12954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Write()</a:t>
                </a:r>
                <a:endParaRPr lang="ru-RU" smtClean="0"/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7239000" y="18288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WriteLine()</a:t>
                </a:r>
                <a:endParaRPr lang="ru-RU" smtClean="0"/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7239000" y="24384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AutoFlush</a:t>
                </a:r>
                <a:endParaRPr lang="ru-RU" smtClean="0"/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7239000" y="3048000"/>
                <a:ext cx="1371600" cy="457200"/>
              </a:xfrm>
              <a:prstGeom prst="roundRect">
                <a:avLst/>
              </a:prstGeom>
              <a:ln>
                <a:headEnd/>
                <a:tailEnd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ru-RU" b="1" smtClean="0"/>
                  <a:t>NewLine</a:t>
                </a:r>
                <a:endParaRPr lang="ru-RU" smtClean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arn-CL" dirty="0"/>
              <a:t>StreamWriter </a:t>
            </a:r>
            <a:r>
              <a:rPr lang="ru-RU" dirty="0"/>
              <a:t>и </a:t>
            </a:r>
            <a:r>
              <a:rPr lang="arn-CL" dirty="0"/>
              <a:t>StreamReader</a:t>
            </a:r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762000"/>
            <a:ext cx="9686925" cy="533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@"C:\...\TextDataFile.txt";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Create a FileStream object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that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you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can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interact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system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FileStream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Pass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path.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  // Open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existing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FileAccess.Read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);// Read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existing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StreamReader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fileContents = new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StringBuilder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Check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see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if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has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been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reached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reader.Peek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 != -1)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// Read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next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character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fileContents.Append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.Read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Store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contents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in a new 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variable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data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fileContents.ToString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Always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underlying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streams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any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handles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257925" y="5181600"/>
            <a:ext cx="37719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StreamReader</a:t>
            </a:r>
            <a:r>
              <a:rPr lang="ru-RU" b="1" smtClean="0"/>
              <a:t> </a:t>
            </a:r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7040862" y="4056896"/>
            <a:ext cx="245030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Управление файлами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50577" y="3962400"/>
            <a:ext cx="96869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/>
              <a:t>Пространство имен System.IO в .NET — это область библиотек базовых классов, посвященная службам файлового ввода-вывода, а также ввода-вывода из памяти</a:t>
            </a:r>
            <a:endParaRPr lang="ru-RU" dirty="0" smtClean="0"/>
          </a:p>
        </p:txBody>
      </p:sp>
      <p:sp>
        <p:nvSpPr>
          <p:cNvPr id="8" name="Rounded Rectangle 3"/>
          <p:cNvSpPr/>
          <p:nvPr/>
        </p:nvSpPr>
        <p:spPr bwMode="auto">
          <a:xfrm>
            <a:off x="350577" y="1066800"/>
            <a:ext cx="9686925" cy="2667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Для многих приложений общим требованием является способность взаимодействовать с файлами файловой системы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smtClean="0"/>
              <a:t>создание новых файлов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smtClean="0"/>
              <a:t>копирование файлов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smtClean="0"/>
              <a:t>удаление файлов</a:t>
            </a:r>
          </a:p>
          <a:p>
            <a:pPr marL="531813" indent="-531813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ru-RU" dirty="0" smtClean="0"/>
              <a:t>перемещение файлов из одной директории в другую</a:t>
            </a:r>
          </a:p>
        </p:txBody>
      </p:sp>
    </p:spTree>
    <p:extLst>
      <p:ext uri="{BB962C8B-B14F-4D97-AF65-F5344CB8AC3E}">
        <p14:creationId xmlns:p14="http://schemas.microsoft.com/office/powerpoint/2010/main" val="6567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arn-CL" dirty="0"/>
              <a:t>StreamWriter </a:t>
            </a:r>
            <a:r>
              <a:rPr lang="ru-RU" dirty="0"/>
              <a:t>и </a:t>
            </a:r>
            <a:r>
              <a:rPr lang="arn-CL" dirty="0"/>
              <a:t>StreamReader</a:t>
            </a:r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762000"/>
            <a:ext cx="9686925" cy="533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@"C:\...\TextDataFile.txt";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data;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Create a FileStream object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that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you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can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interact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with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system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FileStream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 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Pass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path.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FileMode.Open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  // Open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existing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FileAccess.Read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);// Read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an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existing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StreamReader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 smtClean="0">
                <a:latin typeface="Consolas" pitchFamily="49" charset="0"/>
                <a:cs typeface="Consolas" pitchFamily="49" charset="0"/>
              </a:rPr>
              <a:t>StreamReader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Read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entire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into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single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variable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data =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Always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underlying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streams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release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any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handles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600" b="1" dirty="0" err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257925" y="5410200"/>
            <a:ext cx="37719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StreamReader</a:t>
            </a:r>
            <a:r>
              <a:rPr lang="ru-RU" b="1" smtClean="0"/>
              <a:t> </a:t>
            </a:r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7126588" y="4361697"/>
            <a:ext cx="245030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arn-CL" dirty="0"/>
              <a:t>StreamWriter </a:t>
            </a:r>
            <a:r>
              <a:rPr lang="ru-RU" dirty="0"/>
              <a:t>и </a:t>
            </a:r>
            <a:r>
              <a:rPr lang="arn-CL" dirty="0"/>
              <a:t>StreamReader</a:t>
            </a:r>
            <a:endParaRPr lang="ru-RU" dirty="0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762000"/>
            <a:ext cx="9686925" cy="5334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destinationFilePath = @"C:\. . .\TextDataFile.txt";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data = "Hello, this will be written in plain text";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Create a FileStream object so that you can interact with the file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system.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 destFile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destinationFilePath, // Pass in the destination path.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FileMode.Create,     // Always create new file.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FileAccess.Write);   // Only perform writing.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Create a new StreamWriter object.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StreamWriter writer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(destFile);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Write the string to the file.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WriteLine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(data);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Always close the underlying streams to flush the data to the file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// and release any file handles.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destFile.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257925" y="5410200"/>
            <a:ext cx="37719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StreamWriter </a:t>
            </a:r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7126588" y="4361697"/>
            <a:ext cx="245030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arn-CL" dirty="0" smtClean="0"/>
              <a:t>Str</a:t>
            </a:r>
            <a:r>
              <a:rPr lang="en-US" dirty="0" err="1" smtClean="0"/>
              <a:t>ing</a:t>
            </a:r>
            <a:r>
              <a:rPr lang="arn-CL" dirty="0" smtClean="0"/>
              <a:t>Writer </a:t>
            </a:r>
            <a:r>
              <a:rPr lang="ru-RU" dirty="0"/>
              <a:t>и </a:t>
            </a:r>
            <a:r>
              <a:rPr lang="arn-CL" dirty="0" smtClean="0"/>
              <a:t>StringReader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Адаптеры </a:t>
            </a:r>
            <a:r>
              <a:rPr lang="en-US" dirty="0" err="1" smtClean="0"/>
              <a:t>StringReader</a:t>
            </a:r>
            <a:r>
              <a:rPr lang="en-US" dirty="0" smtClean="0"/>
              <a:t> </a:t>
            </a:r>
            <a:r>
              <a:rPr lang="ru-RU" dirty="0" smtClean="0"/>
              <a:t> и </a:t>
            </a:r>
            <a:r>
              <a:rPr lang="en-US" dirty="0" err="1" smtClean="0"/>
              <a:t>StringWriter</a:t>
            </a:r>
            <a:r>
              <a:rPr lang="ru-RU" dirty="0" smtClean="0"/>
              <a:t> не имеют дело с потоком, а используют в качестве лежащего в основе источника данных строку или экземпляр </a:t>
            </a:r>
            <a:r>
              <a:rPr lang="en-US" dirty="0" err="1" smtClean="0"/>
              <a:t>StringBuilder</a:t>
            </a:r>
            <a:endParaRPr lang="ru-RU" dirty="0" err="1" smtClean="0"/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42900" y="18288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Преимущество совместного использования одного базового класса </a:t>
            </a:r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StreamWriter</a:t>
            </a:r>
            <a:endParaRPr lang="ru-RU" dirty="0" err="1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42900" y="2895600"/>
            <a:ext cx="9686925" cy="2057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Метод </a:t>
            </a:r>
            <a:r>
              <a:rPr lang="en-US" dirty="0" err="1" smtClean="0"/>
              <a:t>XmlReader.Create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URI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Stream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TextReader</a:t>
            </a:r>
            <a:endParaRPr lang="ru-RU" dirty="0" smtClean="0"/>
          </a:p>
          <a:p>
            <a:endParaRPr lang="en-US" dirty="0" smtClean="0"/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cs typeface="Consolas" pitchFamily="49" charset="0"/>
              </a:rPr>
              <a:t>“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 smtClean="0">
                <a:cs typeface="Consolas" pitchFamily="49" charset="0"/>
              </a:rPr>
              <a:t>”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 =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XmlReader.Create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StringReader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BinaryReader и BinaryWriter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257175" y="914400"/>
            <a:ext cx="9601200" cy="1886802"/>
            <a:chOff x="228600" y="2057400"/>
            <a:chExt cx="8534400" cy="1886802"/>
          </a:xfrm>
        </p:grpSpPr>
        <p:sp>
          <p:nvSpPr>
            <p:cNvPr id="6" name="Скругленный прямоугольник 5"/>
            <p:cNvSpPr/>
            <p:nvPr/>
          </p:nvSpPr>
          <p:spPr bwMode="auto">
            <a:xfrm>
              <a:off x="228600" y="2685198"/>
              <a:ext cx="838200" cy="573204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dirty="0" smtClean="0"/>
                <a:t>Код</a:t>
              </a:r>
            </a:p>
          </p:txBody>
        </p:sp>
        <p:sp>
          <p:nvSpPr>
            <p:cNvPr id="7" name="Скругленный прямоугольник 6"/>
            <p:cNvSpPr/>
            <p:nvPr/>
          </p:nvSpPr>
          <p:spPr bwMode="auto">
            <a:xfrm>
              <a:off x="1447800" y="2057400"/>
              <a:ext cx="1906137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arn-CL" b="1" dirty="0"/>
                <a:t>BinaryReader </a:t>
              </a:r>
            </a:p>
          </p:txBody>
        </p:sp>
        <p:sp>
          <p:nvSpPr>
            <p:cNvPr id="8" name="Скругленный прямоугольник 7"/>
            <p:cNvSpPr/>
            <p:nvPr/>
          </p:nvSpPr>
          <p:spPr bwMode="auto">
            <a:xfrm>
              <a:off x="1447800" y="3258402"/>
              <a:ext cx="1906137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arn-CL" b="1" dirty="0"/>
                <a:t>BinaryWriter </a:t>
              </a:r>
              <a:endParaRPr lang="ru-RU" b="1" dirty="0" err="1" smtClean="0"/>
            </a:p>
          </p:txBody>
        </p:sp>
        <p:sp>
          <p:nvSpPr>
            <p:cNvPr id="9" name="Скругленный прямоугольник 8"/>
            <p:cNvSpPr/>
            <p:nvPr/>
          </p:nvSpPr>
          <p:spPr bwMode="auto">
            <a:xfrm>
              <a:off x="3886200" y="2667000"/>
              <a:ext cx="21336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dirty="0"/>
                <a:t>Лежащий в </a:t>
              </a:r>
              <a:r>
                <a:rPr lang="ru-RU" b="1" dirty="0" smtClean="0"/>
                <a:t>основе объект </a:t>
              </a:r>
              <a:r>
                <a:rPr lang="ru-RU" b="1" dirty="0"/>
                <a:t>Stream </a:t>
              </a:r>
            </a:p>
          </p:txBody>
        </p:sp>
        <p:sp>
          <p:nvSpPr>
            <p:cNvPr id="10" name="Скругленный прямоугольник 9"/>
            <p:cNvSpPr/>
            <p:nvPr/>
          </p:nvSpPr>
          <p:spPr bwMode="auto">
            <a:xfrm>
              <a:off x="6629400" y="2667000"/>
              <a:ext cx="2133600" cy="6858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dirty="0"/>
                <a:t>Источник </a:t>
              </a:r>
              <a:r>
                <a:rPr lang="ru-RU" b="1" dirty="0" smtClean="0"/>
                <a:t>данных (файл</a:t>
              </a:r>
              <a:r>
                <a:rPr lang="ru-RU" b="1" dirty="0"/>
                <a:t>, сеть и т. д.) </a:t>
              </a: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H="1">
              <a:off x="6019800" y="293824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 стрелкой 17"/>
            <p:cNvCxnSpPr>
              <a:endCxn id="7" idx="3"/>
            </p:cNvCxnSpPr>
            <p:nvPr/>
          </p:nvCxnSpPr>
          <p:spPr>
            <a:xfrm flipH="1" flipV="1">
              <a:off x="3353937" y="2400300"/>
              <a:ext cx="1751463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Прямая со стрелкой 19"/>
            <p:cNvCxnSpPr>
              <a:stCxn id="7" idx="1"/>
              <a:endCxn id="6" idx="0"/>
            </p:cNvCxnSpPr>
            <p:nvPr/>
          </p:nvCxnSpPr>
          <p:spPr>
            <a:xfrm flipH="1">
              <a:off x="647700" y="2400300"/>
              <a:ext cx="800100" cy="284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Прямая со стрелкой 22"/>
            <p:cNvCxnSpPr>
              <a:stCxn id="6" idx="2"/>
              <a:endCxn id="8" idx="1"/>
            </p:cNvCxnSpPr>
            <p:nvPr/>
          </p:nvCxnSpPr>
          <p:spPr>
            <a:xfrm>
              <a:off x="647700" y="3258402"/>
              <a:ext cx="8001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Прямая со стрелкой 25"/>
            <p:cNvCxnSpPr>
              <a:stCxn id="8" idx="3"/>
              <a:endCxn id="9" idx="2"/>
            </p:cNvCxnSpPr>
            <p:nvPr/>
          </p:nvCxnSpPr>
          <p:spPr>
            <a:xfrm flipV="1">
              <a:off x="3353937" y="3352800"/>
              <a:ext cx="1599063" cy="2485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6019800" y="3124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Скругленный прямоугольник 30"/>
          <p:cNvSpPr/>
          <p:nvPr/>
        </p:nvSpPr>
        <p:spPr bwMode="auto">
          <a:xfrm>
            <a:off x="428625" y="3505200"/>
            <a:ext cx="9601200" cy="1981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Классы </a:t>
            </a:r>
            <a:r>
              <a:rPr lang="ru-RU" dirty="0"/>
              <a:t>BinaryReader и </a:t>
            </a:r>
            <a:r>
              <a:rPr lang="ru-RU" dirty="0" smtClean="0"/>
              <a:t>BinaryWriter не </a:t>
            </a:r>
            <a:r>
              <a:rPr lang="ru-RU" dirty="0"/>
              <a:t>реализуют </a:t>
            </a:r>
            <a:r>
              <a:rPr lang="ru-RU" dirty="0" smtClean="0"/>
              <a:t>потоков</a:t>
            </a:r>
            <a:r>
              <a:rPr lang="ru-RU" dirty="0"/>
              <a:t>, но вполне могут исполнять роль оболочки для других объектов потоков. Они </a:t>
            </a:r>
            <a:r>
              <a:rPr lang="ru-RU" dirty="0" smtClean="0"/>
              <a:t>обеспечивают </a:t>
            </a:r>
            <a:r>
              <a:rPr lang="ru-RU" dirty="0"/>
              <a:t>дополнительное форматирование двоичных данных и тем самым позволяют </a:t>
            </a:r>
            <a:r>
              <a:rPr lang="ru-RU" dirty="0" smtClean="0"/>
              <a:t>напрямую </a:t>
            </a:r>
            <a:r>
              <a:rPr lang="ru-RU" dirty="0"/>
              <a:t>читать или записывать содержимое переменных С# в соответствующий поток. </a:t>
            </a:r>
            <a:r>
              <a:rPr lang="ru-RU" dirty="0" smtClean="0"/>
              <a:t>Можно </a:t>
            </a:r>
            <a:r>
              <a:rPr lang="ru-RU" dirty="0"/>
              <a:t>считать, что они располагаются где-то между потоком и кодом, обеспечивая  </a:t>
            </a:r>
            <a:r>
              <a:rPr lang="ru-RU" dirty="0" smtClean="0"/>
              <a:t>дополнительное форматирование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8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BinaryReader и BinaryWriter</a:t>
            </a:r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1752600"/>
            <a:ext cx="6429375" cy="1905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filePath = "...";</a:t>
            </a:r>
          </a:p>
          <a:p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 = new FileStream(filePath);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BinaryReader reader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BinaryReader(file)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BinaryWriter writer =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new BinaryWriter(file)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" y="762000"/>
            <a:ext cx="9686925" cy="914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При построении объектам BinaryReader и BinaryWriter предоставляется поток, подключенный к источнику данных, из которого нужно читать или в который необходимо писать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257925" y="1676400"/>
            <a:ext cx="3686175" cy="2057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endParaRPr lang="ru-RU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6515100" y="1828800"/>
            <a:ext cx="3171825" cy="1676400"/>
            <a:chOff x="5791200" y="1828800"/>
            <a:chExt cx="2819400" cy="16764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5791200" y="18288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Close()</a:t>
              </a:r>
              <a:endParaRPr lang="ru-RU" smtClean="0"/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5791200" y="24384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Read()</a:t>
              </a:r>
              <a:endParaRPr lang="ru-RU" smtClean="0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5791200" y="30480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ReadByte()</a:t>
              </a:r>
              <a:endParaRPr lang="ru-RU" smtClean="0"/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239000" y="18288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ReadBytes()</a:t>
              </a:r>
              <a:endParaRPr lang="ru-RU" smtClean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239000" y="24384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BaseStream</a:t>
              </a:r>
              <a:endParaRPr lang="ru-RU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2900" y="3352800"/>
            <a:ext cx="3514725" cy="1905000"/>
            <a:chOff x="457200" y="4038600"/>
            <a:chExt cx="3124200" cy="1905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457200" y="4038600"/>
              <a:ext cx="3124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609600" y="41148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Close()</a:t>
              </a:r>
              <a:endParaRPr lang="ru-RU" smtClean="0"/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09600" y="47244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Flush()</a:t>
              </a:r>
              <a:endParaRPr lang="ru-RU" smtClean="0"/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609600" y="5334000"/>
              <a:ext cx="12954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Seek()</a:t>
              </a:r>
              <a:endParaRPr lang="ru-RU" smtClean="0"/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2057400" y="41148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Write()</a:t>
              </a:r>
              <a:endParaRPr lang="ru-RU" smtClean="0"/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057400" y="4724400"/>
              <a:ext cx="1371600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BaseStream</a:t>
              </a:r>
              <a:endParaRPr lang="ru-RU" smtClean="0"/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029075" y="3810000"/>
            <a:ext cx="5915025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Когда использование объектов BinaryReader или BinaryWriter завершено, необходимо вызвать метод Close, чтобы флешировать поток и освободить любые ресурсы, связанные с потоком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42900" y="5410200"/>
            <a:ext cx="968692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Необходимо также закрыть объект FileStream, предоставляющий данные для объектов BinaryReader и BinaryWriter.</a:t>
            </a:r>
          </a:p>
        </p:txBody>
      </p:sp>
    </p:spTree>
    <p:extLst>
      <p:ext uri="{BB962C8B-B14F-4D97-AF65-F5344CB8AC3E}">
        <p14:creationId xmlns:p14="http://schemas.microsoft.com/office/powerpoint/2010/main" val="39609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BinaryReader и BinaryWriter</a:t>
            </a:r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762000"/>
            <a:ext cx="8229600" cy="3657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destinationFilePath = @"C:\. . .\BinaryDataFile.bin";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byte[] dataCollection = { 1, 4, 6, 7, 12, 33, 26, 98, 82, 101 };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 destFile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destinationFilePath,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FileMode.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Create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FileAccess.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BinaryWriter writer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(destFile);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foreach (byte data in dataCollection)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writer.Write(data);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destFile.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42900" y="4724400"/>
            <a:ext cx="3000375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Закрыть оба потока для сброса данных в файл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3733800"/>
            <a:ext cx="2057400" cy="762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Запись каждого байта в поток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972425" y="1295400"/>
            <a:ext cx="2057400" cy="533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Коллекция байт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15100" y="1981200"/>
            <a:ext cx="35147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Создание объекта FileStream для взаимодействия с файловой системой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57925" y="3352800"/>
            <a:ext cx="37719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Создание объекта BinaryWriter, передавая объект FileStream как параметр</a:t>
            </a:r>
          </a:p>
        </p:txBody>
      </p:sp>
      <p:pic>
        <p:nvPicPr>
          <p:cNvPr id="13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569417">
            <a:off x="6695863" y="1428890"/>
            <a:ext cx="1653629" cy="2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28741">
            <a:off x="4653413" y="1939090"/>
            <a:ext cx="2297124" cy="33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28741">
            <a:off x="4330945" y="2885866"/>
            <a:ext cx="2297124" cy="33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68265">
            <a:off x="2238164" y="3578702"/>
            <a:ext cx="1653629" cy="2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4048323">
            <a:off x="2090062" y="4263320"/>
            <a:ext cx="1469892" cy="27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/>
          <p:nvPr/>
        </p:nvGrpSpPr>
        <p:grpSpPr>
          <a:xfrm>
            <a:off x="3857625" y="5105400"/>
            <a:ext cx="5915025" cy="685800"/>
            <a:chOff x="3581400" y="4876800"/>
            <a:chExt cx="5257800" cy="6858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3581400" y="4876800"/>
              <a:ext cx="5257800" cy="6858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mtClean="0"/>
                <a:t> </a:t>
              </a:r>
            </a:p>
          </p:txBody>
        </p:sp>
        <p:pic>
          <p:nvPicPr>
            <p:cNvPr id="20" name="Picture 19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000" y="5105400"/>
              <a:ext cx="464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758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BinaryReader и BinaryWriter</a:t>
            </a:r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762000"/>
            <a:ext cx="8229600" cy="5257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endParaRPr lang="ru-RU" sz="16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string sourceFilePath = @"C:\. . .\BinaryDataFile.bin";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FileStream sourceFile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sourceFilePath,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FileMode.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Open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                   FileAccess.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BinaryReader reader = new 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(sourceFile); 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position = 0;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length = (int)reader.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BaseStream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byte[] dataCollection = new byte[length];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int returnedByte;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while ((returnedByte = 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()) != -1)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dataCollection[position] = (byte)returnedByte;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    position += sizeof(byte);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600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6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6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625" y="5257800"/>
            <a:ext cx="5057775" cy="685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Закрытие потоков для освобождения всех дескрипторов файлов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15100" y="1295400"/>
            <a:ext cx="3514725" cy="990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spcAft>
                <a:spcPts val="1000"/>
              </a:spcAft>
            </a:pPr>
            <a:r>
              <a:rPr lang="ru-RU" smtClean="0"/>
              <a:t>Создание объекта FileStream для взаимодействия с файловой системой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57925" y="2514600"/>
            <a:ext cx="3771900" cy="1066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Создание объекта BinaryWriter, передавая объект FileStream как параметр</a:t>
            </a:r>
          </a:p>
        </p:txBody>
      </p:sp>
      <p:pic>
        <p:nvPicPr>
          <p:cNvPr id="14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400741">
            <a:off x="4647117" y="1547056"/>
            <a:ext cx="2297124" cy="26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543601">
            <a:off x="4204179" y="2578382"/>
            <a:ext cx="2297124" cy="25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E:\Projects\ContentDev\MSL PNG Library\arrow03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468265">
            <a:off x="2654388" y="5068379"/>
            <a:ext cx="1346011" cy="19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 bwMode="auto">
          <a:xfrm>
            <a:off x="5829300" y="4495800"/>
            <a:ext cx="4200525" cy="160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Если операции чтения из файла или записи в файл генерируют исключение, следует убедиться, что потоки и дескрипторы файлов освобождены</a:t>
            </a:r>
          </a:p>
        </p:txBody>
      </p:sp>
    </p:spTree>
    <p:extLst>
      <p:ext uri="{BB962C8B-B14F-4D97-AF65-F5344CB8AC3E}">
        <p14:creationId xmlns:p14="http://schemas.microsoft.com/office/powerpoint/2010/main" val="113002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342900" y="762000"/>
            <a:ext cx="9686925" cy="11430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Классы BinaryReader и BinaryWriter предоставляют методы, позволяющие читать и записывать любые данные в любой примитивный тип данных, который включает в себя целые, вещественные, булевские данные и строки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4350" y="2133600"/>
            <a:ext cx="4972050" cy="2667000"/>
            <a:chOff x="304800" y="2209800"/>
            <a:chExt cx="4419600" cy="26670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04800" y="2209800"/>
              <a:ext cx="4419600" cy="2667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just">
                <a:spcAft>
                  <a:spcPts val="1000"/>
                </a:spcAft>
              </a:pPr>
              <a:endParaRPr lang="ru-RU" smtClean="0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13144" y="23622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ReadBoolean()</a:t>
              </a:r>
              <a:endParaRPr lang="ru-RU" smtClean="0"/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13144" y="29718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ReadChar()</a:t>
              </a:r>
              <a:endParaRPr lang="ru-RU" smtClean="0"/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13144" y="35814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ReadChars()</a:t>
              </a:r>
              <a:endParaRPr lang="ru-RU" smtClean="0"/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565991" y="2362200"/>
              <a:ext cx="1850065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ReadDouble()</a:t>
              </a:r>
              <a:endParaRPr lang="ru-RU" smtClean="0"/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565991" y="2971800"/>
              <a:ext cx="1850065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ReadInt()</a:t>
              </a:r>
              <a:endParaRPr lang="ru-RU" smtClean="0"/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2565991" y="3581400"/>
              <a:ext cx="1850065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ReadLong()</a:t>
              </a:r>
              <a:endParaRPr lang="ru-RU" smtClean="0"/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609600" y="4191000"/>
              <a:ext cx="1747284" cy="457200"/>
            </a:xfrm>
            <a:prstGeom prst="roundRect">
              <a:avLst/>
            </a:prstGeom>
            <a:ln>
              <a:headEnd/>
              <a:tailEnd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1000"/>
                </a:spcAft>
              </a:pPr>
              <a:r>
                <a:rPr lang="ru-RU" b="1" smtClean="0"/>
                <a:t>ReadString()</a:t>
              </a:r>
              <a:endParaRPr lang="ru-RU" smtClean="0"/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514350" y="4953000"/>
            <a:ext cx="497205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smtClean="0"/>
              <a:t>Класс BinaryReader позволяет читать любой примитивный тип данных с помощью 16 конкретных методов чтения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685800"/>
            <a:ext cx="9686925" cy="5562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string sourceFilePath = @"C:\. . .\PrimitiveDataTypeFile.txt";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FileStream sourceFile = new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 sourceFilePath,  // Pass in the source file path.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 FileMode.Open,   // Open an existing file.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                             FileAccess.Read);// Read an existing file.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BinaryReader reader = new 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(sourceFile);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bool boolValue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ReadBoolean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byte byteValue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ReadByte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byte[] byteArrayValue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ReadBytes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(4);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char charValue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ReadChar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char[] charArrayValue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ReadChars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(4);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decimal decimalValue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ReadDecimal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double doubleValue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ReadDouble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float floatValue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ReadSingle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int intValue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ReadInt32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long longValue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ReadInt64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sbyte sbyteValue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ReadSByt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e();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short shortValue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ReadInt16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string stringValue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ReadString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uint unintValue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ReadUInt32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ulong ulongValue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ReadUInt64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ushort ushortValue = 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ReadUInt16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reader.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dirty="0" smtClean="0">
                <a:latin typeface="Consolas" pitchFamily="49" charset="0"/>
                <a:cs typeface="Consolas" pitchFamily="49" charset="0"/>
              </a:rPr>
              <a:t>sourceFile.</a:t>
            </a:r>
            <a:r>
              <a:rPr lang="ru-RU" sz="1400" b="1" dirty="0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just">
              <a:spcAft>
                <a:spcPts val="1000"/>
              </a:spcAft>
            </a:pPr>
            <a:endParaRPr lang="ru-RU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257925" y="5410200"/>
            <a:ext cx="37719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latin typeface="Consolas" pitchFamily="49" charset="0"/>
                <a:cs typeface="Consolas" pitchFamily="49" charset="0"/>
              </a:rPr>
              <a:t>BinaryReader</a:t>
            </a:r>
            <a:r>
              <a:rPr lang="ru-RU" b="1" smtClean="0"/>
              <a:t> </a:t>
            </a:r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7126588" y="4361697"/>
            <a:ext cx="245030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685800"/>
            <a:ext cx="9686925" cy="49530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string destinationFilePath = @"C:\. . .\PrimitiveDataTypeFile.txt";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FileStream destFile = 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FileStream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destinationFilePath, // Pass in the destination path.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FileMode.Create,     // Always create new file.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                           FileAccess.Write);   // Only perform writing.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BinaryWriter writer = new 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BinaryWriter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(destFile);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bool boolValue = true;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(boolValue);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byte byteValue = 1;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(byteValue);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byte[] byteArrayValue = { 1, 4, 6, 8 };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(byteArrayValue);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char charValue = 'a';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(charValue);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char[] charArrayValue = { 'a', 'b', 'c', 'd' };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(charArrayValue);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decimal decimalValue = 1.00m;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(decimalValue);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double doubleValue = 2.5;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(doubleValue);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257925" y="5410200"/>
            <a:ext cx="37719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BinaryWriter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7126588" y="4361697"/>
            <a:ext cx="245030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</a:t>
            </a:r>
            <a:r>
              <a:rPr lang="ru-RU" dirty="0" smtClean="0"/>
              <a:t>файлами</a:t>
            </a:r>
            <a:r>
              <a:rPr lang="en-US" dirty="0" smtClean="0"/>
              <a:t> </a:t>
            </a:r>
            <a:r>
              <a:rPr lang="ru-RU" dirty="0" smtClean="0"/>
              <a:t>и каталогами</a:t>
            </a:r>
            <a:endParaRPr lang="ru-RU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183000"/>
              </p:ext>
            </p:extLst>
          </p:nvPr>
        </p:nvGraphicFramePr>
        <p:xfrm>
          <a:off x="514350" y="838200"/>
          <a:ext cx="91725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Правая фигурная скобка 10"/>
          <p:cNvSpPr/>
          <p:nvPr/>
        </p:nvSpPr>
        <p:spPr>
          <a:xfrm rot="5400000">
            <a:off x="6691313" y="681038"/>
            <a:ext cx="762000" cy="4886325"/>
          </a:xfrm>
          <a:prstGeom prst="rightBrace">
            <a:avLst>
              <a:gd name="adj1" fmla="val 25459"/>
              <a:gd name="adj2" fmla="val 49503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авая фигурная скобка 11"/>
          <p:cNvSpPr/>
          <p:nvPr/>
        </p:nvSpPr>
        <p:spPr>
          <a:xfrm rot="5400000">
            <a:off x="2447925" y="3095625"/>
            <a:ext cx="762000" cy="3257550"/>
          </a:xfrm>
          <a:prstGeom prst="rightBrace">
            <a:avLst>
              <a:gd name="adj1" fmla="val 25459"/>
              <a:gd name="adj2" fmla="val 49503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4629150" y="3581400"/>
            <a:ext cx="4886325" cy="1295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ru-RU" dirty="0" smtClean="0"/>
              <a:t>Классы, </a:t>
            </a:r>
            <a:r>
              <a:rPr lang="ru-RU" dirty="0"/>
              <a:t>не поддерживающие </a:t>
            </a:r>
            <a:r>
              <a:rPr lang="ru-RU" dirty="0" smtClean="0"/>
              <a:t>состояние</a:t>
            </a:r>
            <a:r>
              <a:rPr lang="en-US" dirty="0" smtClean="0"/>
              <a:t> - </a:t>
            </a:r>
            <a:r>
              <a:rPr lang="ru-RU" dirty="0" smtClean="0"/>
              <a:t>нуждаются </a:t>
            </a:r>
            <a:r>
              <a:rPr lang="ru-RU" dirty="0"/>
              <a:t>в </a:t>
            </a:r>
            <a:r>
              <a:rPr lang="ru-RU" dirty="0" smtClean="0"/>
              <a:t>проверке </a:t>
            </a:r>
            <a:r>
              <a:rPr lang="ru-RU" dirty="0"/>
              <a:t>деталей, связанных с файлом или папкой, при каждом вызове какого-либо метода</a:t>
            </a:r>
            <a:endParaRPr lang="ru-RU" dirty="0" smtClean="0"/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342900" y="5181600"/>
            <a:ext cx="4629150" cy="1447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000"/>
              </a:spcAft>
            </a:pPr>
            <a:r>
              <a:rPr lang="ru-RU" dirty="0" smtClean="0"/>
              <a:t>Во</a:t>
            </a:r>
            <a:r>
              <a:rPr lang="en-US" dirty="0" smtClean="0"/>
              <a:t> </a:t>
            </a:r>
            <a:r>
              <a:rPr lang="ru-RU" dirty="0" smtClean="0"/>
              <a:t>время </a:t>
            </a:r>
            <a:r>
              <a:rPr lang="ru-RU" dirty="0"/>
              <a:t>создания </a:t>
            </a:r>
            <a:r>
              <a:rPr lang="ru-RU" dirty="0" smtClean="0"/>
              <a:t>считывают </a:t>
            </a:r>
            <a:r>
              <a:rPr lang="ru-RU" dirty="0"/>
              <a:t>информацию об аутентификации и прочие сведения о соответствующем объекте файловой системы и больше не нуждаются в ее повторном </a:t>
            </a:r>
            <a:r>
              <a:rPr lang="ru-RU" dirty="0" smtClean="0"/>
              <a:t>чтении</a:t>
            </a:r>
          </a:p>
        </p:txBody>
      </p:sp>
    </p:spTree>
    <p:extLst>
      <p:ext uri="{BB962C8B-B14F-4D97-AF65-F5344CB8AC3E}">
        <p14:creationId xmlns:p14="http://schemas.microsoft.com/office/powerpoint/2010/main" val="11770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Чтение и запись примитивных типов данных</a:t>
            </a:r>
            <a:endParaRPr lang="ru-RU"/>
          </a:p>
        </p:txBody>
      </p:sp>
      <p:sp>
        <p:nvSpPr>
          <p:cNvPr id="4" name="Flowchart: Document 3"/>
          <p:cNvSpPr/>
          <p:nvPr/>
        </p:nvSpPr>
        <p:spPr bwMode="auto">
          <a:xfrm>
            <a:off x="342900" y="685800"/>
            <a:ext cx="9686925" cy="5486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ru-RU" sz="140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float floatValue = 4.5f;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(floatValue);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int intValue = 999999999;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(intValue);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long longValue = 999999999999999999;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(longValue);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sbyte sbyteValue = 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(sbyteValue);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short shortValue = 9999;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(shortValue);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string stringValue = "MyString";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(stringValue);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uint unintValue = 999999999;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(unintValue);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ulong ulongValue = 999999999999999999;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e(ulongValue);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ushort ushortValue = 9999;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(ushortValue);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// Close both streams to flush the data to the file.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writer.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ru-RU" sz="1400" smtClean="0">
                <a:latin typeface="Consolas" pitchFamily="49" charset="0"/>
                <a:cs typeface="Consolas" pitchFamily="49" charset="0"/>
              </a:rPr>
              <a:t>destFile.</a:t>
            </a:r>
            <a:r>
              <a:rPr lang="ru-RU" sz="1400" b="1" smtClean="0">
                <a:latin typeface="Consolas" pitchFamily="49" charset="0"/>
                <a:cs typeface="Consolas" pitchFamily="49" charset="0"/>
              </a:rPr>
              <a:t>Close</a:t>
            </a:r>
            <a:r>
              <a:rPr lang="ru-RU" sz="1400" smtClean="0">
                <a:latin typeface="Consolas" pitchFamily="49" charset="0"/>
                <a:cs typeface="Consolas" pitchFamily="49" charset="0"/>
              </a:rPr>
              <a:t>();</a:t>
            </a:r>
            <a:endParaRPr lang="ru-RU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257925" y="5410200"/>
            <a:ext cx="3771900" cy="45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1000"/>
              </a:spcAft>
            </a:pPr>
            <a:r>
              <a:rPr lang="ru-RU" b="1" smtClean="0"/>
              <a:t>Класс </a:t>
            </a:r>
            <a:r>
              <a:rPr lang="ru-RU" b="1" smtClean="0">
                <a:cs typeface="Consolas" pitchFamily="49" charset="0"/>
              </a:rPr>
              <a:t>BinaryWriter </a:t>
            </a:r>
            <a:endParaRPr lang="ru-RU" b="1" smtClean="0"/>
          </a:p>
        </p:txBody>
      </p:sp>
      <p:pic>
        <p:nvPicPr>
          <p:cNvPr id="6" name="Picture 14" descr="E:\Projects\ContentDev\MSL PNG Library\arrow01_04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112935">
            <a:off x="7126588" y="4361697"/>
            <a:ext cx="245030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Закрытие и освобождение адаптеров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762000"/>
            <a:ext cx="9686925" cy="17526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just">
              <a:spcAft>
                <a:spcPts val="1000"/>
              </a:spcAft>
              <a:buFont typeface="+mj-lt"/>
              <a:buAutoNum type="arabicPeriod"/>
            </a:pPr>
            <a:r>
              <a:rPr lang="ru-RU" dirty="0" smtClean="0"/>
              <a:t>Закрыть только адаптер</a:t>
            </a:r>
          </a:p>
          <a:p>
            <a:pPr marL="342900" indent="-342900" algn="just">
              <a:spcAft>
                <a:spcPts val="1000"/>
              </a:spcAft>
              <a:buFont typeface="+mj-lt"/>
              <a:buAutoNum type="arabicPeriod"/>
            </a:pPr>
            <a:r>
              <a:rPr lang="ru-RU" dirty="0" smtClean="0"/>
              <a:t>Закрыть адаптер и затем закрыть поток</a:t>
            </a:r>
          </a:p>
          <a:p>
            <a:pPr marL="342900" indent="-342900" algn="just">
              <a:spcAft>
                <a:spcPts val="1000"/>
              </a:spcAft>
              <a:buFont typeface="+mj-lt"/>
              <a:buAutoNum type="arabicPeriod"/>
            </a:pPr>
            <a:r>
              <a:rPr lang="ru-RU" dirty="0" smtClean="0"/>
              <a:t>(Для средств записи) Сбросить адаптер и затем закрыть поток</a:t>
            </a:r>
          </a:p>
          <a:p>
            <a:pPr marL="342900" indent="-342900" algn="just">
              <a:spcAft>
                <a:spcPts val="1000"/>
              </a:spcAft>
              <a:buFont typeface="+mj-lt"/>
              <a:buAutoNum type="arabicPeriod"/>
            </a:pPr>
            <a:r>
              <a:rPr lang="ru-RU" dirty="0" smtClean="0"/>
              <a:t>(Для средств чтения) Закрыть только поток</a:t>
            </a:r>
          </a:p>
        </p:txBody>
      </p:sp>
      <p:sp>
        <p:nvSpPr>
          <p:cNvPr id="5" name="Блок-схема: документ 4"/>
          <p:cNvSpPr/>
          <p:nvPr/>
        </p:nvSpPr>
        <p:spPr bwMode="auto">
          <a:xfrm>
            <a:off x="342900" y="2743200"/>
            <a:ext cx="9686925" cy="12954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using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FileStream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File.Create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("test.txt"))</a:t>
            </a: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TextWriter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 algn="just">
              <a:spcAft>
                <a:spcPts val="0"/>
              </a:spcAft>
            </a:pP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writer.WriteLine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("Line");</a:t>
            </a:r>
            <a:endParaRPr lang="ru-RU" sz="1600" dirty="0" err="1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Демонстрация: Чтение и запись в файлы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</p:nvPr>
        </p:nvGraphicFramePr>
        <p:xfrm>
          <a:off x="342900" y="762000"/>
          <a:ext cx="5572125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/>
              <a:t>проектирования </a:t>
            </a:r>
            <a:r>
              <a:rPr lang="arn-CL" dirty="0" smtClean="0"/>
              <a:t>Proxy </a:t>
            </a:r>
            <a:r>
              <a:rPr lang="ru-RU" dirty="0" smtClean="0"/>
              <a:t>(заместитель)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838200"/>
            <a:ext cx="9686925" cy="5410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90000"/>
              </a:lnSpc>
              <a:tabLst>
                <a:tab pos="457200" algn="l"/>
              </a:tabLst>
            </a:pPr>
            <a:r>
              <a:rPr lang="ru-RU" b="1" dirty="0" smtClean="0"/>
              <a:t>Тип</a:t>
            </a:r>
            <a:r>
              <a:rPr lang="en-US" dirty="0" smtClean="0"/>
              <a:t>: </a:t>
            </a:r>
            <a:r>
              <a:rPr lang="ru-RU" dirty="0"/>
              <a:t>с</a:t>
            </a:r>
            <a:r>
              <a:rPr lang="ru-RU" dirty="0" smtClean="0"/>
              <a:t>труктурный </a:t>
            </a:r>
            <a:r>
              <a:rPr lang="ru-RU" dirty="0"/>
              <a:t>шаблон проектирования (</a:t>
            </a:r>
            <a:r>
              <a:rPr lang="arn-CL" dirty="0" smtClean="0"/>
              <a:t>Structural)</a:t>
            </a:r>
            <a:endParaRPr lang="ru-RU" dirty="0"/>
          </a:p>
          <a:p>
            <a:pPr algn="just"/>
            <a:r>
              <a:rPr lang="ru-RU" b="1" dirty="0" smtClean="0"/>
              <a:t>Описание: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предназначен </a:t>
            </a:r>
            <a:r>
              <a:rPr lang="ru-RU" dirty="0"/>
              <a:t>для управления доступом к заданному объекту, перехватывая все вызовы к нему и прозрачно замещая его. Ни интерфейс ни функциональность замещенного компонента, с точки зрения клиента, не </a:t>
            </a:r>
            <a:r>
              <a:rPr lang="ru-RU" dirty="0" smtClean="0"/>
              <a:t>изменяются</a:t>
            </a:r>
          </a:p>
          <a:p>
            <a:pPr algn="just"/>
            <a:r>
              <a:rPr lang="ru-RU" b="1" dirty="0" smtClean="0"/>
              <a:t>Шаблон </a:t>
            </a:r>
            <a:r>
              <a:rPr lang="ru-RU" b="1" dirty="0"/>
              <a:t>используется в случаях если: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/>
              <a:t>работа с объектом не должна зависеть от того, где он реально расположен (от адресного пространства приложения до удаленного сервера</a:t>
            </a:r>
            <a:r>
              <a:rPr lang="ru-RU" dirty="0" smtClean="0"/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(</a:t>
            </a:r>
            <a:r>
              <a:rPr lang="ru-RU" dirty="0"/>
              <a:t>или) нужно выполнять определенные действия при доступе к </a:t>
            </a:r>
            <a:r>
              <a:rPr lang="ru-RU" dirty="0" smtClean="0"/>
              <a:t>объекту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(</a:t>
            </a:r>
            <a:r>
              <a:rPr lang="ru-RU" dirty="0"/>
              <a:t>или) необходимо оптимизировать взаимодействие объекта с </a:t>
            </a:r>
            <a:r>
              <a:rPr lang="ru-RU" dirty="0" smtClean="0"/>
              <a:t>клиентом</a:t>
            </a:r>
          </a:p>
          <a:p>
            <a:pPr algn="just"/>
            <a:r>
              <a:rPr lang="ru-RU" dirty="0" smtClean="0"/>
              <a:t>Задача </a:t>
            </a:r>
            <a:r>
              <a:rPr lang="en-US" dirty="0" smtClean="0"/>
              <a:t>Proxy </a:t>
            </a:r>
            <a:r>
              <a:rPr lang="ru-RU" dirty="0" smtClean="0"/>
              <a:t>– </a:t>
            </a:r>
            <a:r>
              <a:rPr lang="ru-RU" dirty="0"/>
              <a:t>упростить и/или оптимизировать взаимодействие с объектом, скрывая несущественные для конкретной задачи подробности реализации. При этом он прозрачен для клиента, поскольку предоставляет тот же интерфейс, что и замещаемый </a:t>
            </a:r>
            <a:r>
              <a:rPr lang="ru-RU" dirty="0" smtClean="0"/>
              <a:t>объект</a:t>
            </a:r>
            <a:endParaRPr lang="ru-RU" dirty="0"/>
          </a:p>
          <a:p>
            <a:pPr algn="just"/>
            <a:r>
              <a:rPr lang="ru-RU" dirty="0"/>
              <a:t>Реализация шаблона может как порождать экземпляр замещаемого объекта, так и ссылаться на уже </a:t>
            </a:r>
            <a:r>
              <a:rPr lang="ru-RU" dirty="0" smtClean="0"/>
              <a:t>существующий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ru-RU" dirty="0"/>
              <a:t>проектирования </a:t>
            </a:r>
            <a:r>
              <a:rPr lang="arn-CL" dirty="0" smtClean="0"/>
              <a:t>Proxy </a:t>
            </a:r>
            <a:r>
              <a:rPr lang="ru-RU" dirty="0" smtClean="0"/>
              <a:t>(заместитель)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42900" y="838200"/>
            <a:ext cx="9686925" cy="563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just"/>
            <a:r>
              <a:rPr lang="ru-RU" dirty="0"/>
              <a:t>В зависимости от цели использования можно выделить следующие типы Прокси: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/>
              <a:t>Удаленный прокси (</a:t>
            </a:r>
            <a:r>
              <a:rPr lang="ru-RU" b="1" dirty="0" err="1"/>
              <a:t>Remote</a:t>
            </a:r>
            <a:r>
              <a:rPr lang="ru-RU" b="1" dirty="0"/>
              <a:t> </a:t>
            </a:r>
            <a:r>
              <a:rPr lang="ru-RU" b="1" dirty="0" err="1"/>
              <a:t>proxy</a:t>
            </a:r>
            <a:r>
              <a:rPr lang="ru-RU" b="1" dirty="0"/>
              <a:t>)</a:t>
            </a:r>
            <a:r>
              <a:rPr lang="ru-RU" dirty="0"/>
              <a:t> – обеспечивает взаимодействие с объектом в другом адресном пространстве. Это может быть как другое приложение на текущем компьютере, так и компонент на интернет сервере. При этом клиент обращается к объекту как к локальному, не замечая </a:t>
            </a:r>
            <a:r>
              <a:rPr lang="ru-RU" dirty="0" smtClean="0"/>
              <a:t>различий</a:t>
            </a: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 smtClean="0"/>
              <a:t>Виртуальный </a:t>
            </a:r>
            <a:r>
              <a:rPr lang="ru-RU" b="1" dirty="0"/>
              <a:t>прокси (Virtual </a:t>
            </a:r>
            <a:r>
              <a:rPr lang="ru-RU" b="1" dirty="0" err="1"/>
              <a:t>proxy</a:t>
            </a:r>
            <a:r>
              <a:rPr lang="ru-RU" b="1" dirty="0"/>
              <a:t>)</a:t>
            </a:r>
            <a:r>
              <a:rPr lang="ru-RU" dirty="0"/>
              <a:t> – выполняет оптимизацию доступа к объекту, может самостоятельно обрабатывать некоторые запросы. Например, создание </a:t>
            </a:r>
            <a:r>
              <a:rPr lang="ru-RU" dirty="0" smtClean="0"/>
              <a:t>ресурсоемких </a:t>
            </a:r>
            <a:r>
              <a:rPr lang="ru-RU" dirty="0"/>
              <a:t>объектов только при абсолютной необходимости в них. Другим характерным примером может служить кэширование, в результате которого </a:t>
            </a:r>
            <a:r>
              <a:rPr lang="ru-RU" dirty="0" err="1"/>
              <a:t>proxy</a:t>
            </a:r>
            <a:r>
              <a:rPr lang="ru-RU" dirty="0"/>
              <a:t> </a:t>
            </a:r>
            <a:r>
              <a:rPr lang="ru-RU" dirty="0" smtClean="0"/>
              <a:t>сам </a:t>
            </a:r>
            <a:r>
              <a:rPr lang="ru-RU" dirty="0"/>
              <a:t>может отвечать на часть </a:t>
            </a:r>
            <a:r>
              <a:rPr lang="ru-RU" dirty="0" smtClean="0"/>
              <a:t>запросов</a:t>
            </a: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/>
              <a:t>Защищающий прокси (</a:t>
            </a:r>
            <a:r>
              <a:rPr lang="ru-RU" b="1" dirty="0" err="1"/>
              <a:t>Protection</a:t>
            </a:r>
            <a:r>
              <a:rPr lang="ru-RU" b="1" dirty="0"/>
              <a:t> </a:t>
            </a:r>
            <a:r>
              <a:rPr lang="ru-RU" b="1" dirty="0" err="1"/>
              <a:t>proxy</a:t>
            </a:r>
            <a:r>
              <a:rPr lang="ru-RU" b="1" dirty="0"/>
              <a:t>) </a:t>
            </a:r>
            <a:r>
              <a:rPr lang="ru-RU" dirty="0"/>
              <a:t>– управляет объектом, разграничивая права доступа различных </a:t>
            </a:r>
            <a:r>
              <a:rPr lang="ru-RU" dirty="0" smtClean="0"/>
              <a:t>клиентов</a:t>
            </a: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dirty="0"/>
              <a:t>Умная ссылка (</a:t>
            </a:r>
            <a:r>
              <a:rPr lang="ru-RU" b="1" dirty="0" err="1"/>
              <a:t>Smart</a:t>
            </a:r>
            <a:r>
              <a:rPr lang="ru-RU" b="1" dirty="0"/>
              <a:t> </a:t>
            </a:r>
            <a:r>
              <a:rPr lang="ru-RU" b="1" dirty="0" err="1"/>
              <a:t>reference</a:t>
            </a:r>
            <a:r>
              <a:rPr lang="ru-RU" b="1" dirty="0"/>
              <a:t>) </a:t>
            </a:r>
            <a:r>
              <a:rPr lang="ru-RU" dirty="0"/>
              <a:t>– обеспечивает выполнение дополнительных действий при вызове методов объекта. Примерами могут служить подсчет ссылок или обеспечение </a:t>
            </a:r>
            <a:r>
              <a:rPr lang="ru-RU" dirty="0" err="1"/>
              <a:t>потокобезопасности</a:t>
            </a:r>
            <a:r>
              <a:rPr lang="ru-RU" dirty="0"/>
              <a:t> работы с </a:t>
            </a:r>
            <a:r>
              <a:rPr lang="ru-RU" dirty="0" smtClean="0"/>
              <a:t>объектом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2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arn-CL" dirty="0"/>
              <a:t>Proxy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066800"/>
            <a:ext cx="967449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4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arn-CL" dirty="0"/>
              <a:t>Proxy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71601"/>
            <a:ext cx="9686925" cy="3832436"/>
          </a:xfrm>
        </p:spPr>
      </p:pic>
    </p:spTree>
    <p:extLst>
      <p:ext uri="{BB962C8B-B14F-4D97-AF65-F5344CB8AC3E}">
        <p14:creationId xmlns:p14="http://schemas.microsoft.com/office/powerpoint/2010/main" val="297592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arn-CL" dirty="0" smtClean="0"/>
              <a:t>Proxy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609600"/>
            <a:ext cx="9172575" cy="615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0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arn-CL" dirty="0"/>
              <a:t>Proxy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05001"/>
            <a:ext cx="9686925" cy="2799235"/>
          </a:xfrm>
        </p:spPr>
      </p:pic>
    </p:spTree>
    <p:extLst>
      <p:ext uri="{BB962C8B-B14F-4D97-AF65-F5344CB8AC3E}">
        <p14:creationId xmlns:p14="http://schemas.microsoft.com/office/powerpoint/2010/main" val="6830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проектирования </a:t>
            </a:r>
            <a:r>
              <a:rPr lang="arn-CL" dirty="0"/>
              <a:t>Proxy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89274430"/>
              </p:ext>
            </p:extLst>
          </p:nvPr>
        </p:nvGraphicFramePr>
        <p:xfrm>
          <a:off x="257175" y="1524000"/>
          <a:ext cx="9772655" cy="35683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714502"/>
                <a:gridCol w="3000375"/>
                <a:gridCol w="2614614"/>
                <a:gridCol w="2443164"/>
              </a:tblGrid>
              <a:tr h="18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Decorator</a:t>
                      </a:r>
                      <a:endParaRPr lang="ru-RU" sz="1800" b="1" dirty="0">
                        <a:effectLst/>
                      </a:endParaRPr>
                    </a:p>
                  </a:txBody>
                  <a:tcPr marL="7916" marR="7916" marT="4690" marB="4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Расширяет возможности объекта, изменяет его поведение. Поддерживает интерфейс декорируемого объекта, но может добавлять новые методы и </a:t>
                      </a:r>
                      <a:r>
                        <a:rPr lang="ru-RU" sz="1800" dirty="0" smtClean="0">
                          <a:effectLst/>
                        </a:rPr>
                        <a:t>свойства</a:t>
                      </a:r>
                      <a:endParaRPr lang="ru-RU" sz="1800" dirty="0">
                        <a:effectLst/>
                      </a:endParaRPr>
                    </a:p>
                  </a:txBody>
                  <a:tcPr marL="13192" marR="13192" marT="4690" marB="46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Дает возможность динамически менять функциональность объекта. Является альтернативой наследованию (в том числе множественному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endParaRPr lang="ru-RU" sz="1800" dirty="0">
                        <a:effectLst/>
                      </a:endParaRPr>
                    </a:p>
                  </a:txBody>
                  <a:tcPr marL="13192" marR="13192" marT="4690" marB="46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Содержит декорируемый объект. Возможна цепочка объектов, вызываемых </a:t>
                      </a:r>
                      <a:r>
                        <a:rPr lang="ru-RU" sz="1800" dirty="0" smtClean="0">
                          <a:effectLst/>
                        </a:rPr>
                        <a:t>последовательно</a:t>
                      </a:r>
                      <a:endParaRPr lang="ru-RU" sz="1800" dirty="0">
                        <a:effectLst/>
                      </a:endParaRPr>
                    </a:p>
                  </a:txBody>
                  <a:tcPr marL="13192" marR="13192" marT="4690" marB="4690"/>
                </a:tc>
              </a:tr>
              <a:tr h="163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Proxy</a:t>
                      </a:r>
                      <a:endParaRPr lang="ru-RU" sz="1800" b="1" dirty="0">
                        <a:effectLst/>
                      </a:endParaRPr>
                    </a:p>
                  </a:txBody>
                  <a:tcPr marL="7916" marR="7916" marT="4690" marB="4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Прозрачно замещает объект и управляет доступом к нему. Не изменяет интерфейс или </a:t>
                      </a:r>
                      <a:r>
                        <a:rPr lang="ru-RU" sz="1800" dirty="0" smtClean="0">
                          <a:effectLst/>
                        </a:rPr>
                        <a:t>поведение</a:t>
                      </a:r>
                      <a:endParaRPr lang="ru-RU" sz="1800" dirty="0">
                        <a:effectLst/>
                      </a:endParaRPr>
                    </a:p>
                  </a:txBody>
                  <a:tcPr marL="13192" marR="13192" marT="4690" marB="46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Упрощает и оптимизирует работу с объектом. Может добавлять свою функциональность, скрывая ее от </a:t>
                      </a:r>
                      <a:r>
                        <a:rPr lang="ru-RU" sz="1800" dirty="0" smtClean="0">
                          <a:effectLst/>
                        </a:rPr>
                        <a:t>клиента</a:t>
                      </a:r>
                      <a:endParaRPr lang="ru-RU" sz="1800" dirty="0">
                        <a:effectLst/>
                      </a:endParaRPr>
                    </a:p>
                  </a:txBody>
                  <a:tcPr marL="13192" marR="13192" marT="4690" marB="469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Содержит объект или ссылку на него, может управлять существованием замещенного </a:t>
                      </a:r>
                      <a:r>
                        <a:rPr lang="ru-RU" sz="1800" dirty="0" smtClean="0">
                          <a:effectLst/>
                        </a:rPr>
                        <a:t>объекта</a:t>
                      </a:r>
                      <a:endParaRPr lang="ru-RU" sz="1800" dirty="0">
                        <a:effectLst/>
                      </a:endParaRPr>
                    </a:p>
                  </a:txBody>
                  <a:tcPr marL="13192" marR="13192" marT="4690" marB="46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1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Управление </a:t>
            </a:r>
            <a:r>
              <a:rPr lang="ru-RU" dirty="0" smtClean="0"/>
              <a:t>файлами</a:t>
            </a:r>
            <a:r>
              <a:rPr lang="en-US" dirty="0" smtClean="0"/>
              <a:t>. </a:t>
            </a:r>
            <a:r>
              <a:rPr lang="ru-RU" dirty="0" smtClean="0"/>
              <a:t>Класс </a:t>
            </a:r>
            <a:r>
              <a:rPr lang="en-US" dirty="0" smtClean="0"/>
              <a:t>FileSystemInfo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56078721"/>
              </p:ext>
            </p:extLst>
          </p:nvPr>
        </p:nvGraphicFramePr>
        <p:xfrm>
          <a:off x="557213" y="990600"/>
          <a:ext cx="9258301" cy="51054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185988"/>
                <a:gridCol w="7072313"/>
              </a:tblGrid>
              <a:tr h="319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Свойство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Назначение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</a:tr>
              <a:tr h="1276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Attributes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Получает или устанавливает ассоциированные с текущим файлом атрибуты, которые представлены перечислением </a:t>
                      </a:r>
                      <a:r>
                        <a:rPr lang="ru-RU" sz="1800" dirty="0" err="1">
                          <a:effectLst/>
                        </a:rPr>
                        <a:t>FileAttributes</a:t>
                      </a:r>
                      <a:r>
                        <a:rPr lang="ru-RU" sz="1800" dirty="0">
                          <a:effectLst/>
                        </a:rPr>
                        <a:t> (доступный только для чтения, зашифрованный, скрытый или сжатый)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638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CreationTime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Получает или устанавливает время создания текущего файла или каталога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638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Exists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Может использоваться для определения, существует ли данный файл или каталог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319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Extension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Извлекает расширение файла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319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FullName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Получает полный путь к файлу или каталогу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638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LastAccessTime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Получает или устанавливает время последнего доступа к текущему файлу или каталогу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638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LastWriteTime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Получает или устанавливает время последней записи в текущий файл или каталог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  <a:tr h="3190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Name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Получает имя текущего файла или каталога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ctrTitle"/>
          </p:nvPr>
        </p:nvSpPr>
        <p:spPr>
          <a:xfrm>
            <a:off x="3305771" y="2206626"/>
            <a:ext cx="5486400" cy="1222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latin typeface="Helvetica LT Std" pitchFamily="34" charset="0"/>
              </a:rPr>
              <a:t>Спасибо за внимание</a:t>
            </a:r>
            <a:endParaRPr lang="en-US" dirty="0">
              <a:latin typeface="Helvetica LT Std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3316486" y="4049713"/>
            <a:ext cx="6113264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БГУ, ММФ, кафедра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веб-технологий и компьютерного моделирования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Автор: к. ф.-м. н., доцент, Кравчук Анжелика Ивановна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anzhelika.kravchuk@gmail.com</a:t>
            </a:r>
          </a:p>
        </p:txBody>
      </p:sp>
    </p:spTree>
    <p:extLst>
      <p:ext uri="{BB962C8B-B14F-4D97-AF65-F5344CB8AC3E}">
        <p14:creationId xmlns:p14="http://schemas.microsoft.com/office/powerpoint/2010/main" val="4585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файлами</a:t>
            </a:r>
            <a:r>
              <a:rPr lang="en-US" dirty="0"/>
              <a:t>. </a:t>
            </a:r>
            <a:r>
              <a:rPr lang="ru-RU" dirty="0"/>
              <a:t>Классы </a:t>
            </a:r>
            <a:r>
              <a:rPr lang="en-US" dirty="0"/>
              <a:t>File</a:t>
            </a:r>
            <a:r>
              <a:rPr lang="ru-RU" dirty="0"/>
              <a:t> и FileInfo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16830797"/>
              </p:ext>
            </p:extLst>
          </p:nvPr>
        </p:nvGraphicFramePr>
        <p:xfrm>
          <a:off x="257175" y="685801"/>
          <a:ext cx="9772650" cy="58083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628775"/>
                <a:gridCol w="8143875"/>
              </a:tblGrid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AppendText()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Создает объект </a:t>
                      </a:r>
                      <a:r>
                        <a:rPr lang="ru-RU" sz="1500" b="1" dirty="0">
                          <a:effectLst/>
                        </a:rPr>
                        <a:t>StreamWriter</a:t>
                      </a:r>
                      <a:r>
                        <a:rPr lang="ru-RU" sz="1500" dirty="0">
                          <a:effectLst/>
                        </a:rPr>
                        <a:t> и добавляет текст в файл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500" b="1" dirty="0" err="1">
                          <a:effectLst/>
                        </a:rPr>
                        <a:t>СоруТо</a:t>
                      </a:r>
                      <a:r>
                        <a:rPr lang="ru-RU" sz="1500" b="1" dirty="0">
                          <a:effectLst/>
                        </a:rPr>
                        <a:t>()</a:t>
                      </a:r>
                      <a:endParaRPr lang="ru-RU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Копирует существующий файл в новый файл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583445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Create()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Создает новый файл и возвращает объект </a:t>
                      </a:r>
                      <a:r>
                        <a:rPr lang="ru-RU" sz="1500" b="1" dirty="0">
                          <a:effectLst/>
                        </a:rPr>
                        <a:t>FileStream</a:t>
                      </a:r>
                      <a:r>
                        <a:rPr lang="ru-RU" sz="1500" dirty="0">
                          <a:effectLst/>
                        </a:rPr>
                        <a:t> для взаимодействия с вновь созданным файлом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411667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CreateText()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Создает объект </a:t>
                      </a:r>
                      <a:r>
                        <a:rPr lang="ru-RU" sz="1500" b="1" dirty="0">
                          <a:effectLst/>
                        </a:rPr>
                        <a:t>StreamWriter</a:t>
                      </a:r>
                      <a:r>
                        <a:rPr lang="ru-RU" sz="1500" dirty="0">
                          <a:effectLst/>
                        </a:rPr>
                        <a:t>, записывающий новый текстовый файл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Delete()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Удаляет файл, к которому привязан экземпляр FileInfo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Directory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Получает экземпляр родительского каталога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DirectoryName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Получает полный путь к родительскому каталогу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Length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Получает размер текущего файла или каталога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583445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MoveTo()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Перемещает указанный файл в новое местоположение, предоставляя возможность указать новое имя файла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Name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Получает имя файла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488448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Open()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Открывает файл с различными привилегиями чтения/записи и совместного доступа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OpenRead()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Создает доступный только для чтения объект </a:t>
                      </a:r>
                      <a:r>
                        <a:rPr lang="ru-RU" sz="1500" b="1" dirty="0">
                          <a:effectLst/>
                        </a:rPr>
                        <a:t>FileStream</a:t>
                      </a:r>
                      <a:endParaRPr lang="ru-RU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411667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OpenText()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Создает объект </a:t>
                      </a:r>
                      <a:r>
                        <a:rPr lang="ru-RU" sz="1500" b="1" dirty="0">
                          <a:effectLst/>
                        </a:rPr>
                        <a:t>StreamReader</a:t>
                      </a:r>
                      <a:r>
                        <a:rPr lang="ru-RU" sz="1500" dirty="0">
                          <a:effectLst/>
                        </a:rPr>
                        <a:t> и читает из существующего текстового файла</a:t>
                      </a:r>
                      <a:endParaRPr lang="ru-RU" sz="1500" b="0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  <a:tr h="359592">
                <a:tc>
                  <a:txBody>
                    <a:bodyPr/>
                    <a:lstStyle/>
                    <a:p>
                      <a:pPr algn="ctr" fontAlgn="base"/>
                      <a:r>
                        <a:rPr lang="arn-CL" sz="1500" b="1" dirty="0">
                          <a:effectLst/>
                        </a:rPr>
                        <a:t>OpenWrite()</a:t>
                      </a:r>
                      <a:endParaRPr lang="arn-CL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ru-RU" sz="1500" dirty="0">
                          <a:effectLst/>
                        </a:rPr>
                        <a:t>Создает доступный только для записи объект </a:t>
                      </a:r>
                      <a:r>
                        <a:rPr lang="ru-RU" sz="1500" b="1" dirty="0">
                          <a:effectLst/>
                        </a:rPr>
                        <a:t>FileStream</a:t>
                      </a:r>
                      <a:endParaRPr lang="ru-RU" sz="1500" b="1" dirty="0">
                        <a:effectLst/>
                        <a:latin typeface="inherit"/>
                      </a:endParaRPr>
                    </a:p>
                  </a:txBody>
                  <a:tcPr marL="77973" marR="77973" marT="69309" marB="6930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файлами</a:t>
            </a:r>
            <a:r>
              <a:rPr lang="en-US" dirty="0" smtClean="0"/>
              <a:t>. </a:t>
            </a:r>
            <a:r>
              <a:rPr lang="ru-RU" dirty="0" smtClean="0"/>
              <a:t>Классы </a:t>
            </a:r>
            <a:r>
              <a:rPr lang="en-US" dirty="0" smtClean="0"/>
              <a:t>File</a:t>
            </a:r>
            <a:r>
              <a:rPr lang="ru-RU" dirty="0"/>
              <a:t> и FileInfo</a:t>
            </a:r>
          </a:p>
        </p:txBody>
      </p:sp>
      <p:sp>
        <p:nvSpPr>
          <p:cNvPr id="15" name="Flowchart: Document 14"/>
          <p:cNvSpPr/>
          <p:nvPr/>
        </p:nvSpPr>
        <p:spPr bwMode="auto">
          <a:xfrm>
            <a:off x="359533" y="2667000"/>
            <a:ext cx="6257925" cy="18288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"...";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destFile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"...";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bool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overwrite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r>
              <a:rPr lang="ru-RU" b="1" dirty="0" err="1" smtClean="0">
                <a:latin typeface="Consolas" pitchFamily="49" charset="0"/>
                <a:cs typeface="Consolas" pitchFamily="49" charset="0"/>
              </a:rPr>
              <a:t>File.Copy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sourceFile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destFile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overwrite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6" name="Flowchart: Document 15"/>
          <p:cNvSpPr/>
          <p:nvPr/>
        </p:nvSpPr>
        <p:spPr bwMode="auto">
          <a:xfrm>
            <a:off x="359533" y="1143000"/>
            <a:ext cx="6257925" cy="1371600"/>
          </a:xfrm>
          <a:prstGeom prst="flowChartDocument">
            <a:avLst/>
          </a:prstGeom>
          <a:ln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filePath = "...";</a:t>
            </a:r>
          </a:p>
          <a:p>
            <a:r>
              <a:rPr lang="ru-RU" b="1" dirty="0" smtClean="0">
                <a:latin typeface="Consolas" pitchFamily="49" charset="0"/>
                <a:cs typeface="Consolas" pitchFamily="49" charset="0"/>
              </a:rPr>
              <a:t>FileInfo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 err="1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new FileInfo(filePath);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destPath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= "...";</a:t>
            </a:r>
          </a:p>
          <a:p>
            <a:r>
              <a:rPr lang="ru-RU" b="1" dirty="0" err="1" smtClean="0">
                <a:latin typeface="Consolas" pitchFamily="49" charset="0"/>
                <a:cs typeface="Consolas" pitchFamily="49" charset="0"/>
              </a:rPr>
              <a:t>file.CopyTo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 smtClean="0">
                <a:latin typeface="Consolas" pitchFamily="49" charset="0"/>
                <a:cs typeface="Consolas" pitchFamily="49" charset="0"/>
              </a:rPr>
              <a:t>destPath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858000" y="1418230"/>
            <a:ext cx="2314575" cy="24384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0"/>
              </a:spcAft>
            </a:pPr>
            <a:r>
              <a:rPr lang="en-US" dirty="0" err="1"/>
              <a:t>AppendText</a:t>
            </a:r>
            <a:r>
              <a:rPr lang="en-US" dirty="0" smtClean="0"/>
              <a:t>()</a:t>
            </a:r>
          </a:p>
          <a:p>
            <a:pPr algn="ctr">
              <a:spcAft>
                <a:spcPts val="0"/>
              </a:spcAft>
            </a:pPr>
            <a:r>
              <a:rPr lang="en-US" dirty="0" smtClean="0"/>
              <a:t>Create()</a:t>
            </a:r>
          </a:p>
          <a:p>
            <a:pPr algn="ctr">
              <a:spcAft>
                <a:spcPts val="0"/>
              </a:spcAft>
            </a:pPr>
            <a:r>
              <a:rPr lang="en-US" dirty="0" err="1" smtClean="0"/>
              <a:t>CreateText</a:t>
            </a:r>
            <a:r>
              <a:rPr lang="en-US" dirty="0" smtClean="0"/>
              <a:t>()</a:t>
            </a:r>
          </a:p>
          <a:p>
            <a:pPr algn="ctr">
              <a:spcAft>
                <a:spcPts val="0"/>
              </a:spcAft>
            </a:pPr>
            <a:r>
              <a:rPr lang="en-US" dirty="0" smtClean="0"/>
              <a:t>Open()</a:t>
            </a:r>
          </a:p>
          <a:p>
            <a:pPr algn="ctr">
              <a:spcAft>
                <a:spcPts val="0"/>
              </a:spcAft>
            </a:pPr>
            <a:r>
              <a:rPr lang="en-US" dirty="0" err="1" smtClean="0"/>
              <a:t>OpenRead</a:t>
            </a:r>
            <a:r>
              <a:rPr lang="en-US" dirty="0" smtClean="0"/>
              <a:t>()</a:t>
            </a:r>
          </a:p>
          <a:p>
            <a:pPr algn="ctr">
              <a:spcAft>
                <a:spcPts val="0"/>
              </a:spcAft>
            </a:pPr>
            <a:r>
              <a:rPr lang="en-US" dirty="0" err="1" smtClean="0"/>
              <a:t>OpenWrite</a:t>
            </a:r>
            <a:r>
              <a:rPr lang="en-US" dirty="0" smtClean="0"/>
              <a:t>()</a:t>
            </a:r>
          </a:p>
          <a:p>
            <a:pPr algn="ctr">
              <a:spcAft>
                <a:spcPts val="0"/>
              </a:spcAft>
            </a:pPr>
            <a:r>
              <a:rPr lang="en-US" dirty="0" err="1" smtClean="0"/>
              <a:t>OpenText</a:t>
            </a:r>
            <a:r>
              <a:rPr lang="en-US" dirty="0"/>
              <a:t>()</a:t>
            </a:r>
            <a:endParaRPr lang="ru-RU" dirty="0" err="1" smtClean="0"/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359534" y="4648200"/>
            <a:ext cx="9670292" cy="18288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огда </a:t>
            </a:r>
            <a:r>
              <a:rPr lang="ru-RU" dirty="0"/>
              <a:t>необходимо быстро получить файловый дескриптор, тип File сэкономит некоторый объем </a:t>
            </a:r>
            <a:r>
              <a:rPr lang="ru-RU" dirty="0" smtClean="0"/>
              <a:t>ввода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/>
              <a:t>Преимущество </a:t>
            </a:r>
            <a:r>
              <a:rPr lang="ru-RU" dirty="0"/>
              <a:t>предварительного создания объекта FileInfo связано с возможностью исследования файла с использованием членов абстрактного базового класса </a:t>
            </a:r>
            <a:r>
              <a:rPr lang="ru-RU" dirty="0" err="1"/>
              <a:t>FileSystemInfo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826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файлами</a:t>
            </a:r>
            <a:r>
              <a:rPr lang="en-US" dirty="0"/>
              <a:t>. </a:t>
            </a:r>
            <a:r>
              <a:rPr lang="ru-RU" dirty="0"/>
              <a:t>Классы </a:t>
            </a:r>
            <a:r>
              <a:rPr lang="en-US" dirty="0"/>
              <a:t>File</a:t>
            </a:r>
            <a:r>
              <a:rPr lang="ru-RU" dirty="0"/>
              <a:t> и FileInfo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" y="990600"/>
            <a:ext cx="9686925" cy="42672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b="1" dirty="0"/>
              <a:t>ReadAllBytes</a:t>
            </a:r>
            <a:r>
              <a:rPr lang="ru-RU" b="1" dirty="0" smtClean="0"/>
              <a:t>()</a:t>
            </a:r>
            <a:r>
              <a:rPr lang="en-US" b="1" dirty="0" smtClean="0"/>
              <a:t> </a:t>
            </a:r>
            <a:r>
              <a:rPr lang="ru-RU" dirty="0" smtClean="0"/>
              <a:t>Открывает </a:t>
            </a:r>
            <a:r>
              <a:rPr lang="ru-RU" dirty="0"/>
              <a:t>указанный файл, возвращает двоичные данные в виде массива байт и затем закрывает файл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b="1" dirty="0" smtClean="0"/>
              <a:t>ReadAllLines()</a:t>
            </a:r>
            <a:r>
              <a:rPr lang="en-US" b="1" dirty="0" smtClean="0"/>
              <a:t> </a:t>
            </a:r>
            <a:r>
              <a:rPr lang="ru-RU" dirty="0" smtClean="0"/>
              <a:t>Открывает </a:t>
            </a:r>
            <a:r>
              <a:rPr lang="ru-RU" dirty="0"/>
              <a:t>указанный файл, возвращает символьные данные в виде массива строк, затем закрывает файл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b="1" dirty="0" smtClean="0"/>
              <a:t>ReadAllText()</a:t>
            </a:r>
            <a:r>
              <a:rPr lang="en-US" b="1" dirty="0" smtClean="0"/>
              <a:t> </a:t>
            </a:r>
            <a:r>
              <a:rPr lang="ru-RU" dirty="0" smtClean="0"/>
              <a:t>Открывает </a:t>
            </a:r>
            <a:r>
              <a:rPr lang="ru-RU" dirty="0"/>
              <a:t>указанный файл, возвращает символьные данные в виде </a:t>
            </a:r>
            <a:r>
              <a:rPr lang="ru-RU" dirty="0" err="1"/>
              <a:t>System.String</a:t>
            </a:r>
            <a:r>
              <a:rPr lang="ru-RU" dirty="0"/>
              <a:t>(), затем закрывает файл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b="1" dirty="0" smtClean="0"/>
              <a:t>WriteAllBytes()</a:t>
            </a:r>
            <a:r>
              <a:rPr lang="en-US" b="1" dirty="0" smtClean="0"/>
              <a:t> </a:t>
            </a:r>
            <a:r>
              <a:rPr lang="ru-RU" dirty="0" smtClean="0"/>
              <a:t>Открывает </a:t>
            </a:r>
            <a:r>
              <a:rPr lang="ru-RU" dirty="0"/>
              <a:t>указанный файл, записывает в него байтовый массив и закрывает файл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b="1" dirty="0" smtClean="0"/>
              <a:t>WriteAllLines()</a:t>
            </a:r>
            <a:r>
              <a:rPr lang="en-US" b="1" dirty="0" smtClean="0"/>
              <a:t> </a:t>
            </a:r>
            <a:r>
              <a:rPr lang="ru-RU" dirty="0" smtClean="0"/>
              <a:t>Открывает </a:t>
            </a:r>
            <a:r>
              <a:rPr lang="ru-RU" dirty="0"/>
              <a:t>указанный файл, записывает в него массив строк и закрывает файл</a:t>
            </a:r>
          </a:p>
          <a:p>
            <a:pPr marL="285750" indent="-28575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b="1" dirty="0" smtClean="0"/>
              <a:t>WriteAllText()</a:t>
            </a:r>
            <a:r>
              <a:rPr lang="en-US" b="1" dirty="0" smtClean="0"/>
              <a:t> </a:t>
            </a:r>
            <a:r>
              <a:rPr lang="ru-RU" dirty="0" smtClean="0"/>
              <a:t>Открывает </a:t>
            </a:r>
            <a:r>
              <a:rPr lang="ru-RU" dirty="0"/>
              <a:t>указанный файл, записывает в него данные из указанной строки и закрывает файл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Template_Aug_2008_blue_line_auto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  <a:effectLst>
          <a:innerShdw blurRad="63500" dist="50800" dir="2700000">
            <a:prstClr val="black">
              <a:alpha val="50000"/>
            </a:prstClr>
          </a:inn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just">
          <a:spcAft>
            <a:spcPts val="1000"/>
          </a:spcAft>
          <a:defRPr dirty="0" err="1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F96B3B-5B2C-4996-9E02-395DA9EA8E7E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Presentation_Template_Aug_2008_blue_line_automated</Template>
  <TotalTime>7907</TotalTime>
  <Words>4102</Words>
  <Application>Microsoft Office PowerPoint</Application>
  <PresentationFormat>Слайд 35 мм</PresentationFormat>
  <Paragraphs>629</Paragraphs>
  <Slides>60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Presentation_Template_Aug_2008_blue_line_automated</vt:lpstr>
      <vt:lpstr>Работа с файловой системой.  Потоки и ввод-вывод данных</vt:lpstr>
      <vt:lpstr>Презентация PowerPoint</vt:lpstr>
      <vt:lpstr>Доступ к файловой системе</vt:lpstr>
      <vt:lpstr>Управление файлами</vt:lpstr>
      <vt:lpstr>Управление файлами и каталогами</vt:lpstr>
      <vt:lpstr>Управление файлами. Класс FileSystemInfo </vt:lpstr>
      <vt:lpstr>Управление файлами. Классы File и FileInfo</vt:lpstr>
      <vt:lpstr>Управление файлами. Классы File и FileInfo</vt:lpstr>
      <vt:lpstr>Управление файлами. Классы File и FileInfo</vt:lpstr>
      <vt:lpstr>Управление файлами. Классы File и FileInfo</vt:lpstr>
      <vt:lpstr>Управление директориями. Классы Directory и DirectoryInfo</vt:lpstr>
      <vt:lpstr>Управление директориями. Классы Directory и DirectoryInfo</vt:lpstr>
      <vt:lpstr>Управление путями</vt:lpstr>
      <vt:lpstr>Управление путями</vt:lpstr>
      <vt:lpstr>Использование общих диалоговых окон файловой системы</vt:lpstr>
      <vt:lpstr>Чтение и запись файлов с помощью потоков</vt:lpstr>
      <vt:lpstr>Что такое потоки</vt:lpstr>
      <vt:lpstr>Что такое потоки</vt:lpstr>
      <vt:lpstr>Что такое потоки</vt:lpstr>
      <vt:lpstr>Что такое потоки</vt:lpstr>
      <vt:lpstr>Что такое потоки</vt:lpstr>
      <vt:lpstr>Члены класса Stream</vt:lpstr>
      <vt:lpstr>Что такое потоки</vt:lpstr>
      <vt:lpstr>Потоки с резервным хранилищем</vt:lpstr>
      <vt:lpstr>Класс FileStream</vt:lpstr>
      <vt:lpstr>Класс FileStream</vt:lpstr>
      <vt:lpstr>Класс FileStream</vt:lpstr>
      <vt:lpstr>Класс FileStream</vt:lpstr>
      <vt:lpstr>Класс FileStream</vt:lpstr>
      <vt:lpstr>Класс FileStream</vt:lpstr>
      <vt:lpstr>Класс FileStream</vt:lpstr>
      <vt:lpstr>Класс BufferedStream</vt:lpstr>
      <vt:lpstr>Адаптеры потоков</vt:lpstr>
      <vt:lpstr>Текстовые адаптеры</vt:lpstr>
      <vt:lpstr>Текстовые адаптеры</vt:lpstr>
      <vt:lpstr>Текстовые адаптеры</vt:lpstr>
      <vt:lpstr>Классы StreamWriter и StreamReader</vt:lpstr>
      <vt:lpstr>Классы StreamWriter и StreamReader</vt:lpstr>
      <vt:lpstr>Классы StreamWriter и StreamReader</vt:lpstr>
      <vt:lpstr>Классы StreamWriter и StreamReader</vt:lpstr>
      <vt:lpstr>Классы StreamWriter и StreamReader</vt:lpstr>
      <vt:lpstr>Классы StringWriter и StringReader</vt:lpstr>
      <vt:lpstr>Классы BinaryReader и BinaryWriter</vt:lpstr>
      <vt:lpstr>Классы BinaryReader и BinaryWriter</vt:lpstr>
      <vt:lpstr>Классы BinaryReader и BinaryWriter</vt:lpstr>
      <vt:lpstr>Классы BinaryReader и BinaryWriter</vt:lpstr>
      <vt:lpstr>Чтение и запись примитивных типов данных</vt:lpstr>
      <vt:lpstr>Чтение и запись примитивных типов данных</vt:lpstr>
      <vt:lpstr>Чтение и запись примитивных типов данных</vt:lpstr>
      <vt:lpstr>Чтение и запись примитивных типов данных</vt:lpstr>
      <vt:lpstr>Закрытие и освобождение адаптеров</vt:lpstr>
      <vt:lpstr>Демонстрация: Чтение и запись в файлы</vt:lpstr>
      <vt:lpstr>Шаблон проектирования Proxy (заместитель)</vt:lpstr>
      <vt:lpstr>Шаблон проектирования Proxy (заместитель)</vt:lpstr>
      <vt:lpstr>Шаблон проектирования Proxy</vt:lpstr>
      <vt:lpstr>Шаблон проектирования Proxy</vt:lpstr>
      <vt:lpstr>Шаблон проектирования Proxy</vt:lpstr>
      <vt:lpstr>Шаблон проектирования Proxy</vt:lpstr>
      <vt:lpstr>Шаблон проектирования Proxy</vt:lpstr>
      <vt:lpstr>Спасибо за внимание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NET.C#.09 Работа с файловой системой</dc:title>
  <dc:creator>Anzhelika Kravchuk</dc:creator>
  <cp:lastModifiedBy>MIB</cp:lastModifiedBy>
  <cp:revision>848</cp:revision>
  <dcterms:created xsi:type="dcterms:W3CDTF">2008-09-08T12:48:20Z</dcterms:created>
  <dcterms:modified xsi:type="dcterms:W3CDTF">2014-03-20T13:47:05Z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