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A836-DA23-4A75-93CD-1A112245ECEB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125F4-F9C8-4632-8EF9-B4AEFAB8B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2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25F4-F9C8-4632-8EF9-B4AEFAB8B43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33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  <p:extLst>
      <p:ext uri="{BB962C8B-B14F-4D97-AF65-F5344CB8AC3E}">
        <p14:creationId xmlns:p14="http://schemas.microsoft.com/office/powerpoint/2010/main" val="67618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  <p:extLst>
      <p:ext uri="{BB962C8B-B14F-4D97-AF65-F5344CB8AC3E}">
        <p14:creationId xmlns:p14="http://schemas.microsoft.com/office/powerpoint/2010/main" val="288963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5D254BA2-8AAC-4416-BC49-06BF38AE2BB4}" type="datetimeFigureOut">
              <a:rPr lang="ru-RU" smtClean="0"/>
              <a:t>04.09.2012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AB3-1351-4B7F-BA0B-B98A5DFCC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5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fld id="{B7291AB3-1351-4B7F-BA0B-B98A5DFCC38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Многофайловые</a:t>
            </a:r>
            <a:r>
              <a:rPr lang="ru-RU" dirty="0"/>
              <a:t> сборки</a:t>
            </a:r>
          </a:p>
        </p:txBody>
      </p:sp>
    </p:spTree>
    <p:extLst>
      <p:ext uri="{BB962C8B-B14F-4D97-AF65-F5344CB8AC3E}">
        <p14:creationId xmlns:p14="http://schemas.microsoft.com/office/powerpoint/2010/main" val="10469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Сборки со строгим именем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7776864" cy="313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207336"/>
            <a:ext cx="6624736" cy="326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97611"/>
            <a:ext cx="36861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1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Сборки со строгим именем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68952" cy="113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08759"/>
            <a:ext cx="5472608" cy="46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22" y="1628800"/>
            <a:ext cx="37528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89" y="2780928"/>
            <a:ext cx="283138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0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Сборки со строгим именем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315256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92696"/>
            <a:ext cx="5769138" cy="563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2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Сборки со строгим именем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3"/>
            <a:ext cx="8496944" cy="102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8875"/>
            <a:ext cx="5976664" cy="282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" y="5013176"/>
            <a:ext cx="86391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8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Сборки со строгим именем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8" y="770173"/>
            <a:ext cx="8422572" cy="34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" y="4365103"/>
            <a:ext cx="5887298" cy="165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Многофайловые</a:t>
            </a:r>
            <a:r>
              <a:rPr lang="ru-RU" dirty="0" smtClean="0"/>
              <a:t> сборки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3" y="4725144"/>
            <a:ext cx="7848016" cy="113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4704"/>
            <a:ext cx="84963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1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Многофайловые</a:t>
            </a:r>
            <a:r>
              <a:rPr lang="ru-RU" dirty="0"/>
              <a:t> сборки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764704"/>
            <a:ext cx="865089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6" y="2852935"/>
            <a:ext cx="3182223" cy="202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7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Многофайловые</a:t>
            </a:r>
            <a:r>
              <a:rPr lang="ru-RU" dirty="0"/>
              <a:t> сборки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8" y="4365104"/>
            <a:ext cx="219136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81083"/>
            <a:ext cx="61912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392413"/>
            <a:ext cx="8582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8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Многофайловые</a:t>
            </a:r>
            <a:r>
              <a:rPr lang="ru-RU" dirty="0"/>
              <a:t> сборки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6408712" cy="257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44856"/>
            <a:ext cx="8098576" cy="70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8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Многофайловые</a:t>
            </a:r>
            <a:r>
              <a:rPr lang="ru-RU" dirty="0"/>
              <a:t> сборки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19045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57938"/>
            <a:ext cx="3456384" cy="430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3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Многофайловые</a:t>
            </a:r>
            <a:r>
              <a:rPr lang="ru-RU" dirty="0"/>
              <a:t> сборки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4536504" cy="401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91" y="1052736"/>
            <a:ext cx="2191431" cy="283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92843"/>
            <a:ext cx="8568952" cy="66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3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Многофайловые</a:t>
            </a:r>
            <a:r>
              <a:rPr lang="ru-RU" dirty="0"/>
              <a:t> сборки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764704"/>
            <a:ext cx="8601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3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Сборки со строгим именем </a:t>
            </a:r>
          </a:p>
        </p:txBody>
      </p:sp>
    </p:spTree>
    <p:extLst>
      <p:ext uri="{BB962C8B-B14F-4D97-AF65-F5344CB8AC3E}">
        <p14:creationId xmlns:p14="http://schemas.microsoft.com/office/powerpoint/2010/main" val="4034441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spcAft>
            <a:spcPts val="1000"/>
          </a:spcAft>
          <a:defRPr dirty="0" err="1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122</TotalTime>
  <Words>41</Words>
  <Application>Microsoft Office PowerPoint</Application>
  <PresentationFormat>Экран (4:3)</PresentationFormat>
  <Paragraphs>15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Тема1</vt:lpstr>
      <vt:lpstr>Многофайловые сборки</vt:lpstr>
      <vt:lpstr>Многофайловые сборки</vt:lpstr>
      <vt:lpstr>Многофайловые сборки</vt:lpstr>
      <vt:lpstr>Многофайловые сборки</vt:lpstr>
      <vt:lpstr>Многофайловые сборки</vt:lpstr>
      <vt:lpstr>Многофайловые сборки</vt:lpstr>
      <vt:lpstr>Многофайловые сборки</vt:lpstr>
      <vt:lpstr>Многофайловые сборки</vt:lpstr>
      <vt:lpstr>Сборки со строгим именем </vt:lpstr>
      <vt:lpstr>Сборки со строгим именем </vt:lpstr>
      <vt:lpstr>Сборки со строгим именем </vt:lpstr>
      <vt:lpstr>Сборки со строгим именем </vt:lpstr>
      <vt:lpstr>Сборки со строгим именем </vt:lpstr>
      <vt:lpstr>Сборки со строгим именем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Анжелика</dc:creator>
  <cp:lastModifiedBy>Анжелика</cp:lastModifiedBy>
  <cp:revision>20</cp:revision>
  <dcterms:created xsi:type="dcterms:W3CDTF">2012-09-04T12:07:58Z</dcterms:created>
  <dcterms:modified xsi:type="dcterms:W3CDTF">2012-09-04T14:10:08Z</dcterms:modified>
</cp:coreProperties>
</file>