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CB294-FCAF-445E-A261-2A321196059E}" v="831" dt="2023-03-09T20:21:25.963"/>
    <p1510:client id="{B295F8F6-D546-4135-8FF4-808669B918E7}" v="36" dt="2023-03-09T20:29:00.781"/>
    <p1510:client id="{F80740D6-2639-4428-AF21-4B5BAEA6731C}" v="56" dt="2023-03-10T07:42:23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1DD712-B659-4BB4-962E-1DDB276B41A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938E62D-044B-44BB-A96B-AECE62EA90C0}">
      <dgm:prSet/>
      <dgm:spPr/>
      <dgm:t>
        <a:bodyPr/>
        <a:lstStyle/>
        <a:p>
          <a:r>
            <a:rPr lang="en-US"/>
            <a:t>Умения да изгражда и сплотява екип;</a:t>
          </a:r>
        </a:p>
      </dgm:t>
    </dgm:pt>
    <dgm:pt modelId="{5F0961DF-59AE-4239-B9A0-6C3F3390613D}" type="parTrans" cxnId="{8C996113-7CEE-471B-A637-CBFC9A74D7C3}">
      <dgm:prSet/>
      <dgm:spPr/>
      <dgm:t>
        <a:bodyPr/>
        <a:lstStyle/>
        <a:p>
          <a:endParaRPr lang="en-US"/>
        </a:p>
      </dgm:t>
    </dgm:pt>
    <dgm:pt modelId="{4E889540-1817-48D1-8240-845526C0847F}" type="sibTrans" cxnId="{8C996113-7CEE-471B-A637-CBFC9A74D7C3}">
      <dgm:prSet/>
      <dgm:spPr/>
      <dgm:t>
        <a:bodyPr/>
        <a:lstStyle/>
        <a:p>
          <a:endParaRPr lang="en-US"/>
        </a:p>
      </dgm:t>
    </dgm:pt>
    <dgm:pt modelId="{35649C47-6D2A-4AB3-A796-EEC38D9EEDC9}">
      <dgm:prSet/>
      <dgm:spPr/>
      <dgm:t>
        <a:bodyPr/>
        <a:lstStyle/>
        <a:p>
          <a:r>
            <a:rPr lang="en-US"/>
            <a:t>Умее да мотивира</a:t>
          </a:r>
        </a:p>
      </dgm:t>
    </dgm:pt>
    <dgm:pt modelId="{A7F640FB-FDE1-4103-9141-0CE092A37DF8}" type="parTrans" cxnId="{27C9A9A9-E28B-49C3-BB7D-3BA8A3CFAA56}">
      <dgm:prSet/>
      <dgm:spPr/>
      <dgm:t>
        <a:bodyPr/>
        <a:lstStyle/>
        <a:p>
          <a:endParaRPr lang="en-US"/>
        </a:p>
      </dgm:t>
    </dgm:pt>
    <dgm:pt modelId="{489B9FFA-23C2-45CA-B7F0-4C0946746075}" type="sibTrans" cxnId="{27C9A9A9-E28B-49C3-BB7D-3BA8A3CFAA56}">
      <dgm:prSet/>
      <dgm:spPr/>
      <dgm:t>
        <a:bodyPr/>
        <a:lstStyle/>
        <a:p>
          <a:endParaRPr lang="en-US"/>
        </a:p>
      </dgm:t>
    </dgm:pt>
    <dgm:pt modelId="{F2DB3C59-6410-4878-BC79-8CE5B1302F38}">
      <dgm:prSet/>
      <dgm:spPr/>
      <dgm:t>
        <a:bodyPr/>
        <a:lstStyle/>
        <a:p>
          <a:r>
            <a:rPr lang="en-US"/>
            <a:t>Комуникативност</a:t>
          </a:r>
        </a:p>
      </dgm:t>
    </dgm:pt>
    <dgm:pt modelId="{B9D1229C-0758-4FCB-A8AA-1392F6F232EB}" type="parTrans" cxnId="{F3DAD0B6-F3C7-4B28-8EFA-FF1E18A6A137}">
      <dgm:prSet/>
      <dgm:spPr/>
      <dgm:t>
        <a:bodyPr/>
        <a:lstStyle/>
        <a:p>
          <a:endParaRPr lang="en-US"/>
        </a:p>
      </dgm:t>
    </dgm:pt>
    <dgm:pt modelId="{1A22022D-C37A-49DD-A2ED-03A86DFD84CD}" type="sibTrans" cxnId="{F3DAD0B6-F3C7-4B28-8EFA-FF1E18A6A137}">
      <dgm:prSet/>
      <dgm:spPr/>
      <dgm:t>
        <a:bodyPr/>
        <a:lstStyle/>
        <a:p>
          <a:endParaRPr lang="en-US"/>
        </a:p>
      </dgm:t>
    </dgm:pt>
    <dgm:pt modelId="{70A92EA6-F3DD-427D-99BB-53093643BAD5}">
      <dgm:prSet/>
      <dgm:spPr/>
      <dgm:t>
        <a:bodyPr/>
        <a:lstStyle/>
        <a:p>
          <a:r>
            <a:rPr lang="en-US"/>
            <a:t>Изграждане на доверие</a:t>
          </a:r>
        </a:p>
      </dgm:t>
    </dgm:pt>
    <dgm:pt modelId="{A4D1866F-8F0A-46D3-9F94-6D8D95A0B36C}" type="parTrans" cxnId="{90161C0C-5071-4803-9A7A-87E256FF5543}">
      <dgm:prSet/>
      <dgm:spPr/>
      <dgm:t>
        <a:bodyPr/>
        <a:lstStyle/>
        <a:p>
          <a:endParaRPr lang="en-US"/>
        </a:p>
      </dgm:t>
    </dgm:pt>
    <dgm:pt modelId="{B92B96E6-A04A-4F4F-A296-CBF230646AFB}" type="sibTrans" cxnId="{90161C0C-5071-4803-9A7A-87E256FF5543}">
      <dgm:prSet/>
      <dgm:spPr/>
      <dgm:t>
        <a:bodyPr/>
        <a:lstStyle/>
        <a:p>
          <a:endParaRPr lang="en-US"/>
        </a:p>
      </dgm:t>
    </dgm:pt>
    <dgm:pt modelId="{FE91FB88-66FE-4C2D-B95D-CA71FC87F2DC}">
      <dgm:prSet/>
      <dgm:spPr/>
      <dgm:t>
        <a:bodyPr/>
        <a:lstStyle/>
        <a:p>
          <a:r>
            <a:rPr lang="en-US"/>
            <a:t>Управление на конфликти</a:t>
          </a:r>
        </a:p>
      </dgm:t>
    </dgm:pt>
    <dgm:pt modelId="{957164CA-BE25-4CC9-A0C9-2936C286FAAD}" type="parTrans" cxnId="{12D59AA1-0A50-41C7-B82D-14A60DB9BF96}">
      <dgm:prSet/>
      <dgm:spPr/>
      <dgm:t>
        <a:bodyPr/>
        <a:lstStyle/>
        <a:p>
          <a:endParaRPr lang="en-US"/>
        </a:p>
      </dgm:t>
    </dgm:pt>
    <dgm:pt modelId="{6726AA29-386E-4052-81BE-A91E07A7D8C8}" type="sibTrans" cxnId="{12D59AA1-0A50-41C7-B82D-14A60DB9BF96}">
      <dgm:prSet/>
      <dgm:spPr/>
      <dgm:t>
        <a:bodyPr/>
        <a:lstStyle/>
        <a:p>
          <a:endParaRPr lang="en-US"/>
        </a:p>
      </dgm:t>
    </dgm:pt>
    <dgm:pt modelId="{1DC3DD8D-133C-48C3-BBEA-7C10A40C7C88}" type="pres">
      <dgm:prSet presAssocID="{8C1DD712-B659-4BB4-962E-1DDB276B41A3}" presName="linear" presStyleCnt="0">
        <dgm:presLayoutVars>
          <dgm:animLvl val="lvl"/>
          <dgm:resizeHandles val="exact"/>
        </dgm:presLayoutVars>
      </dgm:prSet>
      <dgm:spPr/>
    </dgm:pt>
    <dgm:pt modelId="{815C2C4B-3A34-44D4-9BE5-7B85E4D859C7}" type="pres">
      <dgm:prSet presAssocID="{9938E62D-044B-44BB-A96B-AECE62EA90C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E7424BB-19F3-40A1-B4A3-9FB765A992C3}" type="pres">
      <dgm:prSet presAssocID="{4E889540-1817-48D1-8240-845526C0847F}" presName="spacer" presStyleCnt="0"/>
      <dgm:spPr/>
    </dgm:pt>
    <dgm:pt modelId="{D39ED519-340B-4250-B942-A664BBD0DFF9}" type="pres">
      <dgm:prSet presAssocID="{35649C47-6D2A-4AB3-A796-EEC38D9EEDC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140216E-2B10-4171-8852-9563B8B02E65}" type="pres">
      <dgm:prSet presAssocID="{489B9FFA-23C2-45CA-B7F0-4C0946746075}" presName="spacer" presStyleCnt="0"/>
      <dgm:spPr/>
    </dgm:pt>
    <dgm:pt modelId="{BD3E0A63-BB05-4138-AB00-A6BBA6A2DDDE}" type="pres">
      <dgm:prSet presAssocID="{F2DB3C59-6410-4878-BC79-8CE5B1302F3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1C6450C-DFE9-4E0C-9CFF-6BC2746463C8}" type="pres">
      <dgm:prSet presAssocID="{1A22022D-C37A-49DD-A2ED-03A86DFD84CD}" presName="spacer" presStyleCnt="0"/>
      <dgm:spPr/>
    </dgm:pt>
    <dgm:pt modelId="{A22165C6-4F64-49BB-986E-0C664C016A29}" type="pres">
      <dgm:prSet presAssocID="{70A92EA6-F3DD-427D-99BB-53093643BAD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D73B61F-8EAD-4F19-8DA3-194E3C01D030}" type="pres">
      <dgm:prSet presAssocID="{B92B96E6-A04A-4F4F-A296-CBF230646AFB}" presName="spacer" presStyleCnt="0"/>
      <dgm:spPr/>
    </dgm:pt>
    <dgm:pt modelId="{CEF32708-210E-4B7E-9D64-CEB410A40A00}" type="pres">
      <dgm:prSet presAssocID="{FE91FB88-66FE-4C2D-B95D-CA71FC87F2D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0161C0C-5071-4803-9A7A-87E256FF5543}" srcId="{8C1DD712-B659-4BB4-962E-1DDB276B41A3}" destId="{70A92EA6-F3DD-427D-99BB-53093643BAD5}" srcOrd="3" destOrd="0" parTransId="{A4D1866F-8F0A-46D3-9F94-6D8D95A0B36C}" sibTransId="{B92B96E6-A04A-4F4F-A296-CBF230646AFB}"/>
    <dgm:cxn modelId="{8C996113-7CEE-471B-A637-CBFC9A74D7C3}" srcId="{8C1DD712-B659-4BB4-962E-1DDB276B41A3}" destId="{9938E62D-044B-44BB-A96B-AECE62EA90C0}" srcOrd="0" destOrd="0" parTransId="{5F0961DF-59AE-4239-B9A0-6C3F3390613D}" sibTransId="{4E889540-1817-48D1-8240-845526C0847F}"/>
    <dgm:cxn modelId="{C7959525-F4C7-46B9-95C7-3D25A2057CC7}" type="presOf" srcId="{9938E62D-044B-44BB-A96B-AECE62EA90C0}" destId="{815C2C4B-3A34-44D4-9BE5-7B85E4D859C7}" srcOrd="0" destOrd="0" presId="urn:microsoft.com/office/officeart/2005/8/layout/vList2"/>
    <dgm:cxn modelId="{56D4C238-EE75-49FD-917A-EE0CED52600F}" type="presOf" srcId="{FE91FB88-66FE-4C2D-B95D-CA71FC87F2DC}" destId="{CEF32708-210E-4B7E-9D64-CEB410A40A00}" srcOrd="0" destOrd="0" presId="urn:microsoft.com/office/officeart/2005/8/layout/vList2"/>
    <dgm:cxn modelId="{4DD62270-7280-41A8-AFD7-089A5D0A2116}" type="presOf" srcId="{8C1DD712-B659-4BB4-962E-1DDB276B41A3}" destId="{1DC3DD8D-133C-48C3-BBEA-7C10A40C7C88}" srcOrd="0" destOrd="0" presId="urn:microsoft.com/office/officeart/2005/8/layout/vList2"/>
    <dgm:cxn modelId="{76E0CD90-6995-4ACF-B451-99D3D5AD391F}" type="presOf" srcId="{70A92EA6-F3DD-427D-99BB-53093643BAD5}" destId="{A22165C6-4F64-49BB-986E-0C664C016A29}" srcOrd="0" destOrd="0" presId="urn:microsoft.com/office/officeart/2005/8/layout/vList2"/>
    <dgm:cxn modelId="{12D59AA1-0A50-41C7-B82D-14A60DB9BF96}" srcId="{8C1DD712-B659-4BB4-962E-1DDB276B41A3}" destId="{FE91FB88-66FE-4C2D-B95D-CA71FC87F2DC}" srcOrd="4" destOrd="0" parTransId="{957164CA-BE25-4CC9-A0C9-2936C286FAAD}" sibTransId="{6726AA29-386E-4052-81BE-A91E07A7D8C8}"/>
    <dgm:cxn modelId="{27C9A9A9-E28B-49C3-BB7D-3BA8A3CFAA56}" srcId="{8C1DD712-B659-4BB4-962E-1DDB276B41A3}" destId="{35649C47-6D2A-4AB3-A796-EEC38D9EEDC9}" srcOrd="1" destOrd="0" parTransId="{A7F640FB-FDE1-4103-9141-0CE092A37DF8}" sibTransId="{489B9FFA-23C2-45CA-B7F0-4C0946746075}"/>
    <dgm:cxn modelId="{F3DAD0B6-F3C7-4B28-8EFA-FF1E18A6A137}" srcId="{8C1DD712-B659-4BB4-962E-1DDB276B41A3}" destId="{F2DB3C59-6410-4878-BC79-8CE5B1302F38}" srcOrd="2" destOrd="0" parTransId="{B9D1229C-0758-4FCB-A8AA-1392F6F232EB}" sibTransId="{1A22022D-C37A-49DD-A2ED-03A86DFD84CD}"/>
    <dgm:cxn modelId="{E9E07BF0-05DE-49A2-A273-A675AA3A58E3}" type="presOf" srcId="{35649C47-6D2A-4AB3-A796-EEC38D9EEDC9}" destId="{D39ED519-340B-4250-B942-A664BBD0DFF9}" srcOrd="0" destOrd="0" presId="urn:microsoft.com/office/officeart/2005/8/layout/vList2"/>
    <dgm:cxn modelId="{1841CAF1-4255-4606-851A-498657D50C7C}" type="presOf" srcId="{F2DB3C59-6410-4878-BC79-8CE5B1302F38}" destId="{BD3E0A63-BB05-4138-AB00-A6BBA6A2DDDE}" srcOrd="0" destOrd="0" presId="urn:microsoft.com/office/officeart/2005/8/layout/vList2"/>
    <dgm:cxn modelId="{45C85E23-0DFA-4BDF-AC70-6ABC1B80007E}" type="presParOf" srcId="{1DC3DD8D-133C-48C3-BBEA-7C10A40C7C88}" destId="{815C2C4B-3A34-44D4-9BE5-7B85E4D859C7}" srcOrd="0" destOrd="0" presId="urn:microsoft.com/office/officeart/2005/8/layout/vList2"/>
    <dgm:cxn modelId="{C7A5CAEE-533C-42FC-BF30-B06923B33C46}" type="presParOf" srcId="{1DC3DD8D-133C-48C3-BBEA-7C10A40C7C88}" destId="{3E7424BB-19F3-40A1-B4A3-9FB765A992C3}" srcOrd="1" destOrd="0" presId="urn:microsoft.com/office/officeart/2005/8/layout/vList2"/>
    <dgm:cxn modelId="{67F723C2-13E1-473C-8602-0B18558F6712}" type="presParOf" srcId="{1DC3DD8D-133C-48C3-BBEA-7C10A40C7C88}" destId="{D39ED519-340B-4250-B942-A664BBD0DFF9}" srcOrd="2" destOrd="0" presId="urn:microsoft.com/office/officeart/2005/8/layout/vList2"/>
    <dgm:cxn modelId="{23499A60-4C26-4E05-80E3-655C80E9A6C0}" type="presParOf" srcId="{1DC3DD8D-133C-48C3-BBEA-7C10A40C7C88}" destId="{6140216E-2B10-4171-8852-9563B8B02E65}" srcOrd="3" destOrd="0" presId="urn:microsoft.com/office/officeart/2005/8/layout/vList2"/>
    <dgm:cxn modelId="{2AF493B4-CF0C-4FF4-AF42-ED264B392F87}" type="presParOf" srcId="{1DC3DD8D-133C-48C3-BBEA-7C10A40C7C88}" destId="{BD3E0A63-BB05-4138-AB00-A6BBA6A2DDDE}" srcOrd="4" destOrd="0" presId="urn:microsoft.com/office/officeart/2005/8/layout/vList2"/>
    <dgm:cxn modelId="{56229CF7-324B-40A3-A9C0-D4E9234E89E8}" type="presParOf" srcId="{1DC3DD8D-133C-48C3-BBEA-7C10A40C7C88}" destId="{E1C6450C-DFE9-4E0C-9CFF-6BC2746463C8}" srcOrd="5" destOrd="0" presId="urn:microsoft.com/office/officeart/2005/8/layout/vList2"/>
    <dgm:cxn modelId="{524D66CC-2BE0-4CCD-B371-1345579D4E08}" type="presParOf" srcId="{1DC3DD8D-133C-48C3-BBEA-7C10A40C7C88}" destId="{A22165C6-4F64-49BB-986E-0C664C016A29}" srcOrd="6" destOrd="0" presId="urn:microsoft.com/office/officeart/2005/8/layout/vList2"/>
    <dgm:cxn modelId="{55EE3183-7F1B-4B40-A62C-11D2FA09B3FB}" type="presParOf" srcId="{1DC3DD8D-133C-48C3-BBEA-7C10A40C7C88}" destId="{BD73B61F-8EAD-4F19-8DA3-194E3C01D030}" srcOrd="7" destOrd="0" presId="urn:microsoft.com/office/officeart/2005/8/layout/vList2"/>
    <dgm:cxn modelId="{72FD4AC9-7E26-46BB-BE74-ED58F004B905}" type="presParOf" srcId="{1DC3DD8D-133C-48C3-BBEA-7C10A40C7C88}" destId="{CEF32708-210E-4B7E-9D64-CEB410A40A0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C2C4B-3A34-44D4-9BE5-7B85E4D859C7}">
      <dsp:nvSpPr>
        <dsp:cNvPr id="0" name=""/>
        <dsp:cNvSpPr/>
      </dsp:nvSpPr>
      <dsp:spPr>
        <a:xfrm>
          <a:off x="0" y="916477"/>
          <a:ext cx="6571413" cy="7125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Умения да изгражда и сплотява екип;</a:t>
          </a:r>
        </a:p>
      </dsp:txBody>
      <dsp:txXfrm>
        <a:off x="34783" y="951260"/>
        <a:ext cx="6501847" cy="642964"/>
      </dsp:txXfrm>
    </dsp:sp>
    <dsp:sp modelId="{D39ED519-340B-4250-B942-A664BBD0DFF9}">
      <dsp:nvSpPr>
        <dsp:cNvPr id="0" name=""/>
        <dsp:cNvSpPr/>
      </dsp:nvSpPr>
      <dsp:spPr>
        <a:xfrm>
          <a:off x="0" y="1712527"/>
          <a:ext cx="6571413" cy="712530"/>
        </a:xfrm>
        <a:prstGeom prst="roundRect">
          <a:avLst/>
        </a:prstGeom>
        <a:solidFill>
          <a:schemeClr val="accent5">
            <a:hueOff val="-1731721"/>
            <a:satOff val="-3008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Умее да мотивира</a:t>
          </a:r>
        </a:p>
      </dsp:txBody>
      <dsp:txXfrm>
        <a:off x="34783" y="1747310"/>
        <a:ext cx="6501847" cy="642964"/>
      </dsp:txXfrm>
    </dsp:sp>
    <dsp:sp modelId="{BD3E0A63-BB05-4138-AB00-A6BBA6A2DDDE}">
      <dsp:nvSpPr>
        <dsp:cNvPr id="0" name=""/>
        <dsp:cNvSpPr/>
      </dsp:nvSpPr>
      <dsp:spPr>
        <a:xfrm>
          <a:off x="0" y="2508578"/>
          <a:ext cx="6571413" cy="712530"/>
        </a:xfrm>
        <a:prstGeom prst="roundRect">
          <a:avLst/>
        </a:prstGeom>
        <a:solidFill>
          <a:schemeClr val="accent5">
            <a:hueOff val="-3463443"/>
            <a:satOff val="-6016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Комуникативност</a:t>
          </a:r>
        </a:p>
      </dsp:txBody>
      <dsp:txXfrm>
        <a:off x="34783" y="2543361"/>
        <a:ext cx="6501847" cy="642964"/>
      </dsp:txXfrm>
    </dsp:sp>
    <dsp:sp modelId="{A22165C6-4F64-49BB-986E-0C664C016A29}">
      <dsp:nvSpPr>
        <dsp:cNvPr id="0" name=""/>
        <dsp:cNvSpPr/>
      </dsp:nvSpPr>
      <dsp:spPr>
        <a:xfrm>
          <a:off x="0" y="3304627"/>
          <a:ext cx="6571413" cy="712530"/>
        </a:xfrm>
        <a:prstGeom prst="roundRect">
          <a:avLst/>
        </a:prstGeom>
        <a:solidFill>
          <a:schemeClr val="accent5">
            <a:hueOff val="-5195164"/>
            <a:satOff val="-9024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Изграждане на доверие</a:t>
          </a:r>
        </a:p>
      </dsp:txBody>
      <dsp:txXfrm>
        <a:off x="34783" y="3339410"/>
        <a:ext cx="6501847" cy="642964"/>
      </dsp:txXfrm>
    </dsp:sp>
    <dsp:sp modelId="{CEF32708-210E-4B7E-9D64-CEB410A40A00}">
      <dsp:nvSpPr>
        <dsp:cNvPr id="0" name=""/>
        <dsp:cNvSpPr/>
      </dsp:nvSpPr>
      <dsp:spPr>
        <a:xfrm>
          <a:off x="0" y="4100678"/>
          <a:ext cx="6571413" cy="712530"/>
        </a:xfrm>
        <a:prstGeom prst="roundRect">
          <a:avLst/>
        </a:prstGeom>
        <a:solidFill>
          <a:schemeClr val="accent5">
            <a:hueOff val="-6926885"/>
            <a:satOff val="-12032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Управление на конфликти</a:t>
          </a:r>
        </a:p>
      </dsp:txBody>
      <dsp:txXfrm>
        <a:off x="34783" y="4135461"/>
        <a:ext cx="6501847" cy="642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0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5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0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2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7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0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0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8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3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3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3/10/2023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132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796" r:id="rId6"/>
    <p:sldLayoutId id="2147483801" r:id="rId7"/>
    <p:sldLayoutId id="2147483797" r:id="rId8"/>
    <p:sldLayoutId id="2147483798" r:id="rId9"/>
    <p:sldLayoutId id="2147483799" r:id="rId10"/>
    <p:sldLayoutId id="21474838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5703" y="507238"/>
            <a:ext cx="3522504" cy="3845891"/>
          </a:xfrm>
        </p:spPr>
        <p:txBody>
          <a:bodyPr>
            <a:normAutofit/>
          </a:bodyPr>
          <a:lstStyle/>
          <a:p>
            <a:pPr algn="l"/>
            <a:r>
              <a:rPr lang="en-US" sz="3800" err="1">
                <a:cs typeface="Calibri Light"/>
              </a:rPr>
              <a:t>Уебсайт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703" y="4445204"/>
            <a:ext cx="3522504" cy="17811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От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Едуард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,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еммануел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,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рим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,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антонио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 и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Артур</a:t>
            </a:r>
            <a:endParaRPr lang="en-US" dirty="0" err="1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Source Sans Pro"/>
              <a:cs typeface="Duba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3629F-E058-3942-ED1F-7624EC6C7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04" r="21346"/>
          <a:stretch/>
        </p:blipFill>
        <p:spPr>
          <a:xfrm>
            <a:off x="5467894" y="590861"/>
            <a:ext cx="5290998" cy="5290998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  <a:ln w="25400">
            <a:noFill/>
          </a:ln>
        </p:spPr>
      </p:pic>
      <p:sp>
        <p:nvSpPr>
          <p:cNvPr id="11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" name="Graphic 212">
            <a:extLst>
              <a:ext uri="{FF2B5EF4-FFF2-40B4-BE49-F238E27FC236}">
                <a16:creationId xmlns:a16="http://schemas.microsoft.com/office/drawing/2014/main" id="{A499C65A-9B02-4D7F-BD68-CD38D8805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5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70622" y="1755501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4">
            <a:extLst>
              <a:ext uri="{FF2B5EF4-FFF2-40B4-BE49-F238E27FC236}">
                <a16:creationId xmlns:a16="http://schemas.microsoft.com/office/drawing/2014/main" id="{1F4896D7-5AD0-4505-BCCD-82262CFE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035286" y="3429061"/>
            <a:ext cx="1861484" cy="1861513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3C04C31-4BBB-4AC5-A222-4E79BDDF6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0890F0-A440-4A5F-89E2-860A60425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9BA7632-2294-4740-BB61-DFA5017B7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025C556-497E-4B62-9131-98448B5A7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467884A-CD29-4BCE-A1A4-1E629953F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3A1BC11-A782-4A26-87D0-76C92BAB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787142E-1022-4109-9141-85FF9C2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63BCB7E-36CC-4105-9CDA-BFB80F3FF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6EF2588-350F-4CCE-9BF8-799EC7196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A696712-7E60-48CD-A6F8-91754B090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4E95B-2BBF-4335-BEFC-BA135EF94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D692242-534C-4A58-90D7-43A781D23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72B2EF-E5D1-46BF-B7FE-A9D174508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8805B31-6BA4-45FA-8180-436B2EC41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1B376A0-4543-4AE3-8071-5C746BAD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824AEB4-F797-4131-AD1A-BCB807B08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399A867-568D-43D3-8F17-6644C8D09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953DBA6-7A8F-4369-8F18-DC19A21B4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167760-8210-45B7-96C9-462EB82D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78C99-7B91-480A-B8CA-B9FB3AF1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DF91670-E084-4B4B-9F86-75DD43CBE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FC99F2F-C73F-444D-B4BB-C02E463AB2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F3FF604-A6A9-4EDC-868C-696B92122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8D6C5BB-BF17-4FE8-B611-578E8EBE9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80A8D66-3FA7-4C04-AEDC-D8F94AA43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DE9B826-6E87-4EF5-AA9D-F55BB3A21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BAEEC53-BED0-4ACB-94B4-818158D7E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709FE3-3633-4C01-AAD6-75ADD9395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0D68B00-260E-4EFC-A1FE-8B04EB5A7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60AF8DD-D1D2-43F3-83E5-ECF20A091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7B3F103-7F53-4D5E-B9A2-DE4F0B78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BBECD20-3735-4F14-8816-26D648091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00687DC-38D4-44B7-BA7D-D8A0BA155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3AFC6B0-2B60-47B1-B854-A02279C70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9963332-7F58-48B9-9BAB-87C986F39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42BD313-0F6E-4DC3-B8A8-861289801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253CE00-9D58-4821-B362-2552C433B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E89086E-98CE-4697-8CE7-B2E7DB2E8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CE9357F-710D-4D3B-90C1-CF19E73F2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70ED7F2-AD38-47BC-B6A1-FF7E20AFD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2600E9C-0B0F-45ED-A2CF-DE0240B2B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07D2066-6599-4BD0-9CD5-7289EB1B8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BF96C0D-1DEE-47F2-A950-16BC0896F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D254ABE-505D-4C6A-9267-BFB78FBB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22BBE38-BC6F-4DDE-BD6D-2B496CE4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046D1FA-C431-4F16-8BDD-71C614D79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F387987-DEF1-447C-BC86-281AC0B3D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808DF01-2715-4215-81F1-B8C178304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ED7F897-8A4F-4F3D-BFB1-738BCDCA9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B51B8B7-D508-44C3-AFC5-820557A94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FBC6B94-2A13-4303-AE51-334E386DA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7897959-2F8E-4A05-9EA8-5B0329B57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522AB50-D351-40F4-8A88-E856C1F27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21AFD52-C13F-4A20-B1DB-13C1A9A3D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E789B3B-F514-4E02-8C1A-2F85817AA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E473BAC-3DA1-4D63-9D6C-2B993665F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385DCF4-8F59-4838-B86C-2B3EF0BCE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EC5A02E-609A-4C39-A35D-E8D038F7C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AB67B18-1821-4367-A7B6-CC2FFF66D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FCAC56E-4767-4984-9FE7-2C3CA57D0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A1929ED-CEB2-4C49-B2ED-A206D3793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1D632F9-2F59-4C8D-B1BC-1CB0D15C3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3B9F80B-CAEF-442C-A218-E2B069545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26A626E-CC14-4106-8AD4-DB3D81CD6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CD710B8-B5DF-495F-ACEA-CFB9308CB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550C81D-B0B8-4DB8-A12C-B62944D0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EB82E53-B337-43EB-BFF8-1466F10E8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1DCEF3A-2B54-4AA2-9BFD-57EA4A246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F122967-34EF-4575-8E59-75D77FCD0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87EBF9D-3949-4CCE-BB87-978466834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8A1183F-B28F-4BAD-A14B-3940A6E92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81851B7-6D8F-454C-BBAA-498426069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9759A7A-483F-4DB0-8677-C6AB61E19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DD1E55B-DE82-4811-BB33-1468396D2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4B0251C-DACC-4A24-83BA-3D95F8D19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647EF9B-D99D-48C1-B61E-19B85F47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B55DF3C-DDF0-4B01-849E-46A66346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9149238-5A44-4264-84E6-DD25E7C0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E6925C1-B440-4C1C-8829-2E6D9EE14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37B5BDB-32A7-4C47-A984-AF2316600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B5A7D9C-91C9-49A3-8AD5-DB49632FD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4B015D-AFCF-4AB2-AE58-A069B06D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4407931-9375-400F-88AC-C63D4E9E9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54278B7-45C8-46E4-885A-69208D598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A806AB0-FBD6-41CD-997C-A76266D37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19E2D6D-6D96-4348-954B-3657A0B0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794AABE-9C3E-4A8C-820F-0FDF65213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DBEC39D-5464-46CA-B62B-24826F1F4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1807973-667B-4780-B3AA-4ADC32DB3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70D793C-C9EE-467B-8385-42B6905A0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4695A53-78EB-4811-8BBC-4707F3016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576416F-0C2E-4D01-9357-5C73ADF8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091FE22-8667-4F89-A333-BA9A0917E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B779008-969D-4FA8-BB6C-3BBBCF919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DAF3B96-0DFB-44BA-959D-BF9643FFE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F66F5FF-98B2-4453-8175-EB602A6A0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51D9683-9D41-4058-B90B-99146FC2F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907098D-1005-4522-BA21-F1534CBAC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BFEF082-7E02-4ED8-B9D1-F0FC47FEC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429C269-222E-4EFB-97B9-08FA243CE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C460F7F-5702-4281-850B-59E4182A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329057C-293F-4933-9DEA-2463E66D4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274CBA8-6253-4229-AC37-1D7126639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7ABAAD2-23FD-4AF4-8506-3CDDC5607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7A85620-3B33-477A-949C-3F221DCC2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247316E-E815-4CE3-9EC0-8DC8391EB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D047E26-5A98-4B49-A453-C71D89450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0C95BF-A85B-4251-A817-35A7B4F71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A4FDA2F-E340-40E6-8678-8F4F9EB3D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4A3796-87FD-436D-8309-857F9B489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B20BE68-41F5-4E59-87CD-A8654B123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FD87938-B42E-45E5-ABB8-936E00A24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A46A837-6AA3-4099-8055-251ED6D7D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9D871B1-B4D0-4667-B5FA-21AE12E50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77E102A-1E9D-44C8-9DA0-1B4B61444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2DB4921-ECFC-42CD-B91B-56AB1FE26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156177C-2880-4AAF-BFC7-C3EA4AD09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7C807E0-34AB-4AC3-A674-D7E438C60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3AD80AB-575A-4D50-A561-CE310E06B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4C11A99-7E93-4B54-B1CE-D90D45325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5A3E814-2D04-4881-B9E9-81ADDC0C9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073D9FB4-F4AF-4974-A734-C9300D21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81A1414-A8F5-43F1-BA51-B058EF2C0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41588DC-3C7F-4695-A42A-B5ABEA8B5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884DF6D-4C87-4B4A-A918-B3F3C8BE3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F26F2A0-B8D0-48D4-A9A9-BEB75CF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A9177E1-A6DC-4200-9D85-31A348E02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DA218E3-83A8-45E8-B2E3-4B693606C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1E51433-E260-493C-8A94-FCE7FD9B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A74FFD3-BE5F-435D-AC22-825B6E049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3420F88-93EB-4790-A2BD-EFF61E77B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875302B-159F-4E81-AD49-154BAA8F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E9966CE-BC06-4CEB-877D-34D9D1C2E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89924EA-8A9B-4ED5-8CF2-E184EE89D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300C1FB1-E227-40EE-A773-071D080B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14F26B5D-6E35-40E8-90DF-FD65CB33F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9D8F05-F701-45A6-9377-454642C21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F57ACF8-D510-4715-B964-20D980558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1053CDD-687F-481B-86FB-56DA74C55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6B24CA5-1578-43AE-8ED8-CB9F7EA6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3208550-AB5B-4E2B-914A-270D3016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D4120D7E-20EE-4413-A541-781EA4350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9C0CC66E-BFF1-47FD-8C37-092016FBE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09D9AD44-3983-44A2-9DBA-6C5FF3C47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71915592-B946-43D1-AE24-B72B17FC5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AC48622-C7DC-416F-B14F-AB0C6A3EF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122E9A7-0590-453C-AC3A-88265131C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8246847-0B72-46B3-9243-7A7B92E21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207FF669-6E9C-47DF-A1A0-667669279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6905CAD-DCDC-4965-969E-3BA793FCA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E82B7F4-81C1-4A48-A3C9-B9DE741C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3D306B7-0050-4206-8020-D3F81BC46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E50823B-85BA-4734-A0E5-99F2D027C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F26CEA8-889B-4F33-AE59-91F66E160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64E5726-D6A2-4541-9EB4-0D455BFB1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5A9478C-31E8-4C23-856A-5B4D6936B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4D55AFD-7163-47DF-8918-6BCF397B5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0C5BF88-D776-4C9B-89BD-85EE0DCE8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A0347C6-25EE-4289-B805-750B30ABB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C83C9E0-7820-4EA4-B9AA-AD6E0719F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7E1B6DEA-553D-4733-9A45-3A28D118B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BE647149-B885-4A7D-B57E-A9762FF95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FFCDDD6-EA47-4BA4-914F-B4AD52A7D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8C5FC42-4A56-48D7-9C6F-EE6973256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58746BA-672F-48B8-BA1D-E317498C1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75C60814-753C-4243-BD88-443E240D6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174EB8C9-709B-42D9-9948-434CAA5E0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86AB5B1-D0D7-4FE2-9A7D-BF9C01F7D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18E7606-3FC9-4354-BCF8-A980AE6DF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BA25652-2399-D67E-6AE9-2DD144BE2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64" y="2056908"/>
            <a:ext cx="8616350" cy="258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1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10634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1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1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D0B4E-BCB0-320C-654D-8D53F713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b="1" cap="all" spc="1500">
                <a:ea typeface="Source Sans Pro SemiBold" panose="020B0603030403020204" pitchFamily="34" charset="0"/>
              </a:rPr>
              <a:t>Инициализация</a:t>
            </a: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0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0" name="Oval 379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82" name="Rectangle 38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84" name="Oval 383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6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0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2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94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65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tx1">
              <a:alpha val="60000"/>
            </a:schemeClr>
          </a:solidFill>
        </p:grpSpPr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DA2AF93-1283-4D8F-2349-DE93CCA48175}"/>
              </a:ext>
            </a:extLst>
          </p:cNvPr>
          <p:cNvSpPr txBox="1"/>
          <p:nvPr/>
        </p:nvSpPr>
        <p:spPr>
          <a:xfrm>
            <a:off x="6477270" y="1130846"/>
            <a:ext cx="4974771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Концепция - Уебсайтът е на тема Космос.</a:t>
            </a:r>
            <a:br>
              <a:rPr lang="en-US" dirty="0"/>
            </a:br>
            <a:br>
              <a:rPr lang="en-US" dirty="0"/>
            </a:br>
            <a:r>
              <a:rPr lang="en-US"/>
              <a:t>Цели - Уебсайта да информира потребителя за космоса ; да може да минем годината</a:t>
            </a:r>
            <a:br>
              <a:rPr lang="en-US" dirty="0"/>
            </a:br>
            <a:br>
              <a:rPr lang="en-US" dirty="0"/>
            </a:br>
            <a:r>
              <a:rPr lang="en-US"/>
              <a:t>Срок - до 10.03.2023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Мениджър на проекта - Рим Хамза</a:t>
            </a:r>
          </a:p>
        </p:txBody>
      </p:sp>
    </p:spTree>
    <p:extLst>
      <p:ext uri="{BB962C8B-B14F-4D97-AF65-F5344CB8AC3E}">
        <p14:creationId xmlns:p14="http://schemas.microsoft.com/office/powerpoint/2010/main" val="203957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9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0" name="Picture 3">
            <a:extLst>
              <a:ext uri="{FF2B5EF4-FFF2-40B4-BE49-F238E27FC236}">
                <a16:creationId xmlns:a16="http://schemas.microsoft.com/office/drawing/2014/main" id="{C748770F-62C6-2597-2466-6FFA853F2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6" r="13624" b="16"/>
          <a:stretch/>
        </p:blipFill>
        <p:spPr>
          <a:xfrm>
            <a:off x="6536411" y="254456"/>
            <a:ext cx="4203526" cy="4203526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sp>
        <p:nvSpPr>
          <p:cNvPr id="191" name="Oval 9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1">
            <a:extLst>
              <a:ext uri="{FF2B5EF4-FFF2-40B4-BE49-F238E27FC236}">
                <a16:creationId xmlns:a16="http://schemas.microsoft.com/office/drawing/2014/main" id="{2B369A2E-99B1-4A2B-9343-957A6C16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3" name="Oval 13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CF863-56B8-5A1E-AD7C-180761B47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811" y="2428408"/>
            <a:ext cx="5753590" cy="1715041"/>
          </a:xfrm>
        </p:spPr>
        <p:txBody>
          <a:bodyPr>
            <a:normAutofit/>
          </a:bodyPr>
          <a:lstStyle/>
          <a:p>
            <a:r>
              <a:rPr lang="en-US" sz="4800" dirty="0" err="1">
                <a:ea typeface="Source Sans Pro SemiBold"/>
              </a:rPr>
              <a:t>Планиране</a:t>
            </a:r>
            <a:endParaRPr lang="en-US" sz="4800" dirty="0" err="1"/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4" name="Graphic 212">
            <a:extLst>
              <a:ext uri="{FF2B5EF4-FFF2-40B4-BE49-F238E27FC236}">
                <a16:creationId xmlns:a16="http://schemas.microsoft.com/office/drawing/2014/main" id="{B3D7D008-0B6D-4161-BEDA-6AF6A03BC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0339FE9-6931-4B68-8E22-6539BB608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18489-E03B-4E4F-9ADA-EC579122A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36F491E-9A40-46C5-BD55-356F1502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EC201AA-621E-4837-A31C-D061443F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88320" y="414069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AA707BA-98B0-47C5-B34A-63D60A010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4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6A33A-2B0D-74AB-A383-ED128AB641A8}"/>
              </a:ext>
            </a:extLst>
          </p:cNvPr>
          <p:cNvSpPr txBox="1"/>
          <p:nvPr/>
        </p:nvSpPr>
        <p:spPr>
          <a:xfrm>
            <a:off x="4662360" y="650479"/>
            <a:ext cx="5217173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Средства</a:t>
            </a:r>
            <a:r>
              <a:rPr lang="en-US" sz="2400" dirty="0"/>
              <a:t> - </a:t>
            </a:r>
            <a:r>
              <a:rPr lang="en-US" sz="2400" dirty="0" err="1"/>
              <a:t>нашите</a:t>
            </a:r>
            <a:r>
              <a:rPr lang="en-US" sz="2400" dirty="0"/>
              <a:t> </a:t>
            </a:r>
            <a:r>
              <a:rPr lang="en-US" sz="2400" dirty="0" err="1"/>
              <a:t>знания</a:t>
            </a:r>
            <a:endParaRPr lang="en-US" sz="2400" dirty="0" err="1">
              <a:ea typeface="Source Sans Pro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ea typeface="Source Sans Pro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err="1"/>
              <a:t>Анализ</a:t>
            </a:r>
            <a:r>
              <a:rPr lang="en-US" sz="2400" dirty="0"/>
              <a:t> </a:t>
            </a:r>
            <a:r>
              <a:rPr lang="en-US" sz="2400" err="1"/>
              <a:t>на</a:t>
            </a:r>
            <a:r>
              <a:rPr lang="en-US" sz="2400" dirty="0"/>
              <a:t> </a:t>
            </a:r>
            <a:r>
              <a:rPr lang="en-US" sz="2400" err="1"/>
              <a:t>рисковете</a:t>
            </a:r>
            <a:r>
              <a:rPr lang="en-US" sz="2400" dirty="0"/>
              <a:t> - </a:t>
            </a:r>
            <a:r>
              <a:rPr lang="en-US" sz="2400" err="1"/>
              <a:t>грешки</a:t>
            </a:r>
            <a:r>
              <a:rPr lang="en-US" sz="2400" dirty="0"/>
              <a:t> в </a:t>
            </a:r>
            <a:r>
              <a:rPr lang="en-US" sz="2400" err="1"/>
              <a:t>кода</a:t>
            </a:r>
            <a:r>
              <a:rPr lang="en-US" sz="2400" dirty="0"/>
              <a:t>, </a:t>
            </a:r>
            <a:r>
              <a:rPr lang="en-US" sz="2400" err="1"/>
              <a:t>закъснение</a:t>
            </a:r>
            <a:r>
              <a:rPr lang="en-US" sz="2400" dirty="0"/>
              <a:t> </a:t>
            </a:r>
            <a:r>
              <a:rPr lang="en-US" sz="2400" err="1"/>
              <a:t>за</a:t>
            </a:r>
            <a:r>
              <a:rPr lang="en-US" sz="2400" dirty="0"/>
              <a:t> </a:t>
            </a:r>
            <a:r>
              <a:rPr lang="en-US" sz="2400" err="1"/>
              <a:t>подаване</a:t>
            </a:r>
            <a:r>
              <a:rPr lang="en-US" sz="2400" dirty="0"/>
              <a:t> </a:t>
            </a:r>
            <a:r>
              <a:rPr lang="en-US" sz="2400" err="1"/>
              <a:t>на</a:t>
            </a:r>
            <a:r>
              <a:rPr lang="en-US" sz="2400" dirty="0"/>
              <a:t> </a:t>
            </a:r>
            <a:r>
              <a:rPr lang="en-US" sz="2400" err="1"/>
              <a:t>проекта</a:t>
            </a:r>
            <a:endParaRPr lang="en-US" sz="2400" err="1">
              <a:ea typeface="Source Sans Pro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ea typeface="Source Sans Pro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err="1"/>
              <a:t>Сформиране</a:t>
            </a:r>
            <a:r>
              <a:rPr lang="en-US" sz="2400" dirty="0"/>
              <a:t> </a:t>
            </a:r>
            <a:r>
              <a:rPr lang="en-US" sz="2400" err="1"/>
              <a:t>на</a:t>
            </a:r>
            <a:r>
              <a:rPr lang="en-US" sz="2400" dirty="0"/>
              <a:t> </a:t>
            </a:r>
            <a:r>
              <a:rPr lang="en-US" sz="2400" err="1"/>
              <a:t>екип</a:t>
            </a:r>
            <a:r>
              <a:rPr lang="en-US" sz="2400" dirty="0"/>
              <a:t> - </a:t>
            </a:r>
            <a:r>
              <a:rPr lang="en-US" sz="2400" err="1"/>
              <a:t>Здравейте</a:t>
            </a:r>
            <a:r>
              <a:rPr lang="en-US" sz="2400" dirty="0"/>
              <a:t> </a:t>
            </a:r>
            <a:r>
              <a:rPr lang="en-US" sz="2400" err="1"/>
              <a:t>госпожо</a:t>
            </a:r>
            <a:r>
              <a:rPr lang="en-US" sz="2400" dirty="0"/>
              <a:t>!!! :</a:t>
            </a:r>
            <a:r>
              <a:rPr lang="en-US" dirty="0"/>
              <a:t>)</a:t>
            </a:r>
            <a:endParaRPr lang="en-US" dirty="0">
              <a:ea typeface="Source Sans Pro"/>
            </a:endParaRPr>
          </a:p>
        </p:txBody>
      </p:sp>
      <p:grpSp>
        <p:nvGrpSpPr>
          <p:cNvPr id="30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725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08103" y="-15159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574554-84CF-4FF0-B1BF-553245CC6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6C5E6D3-976B-41A7-B008-5BB4ADF4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7246" y="-1219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5243" y="-12192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F7A70-0630-D900-49BA-CA81846F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030" y="1142966"/>
            <a:ext cx="4472266" cy="812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b="1" cap="all" spc="1500" dirty="0" err="1">
                <a:ea typeface="Source Sans Pro SemiBold"/>
              </a:rPr>
              <a:t>Изпълнение</a:t>
            </a:r>
            <a:endParaRPr lang="en-US" sz="2400" b="1" cap="all" spc="1500">
              <a:ea typeface="Source Sans Pro SemiBold"/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1" name="Graphic 212">
            <a:extLst>
              <a:ext uri="{FF2B5EF4-FFF2-40B4-BE49-F238E27FC236}">
                <a16:creationId xmlns:a16="http://schemas.microsoft.com/office/drawing/2014/main" id="{2A8D3863-50D5-4235-9082-36776BF4F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59399-16A6-44E1-AC75-DE9332B68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05" r="21952" b="-4"/>
          <a:stretch/>
        </p:blipFill>
        <p:spPr>
          <a:xfrm>
            <a:off x="6601854" y="2313765"/>
            <a:ext cx="4773089" cy="4544235"/>
          </a:xfrm>
          <a:custGeom>
            <a:avLst/>
            <a:gdLst/>
            <a:ahLst/>
            <a:cxnLst/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</p:spPr>
      </p:pic>
      <p:grpSp>
        <p:nvGrpSpPr>
          <p:cNvPr id="3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274096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306212-88FA-45BF-ABA3-1454AC42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Oval 21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8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D268D4-CFB9-3E31-4BF7-67183F4F2D1C}"/>
              </a:ext>
            </a:extLst>
          </p:cNvPr>
          <p:cNvSpPr txBox="1"/>
          <p:nvPr/>
        </p:nvSpPr>
        <p:spPr>
          <a:xfrm>
            <a:off x="6234868" y="1130846"/>
            <a:ext cx="5217173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Членовете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екипа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работят</a:t>
            </a:r>
            <a:r>
              <a:rPr lang="en-US" sz="2400" dirty="0"/>
              <a:t> </a:t>
            </a:r>
            <a:r>
              <a:rPr lang="en-US" sz="2400" dirty="0" err="1"/>
              <a:t>по</a:t>
            </a:r>
            <a:r>
              <a:rPr lang="en-US" sz="2400" dirty="0"/>
              <a:t> </a:t>
            </a:r>
            <a:r>
              <a:rPr lang="en-US" sz="2400" dirty="0" err="1"/>
              <a:t>задачите</a:t>
            </a:r>
            <a:r>
              <a:rPr lang="en-US" sz="2400" dirty="0"/>
              <a:t> - </a:t>
            </a:r>
            <a:r>
              <a:rPr lang="en-US" sz="2400" dirty="0" err="1"/>
              <a:t>Еди</a:t>
            </a:r>
            <a:r>
              <a:rPr lang="en-US" sz="2400" dirty="0"/>
              <a:t> - Back End, </a:t>
            </a:r>
            <a:r>
              <a:rPr lang="en-US" sz="2400" dirty="0" err="1"/>
              <a:t>Емо</a:t>
            </a:r>
            <a:r>
              <a:rPr lang="en-US" sz="2400" dirty="0"/>
              <a:t> и  </a:t>
            </a:r>
            <a:r>
              <a:rPr lang="en-US" sz="2400" dirty="0" err="1"/>
              <a:t>Aртур</a:t>
            </a:r>
            <a:r>
              <a:rPr lang="en-US" sz="2400" dirty="0"/>
              <a:t> - Front End, </a:t>
            </a:r>
            <a:r>
              <a:rPr lang="en-US" sz="2400" dirty="0" err="1"/>
              <a:t>Рим</a:t>
            </a:r>
            <a:r>
              <a:rPr lang="en-US" sz="2400" dirty="0"/>
              <a:t> - </a:t>
            </a:r>
            <a:r>
              <a:rPr lang="en-US" sz="2400" dirty="0" err="1"/>
              <a:t>контрол</a:t>
            </a:r>
            <a:r>
              <a:rPr lang="en-US" sz="2400" dirty="0"/>
              <a:t> </a:t>
            </a:r>
            <a:r>
              <a:rPr lang="en-US" sz="2400" dirty="0" err="1"/>
              <a:t>върху</a:t>
            </a:r>
            <a:r>
              <a:rPr lang="en-US" sz="2400" dirty="0"/>
              <a:t> </a:t>
            </a:r>
            <a:r>
              <a:rPr lang="en-US" sz="2400" dirty="0" err="1"/>
              <a:t>качеството</a:t>
            </a:r>
            <a:r>
              <a:rPr lang="en-US" sz="2400" dirty="0"/>
              <a:t> , </a:t>
            </a:r>
            <a:r>
              <a:rPr lang="en-US" sz="2400" dirty="0" err="1"/>
              <a:t>Антонио</a:t>
            </a:r>
            <a:r>
              <a:rPr lang="en-US" sz="2400" dirty="0"/>
              <a:t> - </a:t>
            </a:r>
            <a:r>
              <a:rPr lang="en-US" sz="2400" dirty="0" err="1"/>
              <a:t>Презентация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Наблюдение</a:t>
            </a:r>
            <a:r>
              <a:rPr lang="en-US" sz="2400" dirty="0"/>
              <a:t> и </a:t>
            </a:r>
            <a:r>
              <a:rPr lang="en-US" sz="2400" dirty="0" err="1"/>
              <a:t>контрол</a:t>
            </a:r>
            <a:r>
              <a:rPr lang="en-US" sz="2400" dirty="0"/>
              <a:t> </a:t>
            </a:r>
            <a:r>
              <a:rPr lang="en-US" sz="2400" dirty="0" err="1"/>
              <a:t>върху</a:t>
            </a:r>
            <a:r>
              <a:rPr lang="en-US" sz="2400" dirty="0"/>
              <a:t> </a:t>
            </a:r>
            <a:r>
              <a:rPr lang="en-US" sz="2400" dirty="0" err="1"/>
              <a:t>задачите</a:t>
            </a:r>
            <a:r>
              <a:rPr lang="en-US" sz="2400" dirty="0"/>
              <a:t> - </a:t>
            </a:r>
            <a:r>
              <a:rPr lang="en-US" sz="2400" dirty="0" err="1"/>
              <a:t>Рим</a:t>
            </a:r>
            <a:endParaRPr lang="en-US" sz="2400" dirty="0" err="1">
              <a:ea typeface="Source Sans Pro"/>
            </a:endParaRPr>
          </a:p>
        </p:txBody>
      </p:sp>
      <p:grpSp>
        <p:nvGrpSpPr>
          <p:cNvPr id="36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1034" y="61394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7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560F8-0A9C-67A1-4E83-7E82F2FF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 err="1">
                <a:ea typeface="Source Sans Pro"/>
              </a:rPr>
              <a:t>Качества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на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мениджъра</a:t>
            </a:r>
            <a:endParaRPr lang="en-US" dirty="0" err="1"/>
          </a:p>
        </p:txBody>
      </p:sp>
      <p:grpSp>
        <p:nvGrpSpPr>
          <p:cNvPr id="11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aphic 38">
            <a:extLst>
              <a:ext uri="{FF2B5EF4-FFF2-40B4-BE49-F238E27FC236}">
                <a16:creationId xmlns:a16="http://schemas.microsoft.com/office/drawing/2014/main" id="{A8630B61-2CB6-4E0C-90A1-05A307F9C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EB5F489-45BA-4254-B501-559099D88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8ECAADA-4087-4FFC-801E-BF007B413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E07B1D-9D03-714E-CA5F-2F3FC580F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997728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864266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FunkyShapesDarkVTI</vt:lpstr>
      <vt:lpstr>Уебсайт</vt:lpstr>
      <vt:lpstr>PowerPoint Presentation</vt:lpstr>
      <vt:lpstr>Инициализация</vt:lpstr>
      <vt:lpstr>PowerPoint Presentation</vt:lpstr>
      <vt:lpstr>Планиране</vt:lpstr>
      <vt:lpstr>PowerPoint Presentation</vt:lpstr>
      <vt:lpstr>Изпълнение</vt:lpstr>
      <vt:lpstr>PowerPoint Presentation</vt:lpstr>
      <vt:lpstr>Качества на мениджъра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181</cp:revision>
  <dcterms:created xsi:type="dcterms:W3CDTF">2023-03-09T19:46:37Z</dcterms:created>
  <dcterms:modified xsi:type="dcterms:W3CDTF">2023-03-10T16:56:34Z</dcterms:modified>
</cp:coreProperties>
</file>