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1" r:id="rId22"/>
    <p:sldId id="260" r:id="rId23"/>
    <p:sldId id="261" r:id="rId24"/>
    <p:sldId id="279" r:id="rId25"/>
    <p:sldId id="280" r:id="rId26"/>
  </p:sldIdLst>
  <p:sldSz cx="9144000" cy="5143500" type="screen16x9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234CD-7C83-44CA-9E07-ACFE880E02B2}" type="datetimeFigureOut">
              <a:rPr lang="es-MX" smtClean="0"/>
              <a:pPr/>
              <a:t>15/10/2018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20E55-6658-4744-910B-65D506B5823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20E55-6658-4744-910B-65D506B5823E}" type="slidenum">
              <a:rPr lang="es-MX" smtClean="0"/>
              <a:pPr/>
              <a:t>24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5E2D-A7BB-4F3F-B043-AA9F35CE2E51}" type="datetimeFigureOut">
              <a:rPr lang="es-MX" smtClean="0"/>
              <a:pPr/>
              <a:t>15/10/2018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2D3E-2760-49A0-BFCF-63B43C17C27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5E2D-A7BB-4F3F-B043-AA9F35CE2E51}" type="datetimeFigureOut">
              <a:rPr lang="es-MX" smtClean="0"/>
              <a:pPr/>
              <a:t>15/10/2018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2D3E-2760-49A0-BFCF-63B43C17C27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5E2D-A7BB-4F3F-B043-AA9F35CE2E51}" type="datetimeFigureOut">
              <a:rPr lang="es-MX" smtClean="0"/>
              <a:pPr/>
              <a:t>15/10/2018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2D3E-2760-49A0-BFCF-63B43C17C27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5E2D-A7BB-4F3F-B043-AA9F35CE2E51}" type="datetimeFigureOut">
              <a:rPr lang="es-MX" smtClean="0"/>
              <a:pPr/>
              <a:t>15/10/2018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2D3E-2760-49A0-BFCF-63B43C17C27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5E2D-A7BB-4F3F-B043-AA9F35CE2E51}" type="datetimeFigureOut">
              <a:rPr lang="es-MX" smtClean="0"/>
              <a:pPr/>
              <a:t>15/10/2018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2D3E-2760-49A0-BFCF-63B43C17C27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5E2D-A7BB-4F3F-B043-AA9F35CE2E51}" type="datetimeFigureOut">
              <a:rPr lang="es-MX" smtClean="0"/>
              <a:pPr/>
              <a:t>15/10/2018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2D3E-2760-49A0-BFCF-63B43C17C27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5E2D-A7BB-4F3F-B043-AA9F35CE2E51}" type="datetimeFigureOut">
              <a:rPr lang="es-MX" smtClean="0"/>
              <a:pPr/>
              <a:t>15/10/2018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2D3E-2760-49A0-BFCF-63B43C17C27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5E2D-A7BB-4F3F-B043-AA9F35CE2E51}" type="datetimeFigureOut">
              <a:rPr lang="es-MX" smtClean="0"/>
              <a:pPr/>
              <a:t>15/10/2018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2D3E-2760-49A0-BFCF-63B43C17C27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5E2D-A7BB-4F3F-B043-AA9F35CE2E51}" type="datetimeFigureOut">
              <a:rPr lang="es-MX" smtClean="0"/>
              <a:pPr/>
              <a:t>15/10/2018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2D3E-2760-49A0-BFCF-63B43C17C27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5E2D-A7BB-4F3F-B043-AA9F35CE2E51}" type="datetimeFigureOut">
              <a:rPr lang="es-MX" smtClean="0"/>
              <a:pPr/>
              <a:t>15/10/2018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2D3E-2760-49A0-BFCF-63B43C17C27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5E2D-A7BB-4F3F-B043-AA9F35CE2E51}" type="datetimeFigureOut">
              <a:rPr lang="es-MX" smtClean="0"/>
              <a:pPr/>
              <a:t>15/10/2018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2D3E-2760-49A0-BFCF-63B43C17C27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D5E2D-A7BB-4F3F-B043-AA9F35CE2E51}" type="datetimeFigureOut">
              <a:rPr lang="es-MX" smtClean="0"/>
              <a:pPr/>
              <a:t>15/10/2018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D2D3E-2760-49A0-BFCF-63B43C17C27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563888" y="771550"/>
            <a:ext cx="4966320" cy="2016224"/>
          </a:xfrm>
        </p:spPr>
        <p:txBody>
          <a:bodyPr>
            <a:normAutofit fontScale="90000"/>
          </a:bodyPr>
          <a:lstStyle/>
          <a:p>
            <a:r>
              <a:rPr lang="es-MX" dirty="0" smtClean="0">
                <a:latin typeface="MV Boli" pitchFamily="2" charset="0"/>
                <a:cs typeface="MV Boli" pitchFamily="2" charset="0"/>
              </a:rPr>
              <a:t>Método de ordenamiento por pilas</a:t>
            </a:r>
            <a:endParaRPr lang="es-MX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283968" y="3147814"/>
            <a:ext cx="3776464" cy="1314450"/>
          </a:xfrm>
        </p:spPr>
        <p:txBody>
          <a:bodyPr/>
          <a:lstStyle/>
          <a:p>
            <a:r>
              <a:rPr lang="es-MX" dirty="0" smtClean="0"/>
              <a:t>Suxo Pacheco Elsa Guadalupe</a:t>
            </a:r>
            <a:endParaRPr lang="es-MX" dirty="0"/>
          </a:p>
        </p:txBody>
      </p:sp>
      <p:sp>
        <p:nvSpPr>
          <p:cNvPr id="11266" name="AutoShape 2" descr="Imagen relacionada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20018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827584" y="3147814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/>
              <a:t>3</a:t>
            </a:r>
          </a:p>
        </p:txBody>
      </p:sp>
      <p:grpSp>
        <p:nvGrpSpPr>
          <p:cNvPr id="2" name="31 Grupo"/>
          <p:cNvGrpSpPr/>
          <p:nvPr/>
        </p:nvGrpSpPr>
        <p:grpSpPr>
          <a:xfrm>
            <a:off x="4283968" y="123478"/>
            <a:ext cx="504056" cy="576064"/>
            <a:chOff x="2267744" y="123478"/>
            <a:chExt cx="504056" cy="576064"/>
          </a:xfrm>
        </p:grpSpPr>
        <p:cxnSp>
          <p:nvCxnSpPr>
            <p:cNvPr id="18" name="17 Conector recto de flecha"/>
            <p:cNvCxnSpPr/>
            <p:nvPr/>
          </p:nvCxnSpPr>
          <p:spPr>
            <a:xfrm>
              <a:off x="2555776" y="411510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20 CuadroTexto"/>
            <p:cNvSpPr txBox="1"/>
            <p:nvPr/>
          </p:nvSpPr>
          <p:spPr>
            <a:xfrm>
              <a:off x="2267744" y="1234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head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33 Grupo"/>
          <p:cNvGrpSpPr/>
          <p:nvPr/>
        </p:nvGrpSpPr>
        <p:grpSpPr>
          <a:xfrm>
            <a:off x="6156176" y="123478"/>
            <a:ext cx="504056" cy="576064"/>
            <a:chOff x="6444208" y="123478"/>
            <a:chExt cx="504056" cy="576064"/>
          </a:xfrm>
        </p:grpSpPr>
        <p:cxnSp>
          <p:nvCxnSpPr>
            <p:cNvPr id="20" name="19 Conector recto de flecha"/>
            <p:cNvCxnSpPr/>
            <p:nvPr/>
          </p:nvCxnSpPr>
          <p:spPr>
            <a:xfrm>
              <a:off x="6660232" y="411510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21 CuadroTexto"/>
            <p:cNvSpPr txBox="1"/>
            <p:nvPr/>
          </p:nvSpPr>
          <p:spPr>
            <a:xfrm>
              <a:off x="6444208" y="1234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err="1" smtClean="0">
                  <a:solidFill>
                    <a:schemeClr val="accent2">
                      <a:lumMod val="75000"/>
                    </a:schemeClr>
                  </a:solidFill>
                </a:rPr>
                <a:t>tail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7" name="46 CuadroTexto"/>
          <p:cNvSpPr txBox="1"/>
          <p:nvPr/>
        </p:nvSpPr>
        <p:spPr>
          <a:xfrm>
            <a:off x="827584" y="4587974"/>
            <a:ext cx="61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Pila1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7812360" y="4659982"/>
            <a:ext cx="61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Pila2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3635896" y="1851670"/>
            <a:ext cx="180020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Arial" pitchFamily="34" charset="0"/>
                <a:cs typeface="Arial" pitchFamily="34" charset="0"/>
              </a:rPr>
              <a:t>Pila2 == [ ] ? 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3923928" y="2427734"/>
            <a:ext cx="122413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Arial" pitchFamily="34" charset="0"/>
                <a:cs typeface="Arial" pitchFamily="34" charset="0"/>
              </a:rPr>
              <a:t>13 &gt; 5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42 Rectángulo"/>
          <p:cNvSpPr/>
          <p:nvPr/>
        </p:nvSpPr>
        <p:spPr>
          <a:xfrm>
            <a:off x="7812360" y="3867894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/>
              <a:t>5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 l="41019" t="28528" r="55280" b="64888"/>
          <a:stretch>
            <a:fillRect/>
          </a:stretch>
        </p:blipFill>
        <p:spPr bwMode="auto">
          <a:xfrm>
            <a:off x="8604448" y="4227934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51 Grupo"/>
          <p:cNvGrpSpPr/>
          <p:nvPr/>
        </p:nvGrpSpPr>
        <p:grpSpPr>
          <a:xfrm>
            <a:off x="8460432" y="3795886"/>
            <a:ext cx="576064" cy="360040"/>
            <a:chOff x="8460432" y="3723878"/>
            <a:chExt cx="576064" cy="360040"/>
          </a:xfrm>
        </p:grpSpPr>
        <p:sp>
          <p:nvSpPr>
            <p:cNvPr id="44" name="43 CuadroTexto"/>
            <p:cNvSpPr txBox="1"/>
            <p:nvPr/>
          </p:nvSpPr>
          <p:spPr>
            <a:xfrm>
              <a:off x="8460432" y="3723878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tope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49" name="48 Conector recto de flecha"/>
            <p:cNvCxnSpPr/>
            <p:nvPr/>
          </p:nvCxnSpPr>
          <p:spPr>
            <a:xfrm flipH="1">
              <a:off x="8532440" y="4083918"/>
              <a:ext cx="395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6" name="65 Rectángulo"/>
          <p:cNvSpPr/>
          <p:nvPr/>
        </p:nvSpPr>
        <p:spPr>
          <a:xfrm>
            <a:off x="827584" y="3795886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67" name="66 Rectángulo"/>
          <p:cNvSpPr/>
          <p:nvPr/>
        </p:nvSpPr>
        <p:spPr>
          <a:xfrm>
            <a:off x="4355976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13</a:t>
            </a:r>
            <a:endParaRPr lang="es-MX" dirty="0"/>
          </a:p>
        </p:txBody>
      </p:sp>
      <p:sp>
        <p:nvSpPr>
          <p:cNvPr id="68" name="67 Rectángulo"/>
          <p:cNvSpPr/>
          <p:nvPr/>
        </p:nvSpPr>
        <p:spPr>
          <a:xfrm>
            <a:off x="4932040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10</a:t>
            </a:r>
            <a:endParaRPr lang="es-MX" dirty="0"/>
          </a:p>
        </p:txBody>
      </p:sp>
      <p:sp>
        <p:nvSpPr>
          <p:cNvPr id="69" name="68 Rectángulo"/>
          <p:cNvSpPr/>
          <p:nvPr/>
        </p:nvSpPr>
        <p:spPr>
          <a:xfrm>
            <a:off x="5508104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7</a:t>
            </a:r>
            <a:endParaRPr lang="es-MX" dirty="0"/>
          </a:p>
        </p:txBody>
      </p:sp>
      <p:sp>
        <p:nvSpPr>
          <p:cNvPr id="70" name="69 Rectángulo"/>
          <p:cNvSpPr/>
          <p:nvPr/>
        </p:nvSpPr>
        <p:spPr>
          <a:xfrm>
            <a:off x="6084168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2" cstate="print"/>
          <a:srcRect l="41019" t="28528" r="55280" b="64888"/>
          <a:stretch>
            <a:fillRect/>
          </a:stretch>
        </p:blipFill>
        <p:spPr bwMode="auto">
          <a:xfrm>
            <a:off x="6732240" y="987574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6" name="75 Conector recto"/>
          <p:cNvCxnSpPr/>
          <p:nvPr/>
        </p:nvCxnSpPr>
        <p:spPr>
          <a:xfrm>
            <a:off x="2627784" y="771550"/>
            <a:ext cx="40324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>
            <a:off x="2627784" y="1491630"/>
            <a:ext cx="40324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" name="33 Grupo"/>
          <p:cNvGrpSpPr/>
          <p:nvPr/>
        </p:nvGrpSpPr>
        <p:grpSpPr>
          <a:xfrm>
            <a:off x="0" y="3291830"/>
            <a:ext cx="683568" cy="276999"/>
            <a:chOff x="0" y="3795886"/>
            <a:chExt cx="683568" cy="276999"/>
          </a:xfrm>
        </p:grpSpPr>
        <p:sp>
          <p:nvSpPr>
            <p:cNvPr id="42" name="41 CuadroTexto"/>
            <p:cNvSpPr txBox="1"/>
            <p:nvPr/>
          </p:nvSpPr>
          <p:spPr>
            <a:xfrm>
              <a:off x="0" y="3795886"/>
              <a:ext cx="539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tope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0" name="49 Conector recto de flecha"/>
            <p:cNvCxnSpPr/>
            <p:nvPr/>
          </p:nvCxnSpPr>
          <p:spPr>
            <a:xfrm>
              <a:off x="395536" y="393990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 cstate="print"/>
          <a:srcRect l="41019" t="28528" r="55280" b="64888"/>
          <a:stretch>
            <a:fillRect/>
          </a:stretch>
        </p:blipFill>
        <p:spPr bwMode="auto">
          <a:xfrm>
            <a:off x="1619672" y="4011910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0" name="35 Grupo"/>
          <p:cNvGrpSpPr/>
          <p:nvPr/>
        </p:nvGrpSpPr>
        <p:grpSpPr>
          <a:xfrm>
            <a:off x="7740352" y="0"/>
            <a:ext cx="720080" cy="4515966"/>
            <a:chOff x="323528" y="627534"/>
            <a:chExt cx="720080" cy="3888432"/>
          </a:xfrm>
        </p:grpSpPr>
        <p:cxnSp>
          <p:nvCxnSpPr>
            <p:cNvPr id="52" name="51 Conector recto"/>
            <p:cNvCxnSpPr/>
            <p:nvPr/>
          </p:nvCxnSpPr>
          <p:spPr>
            <a:xfrm>
              <a:off x="32352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52 Conector recto"/>
            <p:cNvCxnSpPr/>
            <p:nvPr/>
          </p:nvCxnSpPr>
          <p:spPr>
            <a:xfrm>
              <a:off x="104360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/>
            <p:nvPr/>
          </p:nvCxnSpPr>
          <p:spPr>
            <a:xfrm>
              <a:off x="323528" y="4515966"/>
              <a:ext cx="72008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5" name="34 Grupo"/>
          <p:cNvGrpSpPr/>
          <p:nvPr/>
        </p:nvGrpSpPr>
        <p:grpSpPr>
          <a:xfrm>
            <a:off x="755576" y="0"/>
            <a:ext cx="720080" cy="4443958"/>
            <a:chOff x="323528" y="627534"/>
            <a:chExt cx="720080" cy="3888432"/>
          </a:xfrm>
        </p:grpSpPr>
        <p:cxnSp>
          <p:nvCxnSpPr>
            <p:cNvPr id="56" name="55 Conector recto"/>
            <p:cNvCxnSpPr/>
            <p:nvPr/>
          </p:nvCxnSpPr>
          <p:spPr>
            <a:xfrm>
              <a:off x="32352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56 Conector recto"/>
            <p:cNvCxnSpPr/>
            <p:nvPr/>
          </p:nvCxnSpPr>
          <p:spPr>
            <a:xfrm>
              <a:off x="104360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323528" y="4515966"/>
              <a:ext cx="72008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827584" y="3147814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/>
              <a:t>3</a:t>
            </a:r>
          </a:p>
        </p:txBody>
      </p:sp>
      <p:grpSp>
        <p:nvGrpSpPr>
          <p:cNvPr id="2" name="31 Grupo"/>
          <p:cNvGrpSpPr/>
          <p:nvPr/>
        </p:nvGrpSpPr>
        <p:grpSpPr>
          <a:xfrm>
            <a:off x="4283968" y="123478"/>
            <a:ext cx="504056" cy="576064"/>
            <a:chOff x="2267744" y="123478"/>
            <a:chExt cx="504056" cy="576064"/>
          </a:xfrm>
        </p:grpSpPr>
        <p:cxnSp>
          <p:nvCxnSpPr>
            <p:cNvPr id="18" name="17 Conector recto de flecha"/>
            <p:cNvCxnSpPr/>
            <p:nvPr/>
          </p:nvCxnSpPr>
          <p:spPr>
            <a:xfrm>
              <a:off x="2555776" y="411510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20 CuadroTexto"/>
            <p:cNvSpPr txBox="1"/>
            <p:nvPr/>
          </p:nvSpPr>
          <p:spPr>
            <a:xfrm>
              <a:off x="2267744" y="1234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head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33 Grupo"/>
          <p:cNvGrpSpPr/>
          <p:nvPr/>
        </p:nvGrpSpPr>
        <p:grpSpPr>
          <a:xfrm>
            <a:off x="6156176" y="123478"/>
            <a:ext cx="504056" cy="576064"/>
            <a:chOff x="6444208" y="123478"/>
            <a:chExt cx="504056" cy="576064"/>
          </a:xfrm>
        </p:grpSpPr>
        <p:cxnSp>
          <p:nvCxnSpPr>
            <p:cNvPr id="20" name="19 Conector recto de flecha"/>
            <p:cNvCxnSpPr/>
            <p:nvPr/>
          </p:nvCxnSpPr>
          <p:spPr>
            <a:xfrm>
              <a:off x="6660232" y="411510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21 CuadroTexto"/>
            <p:cNvSpPr txBox="1"/>
            <p:nvPr/>
          </p:nvSpPr>
          <p:spPr>
            <a:xfrm>
              <a:off x="6444208" y="1234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err="1" smtClean="0">
                  <a:solidFill>
                    <a:schemeClr val="accent2">
                      <a:lumMod val="75000"/>
                    </a:schemeClr>
                  </a:solidFill>
                </a:rPr>
                <a:t>tail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7" name="46 CuadroTexto"/>
          <p:cNvSpPr txBox="1"/>
          <p:nvPr/>
        </p:nvSpPr>
        <p:spPr>
          <a:xfrm>
            <a:off x="827584" y="4587974"/>
            <a:ext cx="61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Pila1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7812360" y="4659982"/>
            <a:ext cx="61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Pila2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3635896" y="1851670"/>
            <a:ext cx="180020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Arial" pitchFamily="34" charset="0"/>
                <a:cs typeface="Arial" pitchFamily="34" charset="0"/>
              </a:rPr>
              <a:t>Pila2 == [ ] ? 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3923928" y="2427734"/>
            <a:ext cx="122413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Arial" pitchFamily="34" charset="0"/>
                <a:cs typeface="Arial" pitchFamily="34" charset="0"/>
              </a:rPr>
              <a:t>13 &gt; 5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42 Rectángulo"/>
          <p:cNvSpPr/>
          <p:nvPr/>
        </p:nvSpPr>
        <p:spPr>
          <a:xfrm>
            <a:off x="827584" y="2499742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66" name="65 Rectángulo"/>
          <p:cNvSpPr/>
          <p:nvPr/>
        </p:nvSpPr>
        <p:spPr>
          <a:xfrm>
            <a:off x="827584" y="3795886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67" name="66 Rectángulo"/>
          <p:cNvSpPr/>
          <p:nvPr/>
        </p:nvSpPr>
        <p:spPr>
          <a:xfrm>
            <a:off x="4355976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13</a:t>
            </a:r>
            <a:endParaRPr lang="es-MX" dirty="0"/>
          </a:p>
        </p:txBody>
      </p:sp>
      <p:sp>
        <p:nvSpPr>
          <p:cNvPr id="68" name="67 Rectángulo"/>
          <p:cNvSpPr/>
          <p:nvPr/>
        </p:nvSpPr>
        <p:spPr>
          <a:xfrm>
            <a:off x="4932040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10</a:t>
            </a:r>
            <a:endParaRPr lang="es-MX" dirty="0"/>
          </a:p>
        </p:txBody>
      </p:sp>
      <p:sp>
        <p:nvSpPr>
          <p:cNvPr id="69" name="68 Rectángulo"/>
          <p:cNvSpPr/>
          <p:nvPr/>
        </p:nvSpPr>
        <p:spPr>
          <a:xfrm>
            <a:off x="5508104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7</a:t>
            </a:r>
            <a:endParaRPr lang="es-MX" dirty="0"/>
          </a:p>
        </p:txBody>
      </p:sp>
      <p:sp>
        <p:nvSpPr>
          <p:cNvPr id="70" name="69 Rectángulo"/>
          <p:cNvSpPr/>
          <p:nvPr/>
        </p:nvSpPr>
        <p:spPr>
          <a:xfrm>
            <a:off x="6084168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2" cstate="print"/>
          <a:srcRect l="41019" t="28528" r="55280" b="64888"/>
          <a:stretch>
            <a:fillRect/>
          </a:stretch>
        </p:blipFill>
        <p:spPr bwMode="auto">
          <a:xfrm>
            <a:off x="6732240" y="987574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6" name="75 Conector recto"/>
          <p:cNvCxnSpPr/>
          <p:nvPr/>
        </p:nvCxnSpPr>
        <p:spPr>
          <a:xfrm>
            <a:off x="2627784" y="771550"/>
            <a:ext cx="40324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>
            <a:off x="2627784" y="1491630"/>
            <a:ext cx="40324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" name="33 Grupo"/>
          <p:cNvGrpSpPr/>
          <p:nvPr/>
        </p:nvGrpSpPr>
        <p:grpSpPr>
          <a:xfrm>
            <a:off x="0" y="2715766"/>
            <a:ext cx="683568" cy="276999"/>
            <a:chOff x="0" y="3795886"/>
            <a:chExt cx="683568" cy="276999"/>
          </a:xfrm>
        </p:grpSpPr>
        <p:sp>
          <p:nvSpPr>
            <p:cNvPr id="42" name="41 CuadroTexto"/>
            <p:cNvSpPr txBox="1"/>
            <p:nvPr/>
          </p:nvSpPr>
          <p:spPr>
            <a:xfrm>
              <a:off x="0" y="3795886"/>
              <a:ext cx="539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tope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0" name="49 Conector recto de flecha"/>
            <p:cNvCxnSpPr/>
            <p:nvPr/>
          </p:nvCxnSpPr>
          <p:spPr>
            <a:xfrm>
              <a:off x="395536" y="393990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 cstate="print"/>
          <a:srcRect l="41019" t="28528" r="55280" b="64888"/>
          <a:stretch>
            <a:fillRect/>
          </a:stretch>
        </p:blipFill>
        <p:spPr bwMode="auto">
          <a:xfrm>
            <a:off x="1619672" y="4011910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04448" y="4083918"/>
            <a:ext cx="467544" cy="38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51 CuadroTexto"/>
          <p:cNvSpPr txBox="1"/>
          <p:nvPr/>
        </p:nvSpPr>
        <p:spPr>
          <a:xfrm>
            <a:off x="8532440" y="3795886"/>
            <a:ext cx="61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tope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36" name="35 Grupo"/>
          <p:cNvGrpSpPr/>
          <p:nvPr/>
        </p:nvGrpSpPr>
        <p:grpSpPr>
          <a:xfrm>
            <a:off x="7740352" y="0"/>
            <a:ext cx="720080" cy="4515966"/>
            <a:chOff x="323528" y="627534"/>
            <a:chExt cx="720080" cy="3888432"/>
          </a:xfrm>
        </p:grpSpPr>
        <p:cxnSp>
          <p:nvCxnSpPr>
            <p:cNvPr id="44" name="43 Conector recto"/>
            <p:cNvCxnSpPr/>
            <p:nvPr/>
          </p:nvCxnSpPr>
          <p:spPr>
            <a:xfrm>
              <a:off x="32352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45 Conector recto"/>
            <p:cNvCxnSpPr/>
            <p:nvPr/>
          </p:nvCxnSpPr>
          <p:spPr>
            <a:xfrm>
              <a:off x="104360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48 Conector recto"/>
            <p:cNvCxnSpPr/>
            <p:nvPr/>
          </p:nvCxnSpPr>
          <p:spPr>
            <a:xfrm>
              <a:off x="323528" y="4515966"/>
              <a:ext cx="72008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3" name="34 Grupo"/>
          <p:cNvGrpSpPr/>
          <p:nvPr/>
        </p:nvGrpSpPr>
        <p:grpSpPr>
          <a:xfrm>
            <a:off x="755576" y="0"/>
            <a:ext cx="720080" cy="4443958"/>
            <a:chOff x="323528" y="627534"/>
            <a:chExt cx="720080" cy="3888432"/>
          </a:xfrm>
        </p:grpSpPr>
        <p:cxnSp>
          <p:nvCxnSpPr>
            <p:cNvPr id="54" name="53 Conector recto"/>
            <p:cNvCxnSpPr/>
            <p:nvPr/>
          </p:nvCxnSpPr>
          <p:spPr>
            <a:xfrm>
              <a:off x="32352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54 Conector recto"/>
            <p:cNvCxnSpPr/>
            <p:nvPr/>
          </p:nvCxnSpPr>
          <p:spPr>
            <a:xfrm>
              <a:off x="104360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55 Conector recto"/>
            <p:cNvCxnSpPr/>
            <p:nvPr/>
          </p:nvCxnSpPr>
          <p:spPr>
            <a:xfrm>
              <a:off x="323528" y="4515966"/>
              <a:ext cx="72008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827584" y="3147814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/>
              <a:t>3</a:t>
            </a:r>
          </a:p>
        </p:txBody>
      </p:sp>
      <p:grpSp>
        <p:nvGrpSpPr>
          <p:cNvPr id="2" name="31 Grupo"/>
          <p:cNvGrpSpPr/>
          <p:nvPr/>
        </p:nvGrpSpPr>
        <p:grpSpPr>
          <a:xfrm>
            <a:off x="4932040" y="123478"/>
            <a:ext cx="504056" cy="576064"/>
            <a:chOff x="2267744" y="123478"/>
            <a:chExt cx="504056" cy="576064"/>
          </a:xfrm>
        </p:grpSpPr>
        <p:cxnSp>
          <p:nvCxnSpPr>
            <p:cNvPr id="18" name="17 Conector recto de flecha"/>
            <p:cNvCxnSpPr/>
            <p:nvPr/>
          </p:nvCxnSpPr>
          <p:spPr>
            <a:xfrm>
              <a:off x="2555776" y="411510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20 CuadroTexto"/>
            <p:cNvSpPr txBox="1"/>
            <p:nvPr/>
          </p:nvSpPr>
          <p:spPr>
            <a:xfrm>
              <a:off x="2267744" y="1234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head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33 Grupo"/>
          <p:cNvGrpSpPr/>
          <p:nvPr/>
        </p:nvGrpSpPr>
        <p:grpSpPr>
          <a:xfrm>
            <a:off x="6156176" y="123478"/>
            <a:ext cx="504056" cy="576064"/>
            <a:chOff x="6444208" y="123478"/>
            <a:chExt cx="504056" cy="576064"/>
          </a:xfrm>
        </p:grpSpPr>
        <p:cxnSp>
          <p:nvCxnSpPr>
            <p:cNvPr id="20" name="19 Conector recto de flecha"/>
            <p:cNvCxnSpPr/>
            <p:nvPr/>
          </p:nvCxnSpPr>
          <p:spPr>
            <a:xfrm>
              <a:off x="6660232" y="411510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21 CuadroTexto"/>
            <p:cNvSpPr txBox="1"/>
            <p:nvPr/>
          </p:nvSpPr>
          <p:spPr>
            <a:xfrm>
              <a:off x="6444208" y="1234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err="1" smtClean="0">
                  <a:solidFill>
                    <a:schemeClr val="accent2">
                      <a:lumMod val="75000"/>
                    </a:schemeClr>
                  </a:solidFill>
                </a:rPr>
                <a:t>tail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7" name="46 CuadroTexto"/>
          <p:cNvSpPr txBox="1"/>
          <p:nvPr/>
        </p:nvSpPr>
        <p:spPr>
          <a:xfrm>
            <a:off x="827584" y="4587974"/>
            <a:ext cx="61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Pila1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7812360" y="4659982"/>
            <a:ext cx="61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Pila2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3635896" y="1851670"/>
            <a:ext cx="180020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Arial" pitchFamily="34" charset="0"/>
                <a:cs typeface="Arial" pitchFamily="34" charset="0"/>
              </a:rPr>
              <a:t>Pila2 == [ ] ? 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3923928" y="2427734"/>
            <a:ext cx="122413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Arial" pitchFamily="34" charset="0"/>
                <a:cs typeface="Arial" pitchFamily="34" charset="0"/>
              </a:rPr>
              <a:t>10 &gt; 13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42 Rectángulo"/>
          <p:cNvSpPr/>
          <p:nvPr/>
        </p:nvSpPr>
        <p:spPr>
          <a:xfrm>
            <a:off x="827584" y="2499742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66" name="65 Rectángulo"/>
          <p:cNvSpPr/>
          <p:nvPr/>
        </p:nvSpPr>
        <p:spPr>
          <a:xfrm>
            <a:off x="827584" y="3795886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67" name="66 Rectángulo"/>
          <p:cNvSpPr/>
          <p:nvPr/>
        </p:nvSpPr>
        <p:spPr>
          <a:xfrm>
            <a:off x="827584" y="1851670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13</a:t>
            </a:r>
            <a:endParaRPr lang="es-MX" dirty="0"/>
          </a:p>
        </p:txBody>
      </p:sp>
      <p:sp>
        <p:nvSpPr>
          <p:cNvPr id="68" name="67 Rectángulo"/>
          <p:cNvSpPr/>
          <p:nvPr/>
        </p:nvSpPr>
        <p:spPr>
          <a:xfrm>
            <a:off x="4932040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10</a:t>
            </a:r>
            <a:endParaRPr lang="es-MX" dirty="0"/>
          </a:p>
        </p:txBody>
      </p:sp>
      <p:sp>
        <p:nvSpPr>
          <p:cNvPr id="69" name="68 Rectángulo"/>
          <p:cNvSpPr/>
          <p:nvPr/>
        </p:nvSpPr>
        <p:spPr>
          <a:xfrm>
            <a:off x="5508104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7</a:t>
            </a:r>
            <a:endParaRPr lang="es-MX" dirty="0"/>
          </a:p>
        </p:txBody>
      </p:sp>
      <p:sp>
        <p:nvSpPr>
          <p:cNvPr id="70" name="69 Rectángulo"/>
          <p:cNvSpPr/>
          <p:nvPr/>
        </p:nvSpPr>
        <p:spPr>
          <a:xfrm>
            <a:off x="6084168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2" cstate="print"/>
          <a:srcRect l="41019" t="28528" r="55280" b="64888"/>
          <a:stretch>
            <a:fillRect/>
          </a:stretch>
        </p:blipFill>
        <p:spPr bwMode="auto">
          <a:xfrm>
            <a:off x="6732240" y="987574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6" name="75 Conector recto"/>
          <p:cNvCxnSpPr/>
          <p:nvPr/>
        </p:nvCxnSpPr>
        <p:spPr>
          <a:xfrm>
            <a:off x="2627784" y="771550"/>
            <a:ext cx="40324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>
            <a:off x="2627784" y="1491630"/>
            <a:ext cx="40324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" name="33 Grupo"/>
          <p:cNvGrpSpPr/>
          <p:nvPr/>
        </p:nvGrpSpPr>
        <p:grpSpPr>
          <a:xfrm>
            <a:off x="0" y="2067694"/>
            <a:ext cx="683568" cy="276999"/>
            <a:chOff x="0" y="3795886"/>
            <a:chExt cx="683568" cy="276999"/>
          </a:xfrm>
        </p:grpSpPr>
        <p:sp>
          <p:nvSpPr>
            <p:cNvPr id="42" name="41 CuadroTexto"/>
            <p:cNvSpPr txBox="1"/>
            <p:nvPr/>
          </p:nvSpPr>
          <p:spPr>
            <a:xfrm>
              <a:off x="0" y="3795886"/>
              <a:ext cx="539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tope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0" name="49 Conector recto de flecha"/>
            <p:cNvCxnSpPr/>
            <p:nvPr/>
          </p:nvCxnSpPr>
          <p:spPr>
            <a:xfrm>
              <a:off x="395536" y="393990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 cstate="print"/>
          <a:srcRect l="41019" t="28528" r="55280" b="64888"/>
          <a:stretch>
            <a:fillRect/>
          </a:stretch>
        </p:blipFill>
        <p:spPr bwMode="auto">
          <a:xfrm>
            <a:off x="1619672" y="4011910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04448" y="4083918"/>
            <a:ext cx="467544" cy="38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51 CuadroTexto"/>
          <p:cNvSpPr txBox="1"/>
          <p:nvPr/>
        </p:nvSpPr>
        <p:spPr>
          <a:xfrm>
            <a:off x="8532440" y="3795886"/>
            <a:ext cx="61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tope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36" name="35 Grupo"/>
          <p:cNvGrpSpPr/>
          <p:nvPr/>
        </p:nvGrpSpPr>
        <p:grpSpPr>
          <a:xfrm>
            <a:off x="7740352" y="0"/>
            <a:ext cx="720080" cy="4515966"/>
            <a:chOff x="323528" y="627534"/>
            <a:chExt cx="720080" cy="3888432"/>
          </a:xfrm>
        </p:grpSpPr>
        <p:cxnSp>
          <p:nvCxnSpPr>
            <p:cNvPr id="44" name="43 Conector recto"/>
            <p:cNvCxnSpPr/>
            <p:nvPr/>
          </p:nvCxnSpPr>
          <p:spPr>
            <a:xfrm>
              <a:off x="32352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45 Conector recto"/>
            <p:cNvCxnSpPr/>
            <p:nvPr/>
          </p:nvCxnSpPr>
          <p:spPr>
            <a:xfrm>
              <a:off x="104360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48 Conector recto"/>
            <p:cNvCxnSpPr/>
            <p:nvPr/>
          </p:nvCxnSpPr>
          <p:spPr>
            <a:xfrm>
              <a:off x="323528" y="4515966"/>
              <a:ext cx="72008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3" name="34 Grupo"/>
          <p:cNvGrpSpPr/>
          <p:nvPr/>
        </p:nvGrpSpPr>
        <p:grpSpPr>
          <a:xfrm>
            <a:off x="755576" y="0"/>
            <a:ext cx="720080" cy="4443958"/>
            <a:chOff x="323528" y="627534"/>
            <a:chExt cx="720080" cy="3888432"/>
          </a:xfrm>
        </p:grpSpPr>
        <p:cxnSp>
          <p:nvCxnSpPr>
            <p:cNvPr id="54" name="53 Conector recto"/>
            <p:cNvCxnSpPr/>
            <p:nvPr/>
          </p:nvCxnSpPr>
          <p:spPr>
            <a:xfrm>
              <a:off x="32352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54 Conector recto"/>
            <p:cNvCxnSpPr/>
            <p:nvPr/>
          </p:nvCxnSpPr>
          <p:spPr>
            <a:xfrm>
              <a:off x="104360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55 Conector recto"/>
            <p:cNvCxnSpPr/>
            <p:nvPr/>
          </p:nvCxnSpPr>
          <p:spPr>
            <a:xfrm>
              <a:off x="323528" y="4515966"/>
              <a:ext cx="72008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827584" y="3147814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/>
              <a:t>3</a:t>
            </a:r>
          </a:p>
        </p:txBody>
      </p:sp>
      <p:grpSp>
        <p:nvGrpSpPr>
          <p:cNvPr id="2" name="31 Grupo"/>
          <p:cNvGrpSpPr/>
          <p:nvPr/>
        </p:nvGrpSpPr>
        <p:grpSpPr>
          <a:xfrm>
            <a:off x="4932040" y="123478"/>
            <a:ext cx="504056" cy="576064"/>
            <a:chOff x="2267744" y="123478"/>
            <a:chExt cx="504056" cy="576064"/>
          </a:xfrm>
        </p:grpSpPr>
        <p:cxnSp>
          <p:nvCxnSpPr>
            <p:cNvPr id="18" name="17 Conector recto de flecha"/>
            <p:cNvCxnSpPr/>
            <p:nvPr/>
          </p:nvCxnSpPr>
          <p:spPr>
            <a:xfrm>
              <a:off x="2555776" y="411510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20 CuadroTexto"/>
            <p:cNvSpPr txBox="1"/>
            <p:nvPr/>
          </p:nvSpPr>
          <p:spPr>
            <a:xfrm>
              <a:off x="2267744" y="1234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head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33 Grupo"/>
          <p:cNvGrpSpPr/>
          <p:nvPr/>
        </p:nvGrpSpPr>
        <p:grpSpPr>
          <a:xfrm>
            <a:off x="6156176" y="123478"/>
            <a:ext cx="504056" cy="576064"/>
            <a:chOff x="6444208" y="123478"/>
            <a:chExt cx="504056" cy="576064"/>
          </a:xfrm>
        </p:grpSpPr>
        <p:cxnSp>
          <p:nvCxnSpPr>
            <p:cNvPr id="20" name="19 Conector recto de flecha"/>
            <p:cNvCxnSpPr/>
            <p:nvPr/>
          </p:nvCxnSpPr>
          <p:spPr>
            <a:xfrm>
              <a:off x="6660232" y="411510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21 CuadroTexto"/>
            <p:cNvSpPr txBox="1"/>
            <p:nvPr/>
          </p:nvSpPr>
          <p:spPr>
            <a:xfrm>
              <a:off x="6444208" y="1234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err="1" smtClean="0">
                  <a:solidFill>
                    <a:schemeClr val="accent2">
                      <a:lumMod val="75000"/>
                    </a:schemeClr>
                  </a:solidFill>
                </a:rPr>
                <a:t>tail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7" name="46 CuadroTexto"/>
          <p:cNvSpPr txBox="1"/>
          <p:nvPr/>
        </p:nvSpPr>
        <p:spPr>
          <a:xfrm>
            <a:off x="827584" y="4587974"/>
            <a:ext cx="61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Pila1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7812360" y="4659982"/>
            <a:ext cx="61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Pila2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3635896" y="1851670"/>
            <a:ext cx="180020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Arial" pitchFamily="34" charset="0"/>
                <a:cs typeface="Arial" pitchFamily="34" charset="0"/>
              </a:rPr>
              <a:t>Pila2 == [ ] ? 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3923928" y="2427734"/>
            <a:ext cx="122413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Arial" pitchFamily="34" charset="0"/>
                <a:cs typeface="Arial" pitchFamily="34" charset="0"/>
              </a:rPr>
              <a:t>10 &gt; 13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42 Rectángulo"/>
          <p:cNvSpPr/>
          <p:nvPr/>
        </p:nvSpPr>
        <p:spPr>
          <a:xfrm>
            <a:off x="827584" y="2499742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66" name="65 Rectángulo"/>
          <p:cNvSpPr/>
          <p:nvPr/>
        </p:nvSpPr>
        <p:spPr>
          <a:xfrm>
            <a:off x="827584" y="3795886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67" name="66 Rectángulo"/>
          <p:cNvSpPr/>
          <p:nvPr/>
        </p:nvSpPr>
        <p:spPr>
          <a:xfrm>
            <a:off x="7812360" y="3867894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13</a:t>
            </a:r>
            <a:endParaRPr lang="es-MX" dirty="0"/>
          </a:p>
        </p:txBody>
      </p:sp>
      <p:sp>
        <p:nvSpPr>
          <p:cNvPr id="68" name="67 Rectángulo"/>
          <p:cNvSpPr/>
          <p:nvPr/>
        </p:nvSpPr>
        <p:spPr>
          <a:xfrm>
            <a:off x="4932040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10</a:t>
            </a:r>
            <a:endParaRPr lang="es-MX" dirty="0"/>
          </a:p>
        </p:txBody>
      </p:sp>
      <p:sp>
        <p:nvSpPr>
          <p:cNvPr id="69" name="68 Rectángulo"/>
          <p:cNvSpPr/>
          <p:nvPr/>
        </p:nvSpPr>
        <p:spPr>
          <a:xfrm>
            <a:off x="5508104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7</a:t>
            </a:r>
            <a:endParaRPr lang="es-MX" dirty="0"/>
          </a:p>
        </p:txBody>
      </p:sp>
      <p:sp>
        <p:nvSpPr>
          <p:cNvPr id="70" name="69 Rectángulo"/>
          <p:cNvSpPr/>
          <p:nvPr/>
        </p:nvSpPr>
        <p:spPr>
          <a:xfrm>
            <a:off x="6084168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2" cstate="print"/>
          <a:srcRect l="41019" t="28528" r="55280" b="64888"/>
          <a:stretch>
            <a:fillRect/>
          </a:stretch>
        </p:blipFill>
        <p:spPr bwMode="auto">
          <a:xfrm>
            <a:off x="6732240" y="987574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6" name="75 Conector recto"/>
          <p:cNvCxnSpPr/>
          <p:nvPr/>
        </p:nvCxnSpPr>
        <p:spPr>
          <a:xfrm>
            <a:off x="2627784" y="771550"/>
            <a:ext cx="40324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>
            <a:off x="2627784" y="1491630"/>
            <a:ext cx="40324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" name="33 Grupo"/>
          <p:cNvGrpSpPr/>
          <p:nvPr/>
        </p:nvGrpSpPr>
        <p:grpSpPr>
          <a:xfrm>
            <a:off x="0" y="2715766"/>
            <a:ext cx="683568" cy="276999"/>
            <a:chOff x="0" y="3795886"/>
            <a:chExt cx="683568" cy="276999"/>
          </a:xfrm>
        </p:grpSpPr>
        <p:sp>
          <p:nvSpPr>
            <p:cNvPr id="42" name="41 CuadroTexto"/>
            <p:cNvSpPr txBox="1"/>
            <p:nvPr/>
          </p:nvSpPr>
          <p:spPr>
            <a:xfrm>
              <a:off x="0" y="3795886"/>
              <a:ext cx="539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tope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0" name="49 Conector recto de flecha"/>
            <p:cNvCxnSpPr/>
            <p:nvPr/>
          </p:nvCxnSpPr>
          <p:spPr>
            <a:xfrm>
              <a:off x="395536" y="393990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 cstate="print"/>
          <a:srcRect l="41019" t="28528" r="55280" b="64888"/>
          <a:stretch>
            <a:fillRect/>
          </a:stretch>
        </p:blipFill>
        <p:spPr bwMode="auto">
          <a:xfrm>
            <a:off x="1619672" y="4011910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35 CuadroTexto"/>
          <p:cNvSpPr txBox="1"/>
          <p:nvPr/>
        </p:nvSpPr>
        <p:spPr>
          <a:xfrm>
            <a:off x="3923928" y="3003798"/>
            <a:ext cx="122413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Arial" pitchFamily="34" charset="0"/>
                <a:cs typeface="Arial" pitchFamily="34" charset="0"/>
              </a:rPr>
              <a:t>10 &gt; 5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 cstate="print"/>
          <a:srcRect l="41019" t="28528" r="55280" b="64888"/>
          <a:stretch>
            <a:fillRect/>
          </a:stretch>
        </p:blipFill>
        <p:spPr bwMode="auto">
          <a:xfrm>
            <a:off x="8604448" y="4227934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6" name="51 Grupo"/>
          <p:cNvGrpSpPr/>
          <p:nvPr/>
        </p:nvGrpSpPr>
        <p:grpSpPr>
          <a:xfrm>
            <a:off x="8460432" y="3795886"/>
            <a:ext cx="576064" cy="360040"/>
            <a:chOff x="8460432" y="3723878"/>
            <a:chExt cx="576064" cy="360040"/>
          </a:xfrm>
        </p:grpSpPr>
        <p:sp>
          <p:nvSpPr>
            <p:cNvPr id="49" name="48 CuadroTexto"/>
            <p:cNvSpPr txBox="1"/>
            <p:nvPr/>
          </p:nvSpPr>
          <p:spPr>
            <a:xfrm>
              <a:off x="8460432" y="3723878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tope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3" name="52 Conector recto de flecha"/>
            <p:cNvCxnSpPr/>
            <p:nvPr/>
          </p:nvCxnSpPr>
          <p:spPr>
            <a:xfrm flipH="1">
              <a:off x="8532440" y="4083918"/>
              <a:ext cx="395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0" name="35 Grupo"/>
          <p:cNvGrpSpPr/>
          <p:nvPr/>
        </p:nvGrpSpPr>
        <p:grpSpPr>
          <a:xfrm>
            <a:off x="7740352" y="0"/>
            <a:ext cx="720080" cy="4515966"/>
            <a:chOff x="323528" y="627534"/>
            <a:chExt cx="720080" cy="3888432"/>
          </a:xfrm>
        </p:grpSpPr>
        <p:cxnSp>
          <p:nvCxnSpPr>
            <p:cNvPr id="52" name="51 Conector recto"/>
            <p:cNvCxnSpPr/>
            <p:nvPr/>
          </p:nvCxnSpPr>
          <p:spPr>
            <a:xfrm>
              <a:off x="32352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/>
            <p:nvPr/>
          </p:nvCxnSpPr>
          <p:spPr>
            <a:xfrm>
              <a:off x="104360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54 Conector recto"/>
            <p:cNvCxnSpPr/>
            <p:nvPr/>
          </p:nvCxnSpPr>
          <p:spPr>
            <a:xfrm>
              <a:off x="323528" y="4515966"/>
              <a:ext cx="72008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34 Grupo"/>
          <p:cNvGrpSpPr/>
          <p:nvPr/>
        </p:nvGrpSpPr>
        <p:grpSpPr>
          <a:xfrm>
            <a:off x="755576" y="0"/>
            <a:ext cx="720080" cy="4443958"/>
            <a:chOff x="323528" y="627534"/>
            <a:chExt cx="720080" cy="3888432"/>
          </a:xfrm>
        </p:grpSpPr>
        <p:cxnSp>
          <p:nvCxnSpPr>
            <p:cNvPr id="57" name="56 Conector recto"/>
            <p:cNvCxnSpPr/>
            <p:nvPr/>
          </p:nvCxnSpPr>
          <p:spPr>
            <a:xfrm>
              <a:off x="32352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104360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/>
            <p:nvPr/>
          </p:nvCxnSpPr>
          <p:spPr>
            <a:xfrm>
              <a:off x="323528" y="4515966"/>
              <a:ext cx="72008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827584" y="3147814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/>
              <a:t>3</a:t>
            </a:r>
          </a:p>
        </p:txBody>
      </p:sp>
      <p:grpSp>
        <p:nvGrpSpPr>
          <p:cNvPr id="2" name="31 Grupo"/>
          <p:cNvGrpSpPr/>
          <p:nvPr/>
        </p:nvGrpSpPr>
        <p:grpSpPr>
          <a:xfrm>
            <a:off x="5508104" y="123478"/>
            <a:ext cx="504056" cy="576064"/>
            <a:chOff x="2267744" y="123478"/>
            <a:chExt cx="504056" cy="576064"/>
          </a:xfrm>
        </p:grpSpPr>
        <p:cxnSp>
          <p:nvCxnSpPr>
            <p:cNvPr id="18" name="17 Conector recto de flecha"/>
            <p:cNvCxnSpPr/>
            <p:nvPr/>
          </p:nvCxnSpPr>
          <p:spPr>
            <a:xfrm>
              <a:off x="2555776" y="411510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20 CuadroTexto"/>
            <p:cNvSpPr txBox="1"/>
            <p:nvPr/>
          </p:nvSpPr>
          <p:spPr>
            <a:xfrm>
              <a:off x="2267744" y="1234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head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33 Grupo"/>
          <p:cNvGrpSpPr/>
          <p:nvPr/>
        </p:nvGrpSpPr>
        <p:grpSpPr>
          <a:xfrm>
            <a:off x="6156176" y="123478"/>
            <a:ext cx="504056" cy="576064"/>
            <a:chOff x="6444208" y="123478"/>
            <a:chExt cx="504056" cy="576064"/>
          </a:xfrm>
        </p:grpSpPr>
        <p:cxnSp>
          <p:nvCxnSpPr>
            <p:cNvPr id="20" name="19 Conector recto de flecha"/>
            <p:cNvCxnSpPr/>
            <p:nvPr/>
          </p:nvCxnSpPr>
          <p:spPr>
            <a:xfrm>
              <a:off x="6660232" y="411510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21 CuadroTexto"/>
            <p:cNvSpPr txBox="1"/>
            <p:nvPr/>
          </p:nvSpPr>
          <p:spPr>
            <a:xfrm>
              <a:off x="6444208" y="1234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err="1" smtClean="0">
                  <a:solidFill>
                    <a:schemeClr val="accent2">
                      <a:lumMod val="75000"/>
                    </a:schemeClr>
                  </a:solidFill>
                </a:rPr>
                <a:t>tail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7" name="46 CuadroTexto"/>
          <p:cNvSpPr txBox="1"/>
          <p:nvPr/>
        </p:nvSpPr>
        <p:spPr>
          <a:xfrm>
            <a:off x="827584" y="4587974"/>
            <a:ext cx="61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Pila1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7812360" y="4659982"/>
            <a:ext cx="61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Pila2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3635896" y="1851670"/>
            <a:ext cx="180020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Arial" pitchFamily="34" charset="0"/>
                <a:cs typeface="Arial" pitchFamily="34" charset="0"/>
              </a:rPr>
              <a:t>Pila2 == [ ] ? 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3923928" y="2427734"/>
            <a:ext cx="122413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Arial" pitchFamily="34" charset="0"/>
                <a:cs typeface="Arial" pitchFamily="34" charset="0"/>
              </a:rPr>
              <a:t>7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 &gt; 13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42 Rectángulo"/>
          <p:cNvSpPr/>
          <p:nvPr/>
        </p:nvSpPr>
        <p:spPr>
          <a:xfrm>
            <a:off x="827584" y="2499742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66" name="65 Rectángulo"/>
          <p:cNvSpPr/>
          <p:nvPr/>
        </p:nvSpPr>
        <p:spPr>
          <a:xfrm>
            <a:off x="827584" y="3795886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67" name="66 Rectángulo"/>
          <p:cNvSpPr/>
          <p:nvPr/>
        </p:nvSpPr>
        <p:spPr>
          <a:xfrm>
            <a:off x="7812360" y="3867894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13</a:t>
            </a:r>
            <a:endParaRPr lang="es-MX" dirty="0"/>
          </a:p>
        </p:txBody>
      </p:sp>
      <p:sp>
        <p:nvSpPr>
          <p:cNvPr id="68" name="67 Rectángulo"/>
          <p:cNvSpPr/>
          <p:nvPr/>
        </p:nvSpPr>
        <p:spPr>
          <a:xfrm>
            <a:off x="827584" y="1851670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10</a:t>
            </a:r>
            <a:endParaRPr lang="es-MX" dirty="0"/>
          </a:p>
        </p:txBody>
      </p:sp>
      <p:sp>
        <p:nvSpPr>
          <p:cNvPr id="69" name="68 Rectángulo"/>
          <p:cNvSpPr/>
          <p:nvPr/>
        </p:nvSpPr>
        <p:spPr>
          <a:xfrm>
            <a:off x="5508104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7</a:t>
            </a:r>
            <a:endParaRPr lang="es-MX" dirty="0"/>
          </a:p>
        </p:txBody>
      </p:sp>
      <p:sp>
        <p:nvSpPr>
          <p:cNvPr id="70" name="69 Rectángulo"/>
          <p:cNvSpPr/>
          <p:nvPr/>
        </p:nvSpPr>
        <p:spPr>
          <a:xfrm>
            <a:off x="6084168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2" cstate="print"/>
          <a:srcRect l="41019" t="28528" r="55280" b="64888"/>
          <a:stretch>
            <a:fillRect/>
          </a:stretch>
        </p:blipFill>
        <p:spPr bwMode="auto">
          <a:xfrm>
            <a:off x="6732240" y="987574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6" name="75 Conector recto"/>
          <p:cNvCxnSpPr/>
          <p:nvPr/>
        </p:nvCxnSpPr>
        <p:spPr>
          <a:xfrm>
            <a:off x="2627784" y="771550"/>
            <a:ext cx="40324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>
            <a:off x="2627784" y="1491630"/>
            <a:ext cx="40324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" name="33 Grupo"/>
          <p:cNvGrpSpPr/>
          <p:nvPr/>
        </p:nvGrpSpPr>
        <p:grpSpPr>
          <a:xfrm>
            <a:off x="0" y="2067694"/>
            <a:ext cx="683568" cy="276999"/>
            <a:chOff x="0" y="3795886"/>
            <a:chExt cx="683568" cy="276999"/>
          </a:xfrm>
        </p:grpSpPr>
        <p:sp>
          <p:nvSpPr>
            <p:cNvPr id="42" name="41 CuadroTexto"/>
            <p:cNvSpPr txBox="1"/>
            <p:nvPr/>
          </p:nvSpPr>
          <p:spPr>
            <a:xfrm>
              <a:off x="0" y="3795886"/>
              <a:ext cx="539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tope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0" name="49 Conector recto de flecha"/>
            <p:cNvCxnSpPr/>
            <p:nvPr/>
          </p:nvCxnSpPr>
          <p:spPr>
            <a:xfrm>
              <a:off x="395536" y="393990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 cstate="print"/>
          <a:srcRect l="41019" t="28528" r="55280" b="64888"/>
          <a:stretch>
            <a:fillRect/>
          </a:stretch>
        </p:blipFill>
        <p:spPr bwMode="auto">
          <a:xfrm>
            <a:off x="1619672" y="4011910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35 CuadroTexto"/>
          <p:cNvSpPr txBox="1"/>
          <p:nvPr/>
        </p:nvSpPr>
        <p:spPr>
          <a:xfrm>
            <a:off x="3923928" y="3003798"/>
            <a:ext cx="122413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Arial" pitchFamily="34" charset="0"/>
                <a:cs typeface="Arial" pitchFamily="34" charset="0"/>
              </a:rPr>
              <a:t>7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 &gt; 10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 cstate="print"/>
          <a:srcRect l="41019" t="28528" r="55280" b="64888"/>
          <a:stretch>
            <a:fillRect/>
          </a:stretch>
        </p:blipFill>
        <p:spPr bwMode="auto">
          <a:xfrm>
            <a:off x="8604448" y="4227934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51 Grupo"/>
          <p:cNvGrpSpPr/>
          <p:nvPr/>
        </p:nvGrpSpPr>
        <p:grpSpPr>
          <a:xfrm>
            <a:off x="8460432" y="3795886"/>
            <a:ext cx="576064" cy="360040"/>
            <a:chOff x="8460432" y="3723878"/>
            <a:chExt cx="576064" cy="360040"/>
          </a:xfrm>
        </p:grpSpPr>
        <p:sp>
          <p:nvSpPr>
            <p:cNvPr id="49" name="48 CuadroTexto"/>
            <p:cNvSpPr txBox="1"/>
            <p:nvPr/>
          </p:nvSpPr>
          <p:spPr>
            <a:xfrm>
              <a:off x="8460432" y="3723878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tope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3" name="52 Conector recto de flecha"/>
            <p:cNvCxnSpPr/>
            <p:nvPr/>
          </p:nvCxnSpPr>
          <p:spPr>
            <a:xfrm flipH="1">
              <a:off x="8532440" y="4083918"/>
              <a:ext cx="395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0" name="35 Grupo"/>
          <p:cNvGrpSpPr/>
          <p:nvPr/>
        </p:nvGrpSpPr>
        <p:grpSpPr>
          <a:xfrm>
            <a:off x="7740352" y="0"/>
            <a:ext cx="720080" cy="4515966"/>
            <a:chOff x="323528" y="627534"/>
            <a:chExt cx="720080" cy="3888432"/>
          </a:xfrm>
        </p:grpSpPr>
        <p:cxnSp>
          <p:nvCxnSpPr>
            <p:cNvPr id="46" name="45 Conector recto"/>
            <p:cNvCxnSpPr/>
            <p:nvPr/>
          </p:nvCxnSpPr>
          <p:spPr>
            <a:xfrm>
              <a:off x="32352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/>
            <p:nvPr/>
          </p:nvCxnSpPr>
          <p:spPr>
            <a:xfrm>
              <a:off x="104360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/>
            <p:nvPr/>
          </p:nvCxnSpPr>
          <p:spPr>
            <a:xfrm>
              <a:off x="323528" y="4515966"/>
              <a:ext cx="72008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5" name="34 Grupo"/>
          <p:cNvGrpSpPr/>
          <p:nvPr/>
        </p:nvGrpSpPr>
        <p:grpSpPr>
          <a:xfrm>
            <a:off x="755576" y="0"/>
            <a:ext cx="720080" cy="4443958"/>
            <a:chOff x="323528" y="627534"/>
            <a:chExt cx="720080" cy="3888432"/>
          </a:xfrm>
        </p:grpSpPr>
        <p:cxnSp>
          <p:nvCxnSpPr>
            <p:cNvPr id="56" name="55 Conector recto"/>
            <p:cNvCxnSpPr/>
            <p:nvPr/>
          </p:nvCxnSpPr>
          <p:spPr>
            <a:xfrm>
              <a:off x="32352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56 Conector recto"/>
            <p:cNvCxnSpPr/>
            <p:nvPr/>
          </p:nvCxnSpPr>
          <p:spPr>
            <a:xfrm>
              <a:off x="104360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323528" y="4515966"/>
              <a:ext cx="72008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827584" y="3147814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/>
              <a:t>3</a:t>
            </a:r>
          </a:p>
        </p:txBody>
      </p:sp>
      <p:grpSp>
        <p:nvGrpSpPr>
          <p:cNvPr id="2" name="31 Grupo"/>
          <p:cNvGrpSpPr/>
          <p:nvPr/>
        </p:nvGrpSpPr>
        <p:grpSpPr>
          <a:xfrm>
            <a:off x="5508104" y="123478"/>
            <a:ext cx="504056" cy="576064"/>
            <a:chOff x="2267744" y="123478"/>
            <a:chExt cx="504056" cy="576064"/>
          </a:xfrm>
        </p:grpSpPr>
        <p:cxnSp>
          <p:nvCxnSpPr>
            <p:cNvPr id="18" name="17 Conector recto de flecha"/>
            <p:cNvCxnSpPr/>
            <p:nvPr/>
          </p:nvCxnSpPr>
          <p:spPr>
            <a:xfrm>
              <a:off x="2555776" y="411510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20 CuadroTexto"/>
            <p:cNvSpPr txBox="1"/>
            <p:nvPr/>
          </p:nvSpPr>
          <p:spPr>
            <a:xfrm>
              <a:off x="2267744" y="1234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head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33 Grupo"/>
          <p:cNvGrpSpPr/>
          <p:nvPr/>
        </p:nvGrpSpPr>
        <p:grpSpPr>
          <a:xfrm>
            <a:off x="6156176" y="123478"/>
            <a:ext cx="504056" cy="576064"/>
            <a:chOff x="6444208" y="123478"/>
            <a:chExt cx="504056" cy="576064"/>
          </a:xfrm>
        </p:grpSpPr>
        <p:cxnSp>
          <p:nvCxnSpPr>
            <p:cNvPr id="20" name="19 Conector recto de flecha"/>
            <p:cNvCxnSpPr/>
            <p:nvPr/>
          </p:nvCxnSpPr>
          <p:spPr>
            <a:xfrm>
              <a:off x="6660232" y="411510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21 CuadroTexto"/>
            <p:cNvSpPr txBox="1"/>
            <p:nvPr/>
          </p:nvSpPr>
          <p:spPr>
            <a:xfrm>
              <a:off x="6444208" y="1234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err="1" smtClean="0">
                  <a:solidFill>
                    <a:schemeClr val="accent2">
                      <a:lumMod val="75000"/>
                    </a:schemeClr>
                  </a:solidFill>
                </a:rPr>
                <a:t>tail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7" name="46 CuadroTexto"/>
          <p:cNvSpPr txBox="1"/>
          <p:nvPr/>
        </p:nvSpPr>
        <p:spPr>
          <a:xfrm>
            <a:off x="827584" y="4587974"/>
            <a:ext cx="61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Pila1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7812360" y="4659982"/>
            <a:ext cx="61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Pila2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3635896" y="1851670"/>
            <a:ext cx="180020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Arial" pitchFamily="34" charset="0"/>
                <a:cs typeface="Arial" pitchFamily="34" charset="0"/>
              </a:rPr>
              <a:t>Pila2 == [ ] ? 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3923928" y="2427734"/>
            <a:ext cx="122413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Arial" pitchFamily="34" charset="0"/>
                <a:cs typeface="Arial" pitchFamily="34" charset="0"/>
              </a:rPr>
              <a:t>7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 &gt; 10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42 Rectángulo"/>
          <p:cNvSpPr/>
          <p:nvPr/>
        </p:nvSpPr>
        <p:spPr>
          <a:xfrm>
            <a:off x="827584" y="2499742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66" name="65 Rectángulo"/>
          <p:cNvSpPr/>
          <p:nvPr/>
        </p:nvSpPr>
        <p:spPr>
          <a:xfrm>
            <a:off x="827584" y="3795886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67" name="66 Rectángulo"/>
          <p:cNvSpPr/>
          <p:nvPr/>
        </p:nvSpPr>
        <p:spPr>
          <a:xfrm>
            <a:off x="7812360" y="3867894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13</a:t>
            </a:r>
            <a:endParaRPr lang="es-MX" dirty="0"/>
          </a:p>
        </p:txBody>
      </p:sp>
      <p:sp>
        <p:nvSpPr>
          <p:cNvPr id="68" name="67 Rectángulo"/>
          <p:cNvSpPr/>
          <p:nvPr/>
        </p:nvSpPr>
        <p:spPr>
          <a:xfrm>
            <a:off x="7812360" y="3219822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10</a:t>
            </a:r>
            <a:endParaRPr lang="es-MX" dirty="0"/>
          </a:p>
        </p:txBody>
      </p:sp>
      <p:sp>
        <p:nvSpPr>
          <p:cNvPr id="69" name="68 Rectángulo"/>
          <p:cNvSpPr/>
          <p:nvPr/>
        </p:nvSpPr>
        <p:spPr>
          <a:xfrm>
            <a:off x="5508104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7</a:t>
            </a:r>
            <a:endParaRPr lang="es-MX" dirty="0"/>
          </a:p>
        </p:txBody>
      </p:sp>
      <p:sp>
        <p:nvSpPr>
          <p:cNvPr id="70" name="69 Rectángulo"/>
          <p:cNvSpPr/>
          <p:nvPr/>
        </p:nvSpPr>
        <p:spPr>
          <a:xfrm>
            <a:off x="6084168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2" cstate="print"/>
          <a:srcRect l="41019" t="28528" r="55280" b="64888"/>
          <a:stretch>
            <a:fillRect/>
          </a:stretch>
        </p:blipFill>
        <p:spPr bwMode="auto">
          <a:xfrm>
            <a:off x="6732240" y="987574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6" name="75 Conector recto"/>
          <p:cNvCxnSpPr/>
          <p:nvPr/>
        </p:nvCxnSpPr>
        <p:spPr>
          <a:xfrm>
            <a:off x="2627784" y="771550"/>
            <a:ext cx="40324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>
            <a:off x="2627784" y="1491630"/>
            <a:ext cx="40324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" name="33 Grupo"/>
          <p:cNvGrpSpPr/>
          <p:nvPr/>
        </p:nvGrpSpPr>
        <p:grpSpPr>
          <a:xfrm>
            <a:off x="0" y="2643758"/>
            <a:ext cx="683568" cy="276999"/>
            <a:chOff x="0" y="3795886"/>
            <a:chExt cx="683568" cy="276999"/>
          </a:xfrm>
        </p:grpSpPr>
        <p:sp>
          <p:nvSpPr>
            <p:cNvPr id="42" name="41 CuadroTexto"/>
            <p:cNvSpPr txBox="1"/>
            <p:nvPr/>
          </p:nvSpPr>
          <p:spPr>
            <a:xfrm>
              <a:off x="0" y="3795886"/>
              <a:ext cx="539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tope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0" name="49 Conector recto de flecha"/>
            <p:cNvCxnSpPr/>
            <p:nvPr/>
          </p:nvCxnSpPr>
          <p:spPr>
            <a:xfrm>
              <a:off x="395536" y="393990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 cstate="print"/>
          <a:srcRect l="41019" t="28528" r="55280" b="64888"/>
          <a:stretch>
            <a:fillRect/>
          </a:stretch>
        </p:blipFill>
        <p:spPr bwMode="auto">
          <a:xfrm>
            <a:off x="1619672" y="4011910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35 CuadroTexto"/>
          <p:cNvSpPr txBox="1"/>
          <p:nvPr/>
        </p:nvSpPr>
        <p:spPr>
          <a:xfrm>
            <a:off x="3923928" y="3003798"/>
            <a:ext cx="122413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Arial" pitchFamily="34" charset="0"/>
                <a:cs typeface="Arial" pitchFamily="34" charset="0"/>
              </a:rPr>
              <a:t>7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 &gt; 5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 cstate="print"/>
          <a:srcRect l="41019" t="28528" r="55280" b="64888"/>
          <a:stretch>
            <a:fillRect/>
          </a:stretch>
        </p:blipFill>
        <p:spPr bwMode="auto">
          <a:xfrm>
            <a:off x="8604448" y="4227934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51 Grupo"/>
          <p:cNvGrpSpPr/>
          <p:nvPr/>
        </p:nvGrpSpPr>
        <p:grpSpPr>
          <a:xfrm>
            <a:off x="8460432" y="3291830"/>
            <a:ext cx="576064" cy="360040"/>
            <a:chOff x="8460432" y="3723878"/>
            <a:chExt cx="576064" cy="360040"/>
          </a:xfrm>
        </p:grpSpPr>
        <p:sp>
          <p:nvSpPr>
            <p:cNvPr id="49" name="48 CuadroTexto"/>
            <p:cNvSpPr txBox="1"/>
            <p:nvPr/>
          </p:nvSpPr>
          <p:spPr>
            <a:xfrm>
              <a:off x="8460432" y="3723878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tope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3" name="52 Conector recto de flecha"/>
            <p:cNvCxnSpPr/>
            <p:nvPr/>
          </p:nvCxnSpPr>
          <p:spPr>
            <a:xfrm flipH="1">
              <a:off x="8532440" y="4083918"/>
              <a:ext cx="395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0" name="35 Grupo"/>
          <p:cNvGrpSpPr/>
          <p:nvPr/>
        </p:nvGrpSpPr>
        <p:grpSpPr>
          <a:xfrm>
            <a:off x="7740352" y="0"/>
            <a:ext cx="720080" cy="4515966"/>
            <a:chOff x="323528" y="627534"/>
            <a:chExt cx="720080" cy="3888432"/>
          </a:xfrm>
        </p:grpSpPr>
        <p:cxnSp>
          <p:nvCxnSpPr>
            <p:cNvPr id="46" name="45 Conector recto"/>
            <p:cNvCxnSpPr/>
            <p:nvPr/>
          </p:nvCxnSpPr>
          <p:spPr>
            <a:xfrm>
              <a:off x="32352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/>
            <p:nvPr/>
          </p:nvCxnSpPr>
          <p:spPr>
            <a:xfrm>
              <a:off x="104360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/>
            <p:nvPr/>
          </p:nvCxnSpPr>
          <p:spPr>
            <a:xfrm>
              <a:off x="323528" y="4515966"/>
              <a:ext cx="72008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5" name="34 Grupo"/>
          <p:cNvGrpSpPr/>
          <p:nvPr/>
        </p:nvGrpSpPr>
        <p:grpSpPr>
          <a:xfrm>
            <a:off x="755576" y="0"/>
            <a:ext cx="720080" cy="4443958"/>
            <a:chOff x="323528" y="627534"/>
            <a:chExt cx="720080" cy="3888432"/>
          </a:xfrm>
        </p:grpSpPr>
        <p:cxnSp>
          <p:nvCxnSpPr>
            <p:cNvPr id="56" name="55 Conector recto"/>
            <p:cNvCxnSpPr/>
            <p:nvPr/>
          </p:nvCxnSpPr>
          <p:spPr>
            <a:xfrm>
              <a:off x="32352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56 Conector recto"/>
            <p:cNvCxnSpPr/>
            <p:nvPr/>
          </p:nvCxnSpPr>
          <p:spPr>
            <a:xfrm>
              <a:off x="104360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323528" y="4515966"/>
              <a:ext cx="72008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827584" y="3147814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/>
              <a:t>3</a:t>
            </a:r>
          </a:p>
        </p:txBody>
      </p:sp>
      <p:grpSp>
        <p:nvGrpSpPr>
          <p:cNvPr id="2" name="31 Grupo"/>
          <p:cNvGrpSpPr/>
          <p:nvPr/>
        </p:nvGrpSpPr>
        <p:grpSpPr>
          <a:xfrm>
            <a:off x="5796136" y="123478"/>
            <a:ext cx="504056" cy="576064"/>
            <a:chOff x="2267744" y="123478"/>
            <a:chExt cx="504056" cy="576064"/>
          </a:xfrm>
        </p:grpSpPr>
        <p:cxnSp>
          <p:nvCxnSpPr>
            <p:cNvPr id="18" name="17 Conector recto de flecha"/>
            <p:cNvCxnSpPr/>
            <p:nvPr/>
          </p:nvCxnSpPr>
          <p:spPr>
            <a:xfrm>
              <a:off x="2555776" y="411510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20 CuadroTexto"/>
            <p:cNvSpPr txBox="1"/>
            <p:nvPr/>
          </p:nvSpPr>
          <p:spPr>
            <a:xfrm>
              <a:off x="2267744" y="1234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head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33 Grupo"/>
          <p:cNvGrpSpPr/>
          <p:nvPr/>
        </p:nvGrpSpPr>
        <p:grpSpPr>
          <a:xfrm>
            <a:off x="6156176" y="123478"/>
            <a:ext cx="504056" cy="576064"/>
            <a:chOff x="6444208" y="123478"/>
            <a:chExt cx="504056" cy="576064"/>
          </a:xfrm>
        </p:grpSpPr>
        <p:cxnSp>
          <p:nvCxnSpPr>
            <p:cNvPr id="20" name="19 Conector recto de flecha"/>
            <p:cNvCxnSpPr/>
            <p:nvPr/>
          </p:nvCxnSpPr>
          <p:spPr>
            <a:xfrm>
              <a:off x="6660232" y="411510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21 CuadroTexto"/>
            <p:cNvSpPr txBox="1"/>
            <p:nvPr/>
          </p:nvSpPr>
          <p:spPr>
            <a:xfrm>
              <a:off x="6444208" y="1234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err="1" smtClean="0">
                  <a:solidFill>
                    <a:schemeClr val="accent2">
                      <a:lumMod val="75000"/>
                    </a:schemeClr>
                  </a:solidFill>
                </a:rPr>
                <a:t>tail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4" name="34 Grupo"/>
          <p:cNvGrpSpPr/>
          <p:nvPr/>
        </p:nvGrpSpPr>
        <p:grpSpPr>
          <a:xfrm>
            <a:off x="755576" y="555526"/>
            <a:ext cx="720080" cy="3888432"/>
            <a:chOff x="323528" y="627534"/>
            <a:chExt cx="720080" cy="3888432"/>
          </a:xfrm>
        </p:grpSpPr>
        <p:cxnSp>
          <p:nvCxnSpPr>
            <p:cNvPr id="26" name="25 Conector recto"/>
            <p:cNvCxnSpPr/>
            <p:nvPr/>
          </p:nvCxnSpPr>
          <p:spPr>
            <a:xfrm>
              <a:off x="32352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/>
            <p:nvPr/>
          </p:nvCxnSpPr>
          <p:spPr>
            <a:xfrm>
              <a:off x="104360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32 Conector recto"/>
            <p:cNvCxnSpPr/>
            <p:nvPr/>
          </p:nvCxnSpPr>
          <p:spPr>
            <a:xfrm>
              <a:off x="323528" y="4515966"/>
              <a:ext cx="72008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7" name="46 CuadroTexto"/>
          <p:cNvSpPr txBox="1"/>
          <p:nvPr/>
        </p:nvSpPr>
        <p:spPr>
          <a:xfrm>
            <a:off x="827584" y="4587974"/>
            <a:ext cx="61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Pila1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7812360" y="4659982"/>
            <a:ext cx="61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Pila2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3635896" y="1851670"/>
            <a:ext cx="180020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Arial" pitchFamily="34" charset="0"/>
                <a:cs typeface="Arial" pitchFamily="34" charset="0"/>
              </a:rPr>
              <a:t>Pila2 == [ ] ? 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3923928" y="2427734"/>
            <a:ext cx="122413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Arial" pitchFamily="34" charset="0"/>
                <a:cs typeface="Arial" pitchFamily="34" charset="0"/>
              </a:rPr>
              <a:t>2 &gt; 10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42 Rectángulo"/>
          <p:cNvSpPr/>
          <p:nvPr/>
        </p:nvSpPr>
        <p:spPr>
          <a:xfrm>
            <a:off x="827584" y="2499742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66" name="65 Rectángulo"/>
          <p:cNvSpPr/>
          <p:nvPr/>
        </p:nvSpPr>
        <p:spPr>
          <a:xfrm>
            <a:off x="827584" y="3795886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67" name="66 Rectángulo"/>
          <p:cNvSpPr/>
          <p:nvPr/>
        </p:nvSpPr>
        <p:spPr>
          <a:xfrm>
            <a:off x="7812360" y="3867894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13</a:t>
            </a:r>
            <a:endParaRPr lang="es-MX" dirty="0"/>
          </a:p>
        </p:txBody>
      </p:sp>
      <p:sp>
        <p:nvSpPr>
          <p:cNvPr id="68" name="67 Rectángulo"/>
          <p:cNvSpPr/>
          <p:nvPr/>
        </p:nvSpPr>
        <p:spPr>
          <a:xfrm>
            <a:off x="7812360" y="3219822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10</a:t>
            </a:r>
            <a:endParaRPr lang="es-MX" dirty="0"/>
          </a:p>
        </p:txBody>
      </p:sp>
      <p:sp>
        <p:nvSpPr>
          <p:cNvPr id="69" name="68 Rectángulo"/>
          <p:cNvSpPr/>
          <p:nvPr/>
        </p:nvSpPr>
        <p:spPr>
          <a:xfrm>
            <a:off x="827584" y="1851670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7</a:t>
            </a:r>
            <a:endParaRPr lang="es-MX" dirty="0"/>
          </a:p>
        </p:txBody>
      </p:sp>
      <p:sp>
        <p:nvSpPr>
          <p:cNvPr id="70" name="69 Rectángulo"/>
          <p:cNvSpPr/>
          <p:nvPr/>
        </p:nvSpPr>
        <p:spPr>
          <a:xfrm>
            <a:off x="6084168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2" cstate="print"/>
          <a:srcRect l="41019" t="28528" r="55280" b="64888"/>
          <a:stretch>
            <a:fillRect/>
          </a:stretch>
        </p:blipFill>
        <p:spPr bwMode="auto">
          <a:xfrm>
            <a:off x="6732240" y="987574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6" name="75 Conector recto"/>
          <p:cNvCxnSpPr/>
          <p:nvPr/>
        </p:nvCxnSpPr>
        <p:spPr>
          <a:xfrm>
            <a:off x="2627784" y="771550"/>
            <a:ext cx="40324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>
            <a:off x="2627784" y="1491630"/>
            <a:ext cx="40324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" name="33 Grupo"/>
          <p:cNvGrpSpPr/>
          <p:nvPr/>
        </p:nvGrpSpPr>
        <p:grpSpPr>
          <a:xfrm>
            <a:off x="0" y="2067694"/>
            <a:ext cx="683568" cy="276999"/>
            <a:chOff x="0" y="3795886"/>
            <a:chExt cx="683568" cy="276999"/>
          </a:xfrm>
        </p:grpSpPr>
        <p:sp>
          <p:nvSpPr>
            <p:cNvPr id="42" name="41 CuadroTexto"/>
            <p:cNvSpPr txBox="1"/>
            <p:nvPr/>
          </p:nvSpPr>
          <p:spPr>
            <a:xfrm>
              <a:off x="0" y="3795886"/>
              <a:ext cx="539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tope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0" name="49 Conector recto de flecha"/>
            <p:cNvCxnSpPr/>
            <p:nvPr/>
          </p:nvCxnSpPr>
          <p:spPr>
            <a:xfrm>
              <a:off x="395536" y="393990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 cstate="print"/>
          <a:srcRect l="41019" t="28528" r="55280" b="64888"/>
          <a:stretch>
            <a:fillRect/>
          </a:stretch>
        </p:blipFill>
        <p:spPr bwMode="auto">
          <a:xfrm>
            <a:off x="1619672" y="4011910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35 CuadroTexto"/>
          <p:cNvSpPr txBox="1"/>
          <p:nvPr/>
        </p:nvSpPr>
        <p:spPr>
          <a:xfrm>
            <a:off x="3923928" y="3003798"/>
            <a:ext cx="122413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Arial" pitchFamily="34" charset="0"/>
                <a:cs typeface="Arial" pitchFamily="34" charset="0"/>
              </a:rPr>
              <a:t>2 &gt; 7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 cstate="print"/>
          <a:srcRect l="41019" t="28528" r="55280" b="64888"/>
          <a:stretch>
            <a:fillRect/>
          </a:stretch>
        </p:blipFill>
        <p:spPr bwMode="auto">
          <a:xfrm>
            <a:off x="8604448" y="4227934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51 Grupo"/>
          <p:cNvGrpSpPr/>
          <p:nvPr/>
        </p:nvGrpSpPr>
        <p:grpSpPr>
          <a:xfrm>
            <a:off x="8460432" y="3291830"/>
            <a:ext cx="576064" cy="360040"/>
            <a:chOff x="8460432" y="3723878"/>
            <a:chExt cx="576064" cy="360040"/>
          </a:xfrm>
        </p:grpSpPr>
        <p:sp>
          <p:nvSpPr>
            <p:cNvPr id="49" name="48 CuadroTexto"/>
            <p:cNvSpPr txBox="1"/>
            <p:nvPr/>
          </p:nvSpPr>
          <p:spPr>
            <a:xfrm>
              <a:off x="8460432" y="3723878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tope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3" name="52 Conector recto de flecha"/>
            <p:cNvCxnSpPr/>
            <p:nvPr/>
          </p:nvCxnSpPr>
          <p:spPr>
            <a:xfrm flipH="1">
              <a:off x="8532440" y="4083918"/>
              <a:ext cx="395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0" name="35 Grupo"/>
          <p:cNvGrpSpPr/>
          <p:nvPr/>
        </p:nvGrpSpPr>
        <p:grpSpPr>
          <a:xfrm>
            <a:off x="7740352" y="0"/>
            <a:ext cx="720080" cy="4515966"/>
            <a:chOff x="323528" y="627534"/>
            <a:chExt cx="720080" cy="3888432"/>
          </a:xfrm>
        </p:grpSpPr>
        <p:cxnSp>
          <p:nvCxnSpPr>
            <p:cNvPr id="46" name="45 Conector recto"/>
            <p:cNvCxnSpPr/>
            <p:nvPr/>
          </p:nvCxnSpPr>
          <p:spPr>
            <a:xfrm>
              <a:off x="32352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/>
            <p:nvPr/>
          </p:nvCxnSpPr>
          <p:spPr>
            <a:xfrm>
              <a:off x="104360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/>
            <p:nvPr/>
          </p:nvCxnSpPr>
          <p:spPr>
            <a:xfrm>
              <a:off x="323528" y="4515966"/>
              <a:ext cx="72008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5" name="34 Grupo"/>
          <p:cNvGrpSpPr/>
          <p:nvPr/>
        </p:nvGrpSpPr>
        <p:grpSpPr>
          <a:xfrm>
            <a:off x="755576" y="0"/>
            <a:ext cx="720080" cy="4443958"/>
            <a:chOff x="323528" y="627534"/>
            <a:chExt cx="720080" cy="3888432"/>
          </a:xfrm>
        </p:grpSpPr>
        <p:cxnSp>
          <p:nvCxnSpPr>
            <p:cNvPr id="56" name="55 Conector recto"/>
            <p:cNvCxnSpPr/>
            <p:nvPr/>
          </p:nvCxnSpPr>
          <p:spPr>
            <a:xfrm>
              <a:off x="32352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56 Conector recto"/>
            <p:cNvCxnSpPr/>
            <p:nvPr/>
          </p:nvCxnSpPr>
          <p:spPr>
            <a:xfrm>
              <a:off x="104360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323528" y="4515966"/>
              <a:ext cx="72008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827584" y="3147814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/>
              <a:t>3</a:t>
            </a:r>
          </a:p>
        </p:txBody>
      </p:sp>
      <p:grpSp>
        <p:nvGrpSpPr>
          <p:cNvPr id="2" name="31 Grupo"/>
          <p:cNvGrpSpPr/>
          <p:nvPr/>
        </p:nvGrpSpPr>
        <p:grpSpPr>
          <a:xfrm>
            <a:off x="5796136" y="123478"/>
            <a:ext cx="504056" cy="576064"/>
            <a:chOff x="2267744" y="123478"/>
            <a:chExt cx="504056" cy="576064"/>
          </a:xfrm>
        </p:grpSpPr>
        <p:cxnSp>
          <p:nvCxnSpPr>
            <p:cNvPr id="18" name="17 Conector recto de flecha"/>
            <p:cNvCxnSpPr/>
            <p:nvPr/>
          </p:nvCxnSpPr>
          <p:spPr>
            <a:xfrm>
              <a:off x="2555776" y="411510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20 CuadroTexto"/>
            <p:cNvSpPr txBox="1"/>
            <p:nvPr/>
          </p:nvSpPr>
          <p:spPr>
            <a:xfrm>
              <a:off x="2267744" y="1234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head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33 Grupo"/>
          <p:cNvGrpSpPr/>
          <p:nvPr/>
        </p:nvGrpSpPr>
        <p:grpSpPr>
          <a:xfrm>
            <a:off x="6156176" y="123478"/>
            <a:ext cx="504056" cy="576064"/>
            <a:chOff x="6444208" y="123478"/>
            <a:chExt cx="504056" cy="576064"/>
          </a:xfrm>
        </p:grpSpPr>
        <p:cxnSp>
          <p:nvCxnSpPr>
            <p:cNvPr id="20" name="19 Conector recto de flecha"/>
            <p:cNvCxnSpPr/>
            <p:nvPr/>
          </p:nvCxnSpPr>
          <p:spPr>
            <a:xfrm>
              <a:off x="6660232" y="411510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21 CuadroTexto"/>
            <p:cNvSpPr txBox="1"/>
            <p:nvPr/>
          </p:nvSpPr>
          <p:spPr>
            <a:xfrm>
              <a:off x="6444208" y="1234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err="1" smtClean="0">
                  <a:solidFill>
                    <a:schemeClr val="accent2">
                      <a:lumMod val="75000"/>
                    </a:schemeClr>
                  </a:solidFill>
                </a:rPr>
                <a:t>tail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7" name="46 CuadroTexto"/>
          <p:cNvSpPr txBox="1"/>
          <p:nvPr/>
        </p:nvSpPr>
        <p:spPr>
          <a:xfrm>
            <a:off x="827584" y="4587974"/>
            <a:ext cx="61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Pila1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7812360" y="4659982"/>
            <a:ext cx="61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Pila2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3635896" y="1851670"/>
            <a:ext cx="180020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Arial" pitchFamily="34" charset="0"/>
                <a:cs typeface="Arial" pitchFamily="34" charset="0"/>
              </a:rPr>
              <a:t>Pila2 == [ ] ? 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3923928" y="2427734"/>
            <a:ext cx="122413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Arial" pitchFamily="34" charset="0"/>
                <a:cs typeface="Arial" pitchFamily="34" charset="0"/>
              </a:rPr>
              <a:t>2 &gt; 7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42 Rectángulo"/>
          <p:cNvSpPr/>
          <p:nvPr/>
        </p:nvSpPr>
        <p:spPr>
          <a:xfrm>
            <a:off x="827584" y="2499742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66" name="65 Rectángulo"/>
          <p:cNvSpPr/>
          <p:nvPr/>
        </p:nvSpPr>
        <p:spPr>
          <a:xfrm>
            <a:off x="827584" y="3795886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67" name="66 Rectángulo"/>
          <p:cNvSpPr/>
          <p:nvPr/>
        </p:nvSpPr>
        <p:spPr>
          <a:xfrm>
            <a:off x="7812360" y="3867894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13</a:t>
            </a:r>
            <a:endParaRPr lang="es-MX" dirty="0"/>
          </a:p>
        </p:txBody>
      </p:sp>
      <p:sp>
        <p:nvSpPr>
          <p:cNvPr id="68" name="67 Rectángulo"/>
          <p:cNvSpPr/>
          <p:nvPr/>
        </p:nvSpPr>
        <p:spPr>
          <a:xfrm>
            <a:off x="7812360" y="3219822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10</a:t>
            </a:r>
            <a:endParaRPr lang="es-MX" dirty="0"/>
          </a:p>
        </p:txBody>
      </p:sp>
      <p:sp>
        <p:nvSpPr>
          <p:cNvPr id="69" name="68 Rectángulo"/>
          <p:cNvSpPr/>
          <p:nvPr/>
        </p:nvSpPr>
        <p:spPr>
          <a:xfrm>
            <a:off x="7812360" y="2571750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7</a:t>
            </a:r>
            <a:endParaRPr lang="es-MX" dirty="0"/>
          </a:p>
        </p:txBody>
      </p:sp>
      <p:sp>
        <p:nvSpPr>
          <p:cNvPr id="70" name="69 Rectángulo"/>
          <p:cNvSpPr/>
          <p:nvPr/>
        </p:nvSpPr>
        <p:spPr>
          <a:xfrm>
            <a:off x="6084168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2" cstate="print"/>
          <a:srcRect l="41019" t="28528" r="55280" b="64888"/>
          <a:stretch>
            <a:fillRect/>
          </a:stretch>
        </p:blipFill>
        <p:spPr bwMode="auto">
          <a:xfrm>
            <a:off x="6732240" y="987574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6" name="75 Conector recto"/>
          <p:cNvCxnSpPr/>
          <p:nvPr/>
        </p:nvCxnSpPr>
        <p:spPr>
          <a:xfrm>
            <a:off x="2627784" y="771550"/>
            <a:ext cx="40324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>
            <a:off x="2627784" y="1491630"/>
            <a:ext cx="40324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" name="33 Grupo"/>
          <p:cNvGrpSpPr/>
          <p:nvPr/>
        </p:nvGrpSpPr>
        <p:grpSpPr>
          <a:xfrm>
            <a:off x="0" y="2499742"/>
            <a:ext cx="683568" cy="276999"/>
            <a:chOff x="0" y="3795886"/>
            <a:chExt cx="683568" cy="276999"/>
          </a:xfrm>
        </p:grpSpPr>
        <p:sp>
          <p:nvSpPr>
            <p:cNvPr id="42" name="41 CuadroTexto"/>
            <p:cNvSpPr txBox="1"/>
            <p:nvPr/>
          </p:nvSpPr>
          <p:spPr>
            <a:xfrm>
              <a:off x="0" y="3795886"/>
              <a:ext cx="539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tope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0" name="49 Conector recto de flecha"/>
            <p:cNvCxnSpPr/>
            <p:nvPr/>
          </p:nvCxnSpPr>
          <p:spPr>
            <a:xfrm>
              <a:off x="395536" y="393990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 cstate="print"/>
          <a:srcRect l="41019" t="28528" r="55280" b="64888"/>
          <a:stretch>
            <a:fillRect/>
          </a:stretch>
        </p:blipFill>
        <p:spPr bwMode="auto">
          <a:xfrm>
            <a:off x="1619672" y="4011910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35 CuadroTexto"/>
          <p:cNvSpPr txBox="1"/>
          <p:nvPr/>
        </p:nvSpPr>
        <p:spPr>
          <a:xfrm>
            <a:off x="3923928" y="3003798"/>
            <a:ext cx="122413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Arial" pitchFamily="34" charset="0"/>
                <a:cs typeface="Arial" pitchFamily="34" charset="0"/>
              </a:rPr>
              <a:t>2 &gt; 5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 cstate="print"/>
          <a:srcRect l="41019" t="28528" r="55280" b="64888"/>
          <a:stretch>
            <a:fillRect/>
          </a:stretch>
        </p:blipFill>
        <p:spPr bwMode="auto">
          <a:xfrm>
            <a:off x="8604448" y="4227934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51 Grupo"/>
          <p:cNvGrpSpPr/>
          <p:nvPr/>
        </p:nvGrpSpPr>
        <p:grpSpPr>
          <a:xfrm>
            <a:off x="8460432" y="2643758"/>
            <a:ext cx="576064" cy="360040"/>
            <a:chOff x="8460432" y="3723878"/>
            <a:chExt cx="576064" cy="360040"/>
          </a:xfrm>
        </p:grpSpPr>
        <p:sp>
          <p:nvSpPr>
            <p:cNvPr id="49" name="48 CuadroTexto"/>
            <p:cNvSpPr txBox="1"/>
            <p:nvPr/>
          </p:nvSpPr>
          <p:spPr>
            <a:xfrm>
              <a:off x="8460432" y="3723878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tope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3" name="52 Conector recto de flecha"/>
            <p:cNvCxnSpPr/>
            <p:nvPr/>
          </p:nvCxnSpPr>
          <p:spPr>
            <a:xfrm flipH="1">
              <a:off x="8532440" y="4083918"/>
              <a:ext cx="395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0" name="35 Grupo"/>
          <p:cNvGrpSpPr/>
          <p:nvPr/>
        </p:nvGrpSpPr>
        <p:grpSpPr>
          <a:xfrm>
            <a:off x="7740352" y="0"/>
            <a:ext cx="720080" cy="4515966"/>
            <a:chOff x="323528" y="627534"/>
            <a:chExt cx="720080" cy="3888432"/>
          </a:xfrm>
        </p:grpSpPr>
        <p:cxnSp>
          <p:nvCxnSpPr>
            <p:cNvPr id="46" name="45 Conector recto"/>
            <p:cNvCxnSpPr/>
            <p:nvPr/>
          </p:nvCxnSpPr>
          <p:spPr>
            <a:xfrm>
              <a:off x="32352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/>
            <p:nvPr/>
          </p:nvCxnSpPr>
          <p:spPr>
            <a:xfrm>
              <a:off x="104360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/>
            <p:nvPr/>
          </p:nvCxnSpPr>
          <p:spPr>
            <a:xfrm>
              <a:off x="323528" y="4515966"/>
              <a:ext cx="72008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5" name="34 Grupo"/>
          <p:cNvGrpSpPr/>
          <p:nvPr/>
        </p:nvGrpSpPr>
        <p:grpSpPr>
          <a:xfrm>
            <a:off x="755576" y="0"/>
            <a:ext cx="720080" cy="4443958"/>
            <a:chOff x="323528" y="627534"/>
            <a:chExt cx="720080" cy="3888432"/>
          </a:xfrm>
        </p:grpSpPr>
        <p:cxnSp>
          <p:nvCxnSpPr>
            <p:cNvPr id="56" name="55 Conector recto"/>
            <p:cNvCxnSpPr/>
            <p:nvPr/>
          </p:nvCxnSpPr>
          <p:spPr>
            <a:xfrm>
              <a:off x="32352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56 Conector recto"/>
            <p:cNvCxnSpPr/>
            <p:nvPr/>
          </p:nvCxnSpPr>
          <p:spPr>
            <a:xfrm>
              <a:off x="104360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323528" y="4515966"/>
              <a:ext cx="72008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827584" y="3147814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/>
              <a:t>3</a:t>
            </a:r>
          </a:p>
        </p:txBody>
      </p:sp>
      <p:grpSp>
        <p:nvGrpSpPr>
          <p:cNvPr id="2" name="31 Grupo"/>
          <p:cNvGrpSpPr/>
          <p:nvPr/>
        </p:nvGrpSpPr>
        <p:grpSpPr>
          <a:xfrm>
            <a:off x="5796136" y="123478"/>
            <a:ext cx="504056" cy="576064"/>
            <a:chOff x="2267744" y="123478"/>
            <a:chExt cx="504056" cy="576064"/>
          </a:xfrm>
        </p:grpSpPr>
        <p:cxnSp>
          <p:nvCxnSpPr>
            <p:cNvPr id="18" name="17 Conector recto de flecha"/>
            <p:cNvCxnSpPr/>
            <p:nvPr/>
          </p:nvCxnSpPr>
          <p:spPr>
            <a:xfrm>
              <a:off x="2555776" y="411510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20 CuadroTexto"/>
            <p:cNvSpPr txBox="1"/>
            <p:nvPr/>
          </p:nvSpPr>
          <p:spPr>
            <a:xfrm>
              <a:off x="2267744" y="1234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head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33 Grupo"/>
          <p:cNvGrpSpPr/>
          <p:nvPr/>
        </p:nvGrpSpPr>
        <p:grpSpPr>
          <a:xfrm>
            <a:off x="6156176" y="123478"/>
            <a:ext cx="504056" cy="576064"/>
            <a:chOff x="6444208" y="123478"/>
            <a:chExt cx="504056" cy="576064"/>
          </a:xfrm>
        </p:grpSpPr>
        <p:cxnSp>
          <p:nvCxnSpPr>
            <p:cNvPr id="20" name="19 Conector recto de flecha"/>
            <p:cNvCxnSpPr/>
            <p:nvPr/>
          </p:nvCxnSpPr>
          <p:spPr>
            <a:xfrm>
              <a:off x="6660232" y="411510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21 CuadroTexto"/>
            <p:cNvSpPr txBox="1"/>
            <p:nvPr/>
          </p:nvSpPr>
          <p:spPr>
            <a:xfrm>
              <a:off x="6444208" y="1234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err="1" smtClean="0">
                  <a:solidFill>
                    <a:schemeClr val="accent2">
                      <a:lumMod val="75000"/>
                    </a:schemeClr>
                  </a:solidFill>
                </a:rPr>
                <a:t>tail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7" name="46 CuadroTexto"/>
          <p:cNvSpPr txBox="1"/>
          <p:nvPr/>
        </p:nvSpPr>
        <p:spPr>
          <a:xfrm>
            <a:off x="827584" y="4587974"/>
            <a:ext cx="61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Pila1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7812360" y="4659982"/>
            <a:ext cx="61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Pila2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3635896" y="1851670"/>
            <a:ext cx="180020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Arial" pitchFamily="34" charset="0"/>
                <a:cs typeface="Arial" pitchFamily="34" charset="0"/>
              </a:rPr>
              <a:t>Pila2 == [ ] ? 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3923928" y="2427734"/>
            <a:ext cx="122413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Arial" pitchFamily="34" charset="0"/>
                <a:cs typeface="Arial" pitchFamily="34" charset="0"/>
              </a:rPr>
              <a:t>2 &gt; 5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42 Rectángulo"/>
          <p:cNvSpPr/>
          <p:nvPr/>
        </p:nvSpPr>
        <p:spPr>
          <a:xfrm>
            <a:off x="7812360" y="192367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66" name="65 Rectángulo"/>
          <p:cNvSpPr/>
          <p:nvPr/>
        </p:nvSpPr>
        <p:spPr>
          <a:xfrm>
            <a:off x="827584" y="3795886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67" name="66 Rectángulo"/>
          <p:cNvSpPr/>
          <p:nvPr/>
        </p:nvSpPr>
        <p:spPr>
          <a:xfrm>
            <a:off x="7812360" y="3867894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13</a:t>
            </a:r>
            <a:endParaRPr lang="es-MX" dirty="0"/>
          </a:p>
        </p:txBody>
      </p:sp>
      <p:sp>
        <p:nvSpPr>
          <p:cNvPr id="68" name="67 Rectángulo"/>
          <p:cNvSpPr/>
          <p:nvPr/>
        </p:nvSpPr>
        <p:spPr>
          <a:xfrm>
            <a:off x="7812360" y="3219822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10</a:t>
            </a:r>
            <a:endParaRPr lang="es-MX" dirty="0"/>
          </a:p>
        </p:txBody>
      </p:sp>
      <p:sp>
        <p:nvSpPr>
          <p:cNvPr id="69" name="68 Rectángulo"/>
          <p:cNvSpPr/>
          <p:nvPr/>
        </p:nvSpPr>
        <p:spPr>
          <a:xfrm>
            <a:off x="7812360" y="2571750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7</a:t>
            </a:r>
            <a:endParaRPr lang="es-MX" dirty="0"/>
          </a:p>
        </p:txBody>
      </p:sp>
      <p:sp>
        <p:nvSpPr>
          <p:cNvPr id="70" name="69 Rectángulo"/>
          <p:cNvSpPr/>
          <p:nvPr/>
        </p:nvSpPr>
        <p:spPr>
          <a:xfrm>
            <a:off x="6084168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2" cstate="print"/>
          <a:srcRect l="41019" t="28528" r="55280" b="64888"/>
          <a:stretch>
            <a:fillRect/>
          </a:stretch>
        </p:blipFill>
        <p:spPr bwMode="auto">
          <a:xfrm>
            <a:off x="6732240" y="987574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6" name="75 Conector recto"/>
          <p:cNvCxnSpPr/>
          <p:nvPr/>
        </p:nvCxnSpPr>
        <p:spPr>
          <a:xfrm>
            <a:off x="2627784" y="771550"/>
            <a:ext cx="40324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>
            <a:off x="2627784" y="1491630"/>
            <a:ext cx="40324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" name="33 Grupo"/>
          <p:cNvGrpSpPr/>
          <p:nvPr/>
        </p:nvGrpSpPr>
        <p:grpSpPr>
          <a:xfrm>
            <a:off x="0" y="3291830"/>
            <a:ext cx="683568" cy="276999"/>
            <a:chOff x="0" y="3795886"/>
            <a:chExt cx="683568" cy="276999"/>
          </a:xfrm>
        </p:grpSpPr>
        <p:sp>
          <p:nvSpPr>
            <p:cNvPr id="42" name="41 CuadroTexto"/>
            <p:cNvSpPr txBox="1"/>
            <p:nvPr/>
          </p:nvSpPr>
          <p:spPr>
            <a:xfrm>
              <a:off x="0" y="3795886"/>
              <a:ext cx="539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tope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0" name="49 Conector recto de flecha"/>
            <p:cNvCxnSpPr/>
            <p:nvPr/>
          </p:nvCxnSpPr>
          <p:spPr>
            <a:xfrm>
              <a:off x="395536" y="393990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 cstate="print"/>
          <a:srcRect l="41019" t="28528" r="55280" b="64888"/>
          <a:stretch>
            <a:fillRect/>
          </a:stretch>
        </p:blipFill>
        <p:spPr bwMode="auto">
          <a:xfrm>
            <a:off x="1619672" y="4011910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35 CuadroTexto"/>
          <p:cNvSpPr txBox="1"/>
          <p:nvPr/>
        </p:nvSpPr>
        <p:spPr>
          <a:xfrm>
            <a:off x="3923928" y="3003798"/>
            <a:ext cx="122413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Arial" pitchFamily="34" charset="0"/>
                <a:cs typeface="Arial" pitchFamily="34" charset="0"/>
              </a:rPr>
              <a:t>2 &gt; 3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 cstate="print"/>
          <a:srcRect l="41019" t="28528" r="55280" b="64888"/>
          <a:stretch>
            <a:fillRect/>
          </a:stretch>
        </p:blipFill>
        <p:spPr bwMode="auto">
          <a:xfrm>
            <a:off x="8604448" y="4227934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51 Grupo"/>
          <p:cNvGrpSpPr/>
          <p:nvPr/>
        </p:nvGrpSpPr>
        <p:grpSpPr>
          <a:xfrm>
            <a:off x="8460432" y="1995686"/>
            <a:ext cx="576064" cy="360040"/>
            <a:chOff x="8460432" y="3723878"/>
            <a:chExt cx="576064" cy="360040"/>
          </a:xfrm>
        </p:grpSpPr>
        <p:sp>
          <p:nvSpPr>
            <p:cNvPr id="49" name="48 CuadroTexto"/>
            <p:cNvSpPr txBox="1"/>
            <p:nvPr/>
          </p:nvSpPr>
          <p:spPr>
            <a:xfrm>
              <a:off x="8460432" y="3723878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tope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3" name="52 Conector recto de flecha"/>
            <p:cNvCxnSpPr/>
            <p:nvPr/>
          </p:nvCxnSpPr>
          <p:spPr>
            <a:xfrm flipH="1">
              <a:off x="8532440" y="4083918"/>
              <a:ext cx="395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0" name="35 Grupo"/>
          <p:cNvGrpSpPr/>
          <p:nvPr/>
        </p:nvGrpSpPr>
        <p:grpSpPr>
          <a:xfrm>
            <a:off x="7740352" y="0"/>
            <a:ext cx="720080" cy="4515966"/>
            <a:chOff x="323528" y="627534"/>
            <a:chExt cx="720080" cy="3888432"/>
          </a:xfrm>
        </p:grpSpPr>
        <p:cxnSp>
          <p:nvCxnSpPr>
            <p:cNvPr id="46" name="45 Conector recto"/>
            <p:cNvCxnSpPr/>
            <p:nvPr/>
          </p:nvCxnSpPr>
          <p:spPr>
            <a:xfrm>
              <a:off x="32352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/>
            <p:nvPr/>
          </p:nvCxnSpPr>
          <p:spPr>
            <a:xfrm>
              <a:off x="104360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/>
            <p:nvPr/>
          </p:nvCxnSpPr>
          <p:spPr>
            <a:xfrm>
              <a:off x="323528" y="4515966"/>
              <a:ext cx="72008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5" name="34 Grupo"/>
          <p:cNvGrpSpPr/>
          <p:nvPr/>
        </p:nvGrpSpPr>
        <p:grpSpPr>
          <a:xfrm>
            <a:off x="755576" y="0"/>
            <a:ext cx="720080" cy="4443958"/>
            <a:chOff x="323528" y="627534"/>
            <a:chExt cx="720080" cy="3888432"/>
          </a:xfrm>
        </p:grpSpPr>
        <p:cxnSp>
          <p:nvCxnSpPr>
            <p:cNvPr id="56" name="55 Conector recto"/>
            <p:cNvCxnSpPr/>
            <p:nvPr/>
          </p:nvCxnSpPr>
          <p:spPr>
            <a:xfrm>
              <a:off x="32352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56 Conector recto"/>
            <p:cNvCxnSpPr/>
            <p:nvPr/>
          </p:nvCxnSpPr>
          <p:spPr>
            <a:xfrm>
              <a:off x="104360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323528" y="4515966"/>
              <a:ext cx="72008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7812360" y="1275606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/>
              <a:t>3</a:t>
            </a:r>
          </a:p>
        </p:txBody>
      </p:sp>
      <p:grpSp>
        <p:nvGrpSpPr>
          <p:cNvPr id="2" name="31 Grupo"/>
          <p:cNvGrpSpPr/>
          <p:nvPr/>
        </p:nvGrpSpPr>
        <p:grpSpPr>
          <a:xfrm>
            <a:off x="5796136" y="123478"/>
            <a:ext cx="504056" cy="576064"/>
            <a:chOff x="2267744" y="123478"/>
            <a:chExt cx="504056" cy="576064"/>
          </a:xfrm>
        </p:grpSpPr>
        <p:cxnSp>
          <p:nvCxnSpPr>
            <p:cNvPr id="18" name="17 Conector recto de flecha"/>
            <p:cNvCxnSpPr/>
            <p:nvPr/>
          </p:nvCxnSpPr>
          <p:spPr>
            <a:xfrm>
              <a:off x="2555776" y="411510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20 CuadroTexto"/>
            <p:cNvSpPr txBox="1"/>
            <p:nvPr/>
          </p:nvSpPr>
          <p:spPr>
            <a:xfrm>
              <a:off x="2267744" y="1234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head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33 Grupo"/>
          <p:cNvGrpSpPr/>
          <p:nvPr/>
        </p:nvGrpSpPr>
        <p:grpSpPr>
          <a:xfrm>
            <a:off x="6156176" y="123478"/>
            <a:ext cx="504056" cy="576064"/>
            <a:chOff x="6444208" y="123478"/>
            <a:chExt cx="504056" cy="576064"/>
          </a:xfrm>
        </p:grpSpPr>
        <p:cxnSp>
          <p:nvCxnSpPr>
            <p:cNvPr id="20" name="19 Conector recto de flecha"/>
            <p:cNvCxnSpPr/>
            <p:nvPr/>
          </p:nvCxnSpPr>
          <p:spPr>
            <a:xfrm>
              <a:off x="6660232" y="411510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21 CuadroTexto"/>
            <p:cNvSpPr txBox="1"/>
            <p:nvPr/>
          </p:nvSpPr>
          <p:spPr>
            <a:xfrm>
              <a:off x="6444208" y="1234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err="1" smtClean="0">
                  <a:solidFill>
                    <a:schemeClr val="accent2">
                      <a:lumMod val="75000"/>
                    </a:schemeClr>
                  </a:solidFill>
                </a:rPr>
                <a:t>tail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7" name="46 CuadroTexto"/>
          <p:cNvSpPr txBox="1"/>
          <p:nvPr/>
        </p:nvSpPr>
        <p:spPr>
          <a:xfrm>
            <a:off x="827584" y="4587974"/>
            <a:ext cx="61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Pila1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7812360" y="4659982"/>
            <a:ext cx="61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Pila2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3635896" y="1851670"/>
            <a:ext cx="180020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Arial" pitchFamily="34" charset="0"/>
                <a:cs typeface="Arial" pitchFamily="34" charset="0"/>
              </a:rPr>
              <a:t>Pila2 == [ ] ? 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3923928" y="2427734"/>
            <a:ext cx="122413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Arial" pitchFamily="34" charset="0"/>
                <a:cs typeface="Arial" pitchFamily="34" charset="0"/>
              </a:rPr>
              <a:t>2 &gt; 3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42 Rectángulo"/>
          <p:cNvSpPr/>
          <p:nvPr/>
        </p:nvSpPr>
        <p:spPr>
          <a:xfrm>
            <a:off x="7812360" y="192367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66" name="65 Rectángulo"/>
          <p:cNvSpPr/>
          <p:nvPr/>
        </p:nvSpPr>
        <p:spPr>
          <a:xfrm>
            <a:off x="827584" y="3795886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67" name="66 Rectángulo"/>
          <p:cNvSpPr/>
          <p:nvPr/>
        </p:nvSpPr>
        <p:spPr>
          <a:xfrm>
            <a:off x="7812360" y="3867894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13</a:t>
            </a:r>
            <a:endParaRPr lang="es-MX" dirty="0"/>
          </a:p>
        </p:txBody>
      </p:sp>
      <p:sp>
        <p:nvSpPr>
          <p:cNvPr id="68" name="67 Rectángulo"/>
          <p:cNvSpPr/>
          <p:nvPr/>
        </p:nvSpPr>
        <p:spPr>
          <a:xfrm>
            <a:off x="7812360" y="3219822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10</a:t>
            </a:r>
            <a:endParaRPr lang="es-MX" dirty="0"/>
          </a:p>
        </p:txBody>
      </p:sp>
      <p:sp>
        <p:nvSpPr>
          <p:cNvPr id="69" name="68 Rectángulo"/>
          <p:cNvSpPr/>
          <p:nvPr/>
        </p:nvSpPr>
        <p:spPr>
          <a:xfrm>
            <a:off x="7812360" y="2571750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7</a:t>
            </a:r>
            <a:endParaRPr lang="es-MX" dirty="0"/>
          </a:p>
        </p:txBody>
      </p:sp>
      <p:sp>
        <p:nvSpPr>
          <p:cNvPr id="70" name="69 Rectángulo"/>
          <p:cNvSpPr/>
          <p:nvPr/>
        </p:nvSpPr>
        <p:spPr>
          <a:xfrm>
            <a:off x="6084168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2" cstate="print"/>
          <a:srcRect l="41019" t="28528" r="55280" b="64888"/>
          <a:stretch>
            <a:fillRect/>
          </a:stretch>
        </p:blipFill>
        <p:spPr bwMode="auto">
          <a:xfrm>
            <a:off x="6732240" y="987574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6" name="75 Conector recto"/>
          <p:cNvCxnSpPr/>
          <p:nvPr/>
        </p:nvCxnSpPr>
        <p:spPr>
          <a:xfrm>
            <a:off x="2627784" y="771550"/>
            <a:ext cx="40324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>
            <a:off x="2627784" y="1491630"/>
            <a:ext cx="40324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" name="33 Grupo"/>
          <p:cNvGrpSpPr/>
          <p:nvPr/>
        </p:nvGrpSpPr>
        <p:grpSpPr>
          <a:xfrm>
            <a:off x="0" y="3939902"/>
            <a:ext cx="683568" cy="276999"/>
            <a:chOff x="0" y="3795886"/>
            <a:chExt cx="683568" cy="276999"/>
          </a:xfrm>
        </p:grpSpPr>
        <p:sp>
          <p:nvSpPr>
            <p:cNvPr id="42" name="41 CuadroTexto"/>
            <p:cNvSpPr txBox="1"/>
            <p:nvPr/>
          </p:nvSpPr>
          <p:spPr>
            <a:xfrm>
              <a:off x="0" y="3795886"/>
              <a:ext cx="539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tope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0" name="49 Conector recto de flecha"/>
            <p:cNvCxnSpPr/>
            <p:nvPr/>
          </p:nvCxnSpPr>
          <p:spPr>
            <a:xfrm>
              <a:off x="395536" y="393990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 cstate="print"/>
          <a:srcRect l="41019" t="28528" r="55280" b="64888"/>
          <a:stretch>
            <a:fillRect/>
          </a:stretch>
        </p:blipFill>
        <p:spPr bwMode="auto">
          <a:xfrm>
            <a:off x="1619672" y="4011910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35 CuadroTexto"/>
          <p:cNvSpPr txBox="1"/>
          <p:nvPr/>
        </p:nvSpPr>
        <p:spPr>
          <a:xfrm>
            <a:off x="3923928" y="3003798"/>
            <a:ext cx="122413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Arial" pitchFamily="34" charset="0"/>
                <a:cs typeface="Arial" pitchFamily="34" charset="0"/>
              </a:rPr>
              <a:t>2 &gt; 1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 cstate="print"/>
          <a:srcRect l="41019" t="28528" r="55280" b="64888"/>
          <a:stretch>
            <a:fillRect/>
          </a:stretch>
        </p:blipFill>
        <p:spPr bwMode="auto">
          <a:xfrm>
            <a:off x="8604448" y="4227934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51 Grupo"/>
          <p:cNvGrpSpPr/>
          <p:nvPr/>
        </p:nvGrpSpPr>
        <p:grpSpPr>
          <a:xfrm>
            <a:off x="8460432" y="1275606"/>
            <a:ext cx="576064" cy="360040"/>
            <a:chOff x="8460432" y="3723878"/>
            <a:chExt cx="576064" cy="360040"/>
          </a:xfrm>
        </p:grpSpPr>
        <p:sp>
          <p:nvSpPr>
            <p:cNvPr id="49" name="48 CuadroTexto"/>
            <p:cNvSpPr txBox="1"/>
            <p:nvPr/>
          </p:nvSpPr>
          <p:spPr>
            <a:xfrm>
              <a:off x="8460432" y="3723878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tope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3" name="52 Conector recto de flecha"/>
            <p:cNvCxnSpPr/>
            <p:nvPr/>
          </p:nvCxnSpPr>
          <p:spPr>
            <a:xfrm flipH="1">
              <a:off x="8532440" y="4083918"/>
              <a:ext cx="395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0" name="35 Grupo"/>
          <p:cNvGrpSpPr/>
          <p:nvPr/>
        </p:nvGrpSpPr>
        <p:grpSpPr>
          <a:xfrm>
            <a:off x="7740352" y="0"/>
            <a:ext cx="720080" cy="4515966"/>
            <a:chOff x="323528" y="627534"/>
            <a:chExt cx="720080" cy="3888432"/>
          </a:xfrm>
        </p:grpSpPr>
        <p:cxnSp>
          <p:nvCxnSpPr>
            <p:cNvPr id="46" name="45 Conector recto"/>
            <p:cNvCxnSpPr/>
            <p:nvPr/>
          </p:nvCxnSpPr>
          <p:spPr>
            <a:xfrm>
              <a:off x="32352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/>
            <p:nvPr/>
          </p:nvCxnSpPr>
          <p:spPr>
            <a:xfrm>
              <a:off x="104360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/>
            <p:nvPr/>
          </p:nvCxnSpPr>
          <p:spPr>
            <a:xfrm>
              <a:off x="323528" y="4515966"/>
              <a:ext cx="72008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5" name="34 Grupo"/>
          <p:cNvGrpSpPr/>
          <p:nvPr/>
        </p:nvGrpSpPr>
        <p:grpSpPr>
          <a:xfrm>
            <a:off x="755576" y="0"/>
            <a:ext cx="720080" cy="4443958"/>
            <a:chOff x="323528" y="627534"/>
            <a:chExt cx="720080" cy="3888432"/>
          </a:xfrm>
        </p:grpSpPr>
        <p:cxnSp>
          <p:nvCxnSpPr>
            <p:cNvPr id="56" name="55 Conector recto"/>
            <p:cNvCxnSpPr/>
            <p:nvPr/>
          </p:nvCxnSpPr>
          <p:spPr>
            <a:xfrm>
              <a:off x="32352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56 Conector recto"/>
            <p:cNvCxnSpPr/>
            <p:nvPr/>
          </p:nvCxnSpPr>
          <p:spPr>
            <a:xfrm>
              <a:off x="104360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323528" y="4515966"/>
              <a:ext cx="72008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¿En qué consiste?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71600" y="1200151"/>
            <a:ext cx="7200800" cy="3394472"/>
          </a:xfrm>
        </p:spPr>
        <p:txBody>
          <a:bodyPr/>
          <a:lstStyle/>
          <a:p>
            <a:pPr indent="20638">
              <a:buNone/>
            </a:pPr>
            <a:r>
              <a:rPr lang="es-MX" dirty="0" smtClean="0"/>
              <a:t>Mediante dos pilas auxiliares, se va ordenando cada elemento de la lista al ir comparando los topes de ambas con el primer elemento de la lista.</a:t>
            </a:r>
          </a:p>
          <a:p>
            <a:pPr indent="20638">
              <a:buNone/>
            </a:pPr>
            <a:r>
              <a:rPr lang="es-MX" dirty="0" smtClean="0"/>
              <a:t>Durante el proceso de ordenamiento, la lista se comporta como una cola.</a:t>
            </a:r>
            <a:endParaRPr lang="es-MX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16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0"/>
            <a:ext cx="9716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7812360" y="1275606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827584" y="4587974"/>
            <a:ext cx="61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Pila1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7812360" y="4659982"/>
            <a:ext cx="61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Pila2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3635896" y="1851670"/>
            <a:ext cx="180020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smtClean="0">
                <a:latin typeface="Arial" pitchFamily="34" charset="0"/>
                <a:cs typeface="Arial" pitchFamily="34" charset="0"/>
              </a:rPr>
              <a:t>Pila1 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== [ ] ? 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2555776" y="2427734"/>
            <a:ext cx="403244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 err="1">
                <a:latin typeface="Arial" pitchFamily="34" charset="0"/>
                <a:cs typeface="Arial" pitchFamily="34" charset="0"/>
              </a:rPr>
              <a:t>p</a:t>
            </a:r>
            <a:r>
              <a:rPr lang="es-MX" sz="2000" dirty="0" err="1" smtClean="0">
                <a:latin typeface="Arial" pitchFamily="34" charset="0"/>
                <a:cs typeface="Arial" pitchFamily="34" charset="0"/>
              </a:rPr>
              <a:t>ush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(Pila1, pop(Pila2))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42 Rectángulo"/>
          <p:cNvSpPr/>
          <p:nvPr/>
        </p:nvSpPr>
        <p:spPr>
          <a:xfrm>
            <a:off x="7812360" y="192367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66" name="65 Rectángulo"/>
          <p:cNvSpPr/>
          <p:nvPr/>
        </p:nvSpPr>
        <p:spPr>
          <a:xfrm>
            <a:off x="827584" y="3795886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67" name="66 Rectángulo"/>
          <p:cNvSpPr/>
          <p:nvPr/>
        </p:nvSpPr>
        <p:spPr>
          <a:xfrm>
            <a:off x="7812360" y="3867894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13</a:t>
            </a:r>
            <a:endParaRPr lang="es-MX" dirty="0"/>
          </a:p>
        </p:txBody>
      </p:sp>
      <p:sp>
        <p:nvSpPr>
          <p:cNvPr id="68" name="67 Rectángulo"/>
          <p:cNvSpPr/>
          <p:nvPr/>
        </p:nvSpPr>
        <p:spPr>
          <a:xfrm>
            <a:off x="7812360" y="3219822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10</a:t>
            </a:r>
            <a:endParaRPr lang="es-MX" dirty="0"/>
          </a:p>
        </p:txBody>
      </p:sp>
      <p:sp>
        <p:nvSpPr>
          <p:cNvPr id="69" name="68 Rectángulo"/>
          <p:cNvSpPr/>
          <p:nvPr/>
        </p:nvSpPr>
        <p:spPr>
          <a:xfrm>
            <a:off x="7812360" y="2571750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7</a:t>
            </a:r>
            <a:endParaRPr lang="es-MX" dirty="0"/>
          </a:p>
        </p:txBody>
      </p:sp>
      <p:sp>
        <p:nvSpPr>
          <p:cNvPr id="70" name="69 Rectángulo"/>
          <p:cNvSpPr/>
          <p:nvPr/>
        </p:nvSpPr>
        <p:spPr>
          <a:xfrm>
            <a:off x="827584" y="3147814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cxnSp>
        <p:nvCxnSpPr>
          <p:cNvPr id="76" name="75 Conector recto"/>
          <p:cNvCxnSpPr/>
          <p:nvPr/>
        </p:nvCxnSpPr>
        <p:spPr>
          <a:xfrm>
            <a:off x="2627784" y="771550"/>
            <a:ext cx="40324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>
            <a:off x="2627784" y="1491630"/>
            <a:ext cx="40324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" name="33 Grupo"/>
          <p:cNvGrpSpPr/>
          <p:nvPr/>
        </p:nvGrpSpPr>
        <p:grpSpPr>
          <a:xfrm>
            <a:off x="0" y="3363838"/>
            <a:ext cx="683568" cy="276999"/>
            <a:chOff x="0" y="3795886"/>
            <a:chExt cx="683568" cy="276999"/>
          </a:xfrm>
        </p:grpSpPr>
        <p:sp>
          <p:nvSpPr>
            <p:cNvPr id="42" name="41 CuadroTexto"/>
            <p:cNvSpPr txBox="1"/>
            <p:nvPr/>
          </p:nvSpPr>
          <p:spPr>
            <a:xfrm>
              <a:off x="0" y="3795886"/>
              <a:ext cx="539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tope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0" name="49 Conector recto de flecha"/>
            <p:cNvCxnSpPr/>
            <p:nvPr/>
          </p:nvCxnSpPr>
          <p:spPr>
            <a:xfrm>
              <a:off x="395536" y="393990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 cstate="print"/>
          <a:srcRect l="41019" t="28528" r="55280" b="64888"/>
          <a:stretch>
            <a:fillRect/>
          </a:stretch>
        </p:blipFill>
        <p:spPr bwMode="auto">
          <a:xfrm>
            <a:off x="1619672" y="4011910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 cstate="print"/>
          <a:srcRect l="41019" t="28528" r="55280" b="64888"/>
          <a:stretch>
            <a:fillRect/>
          </a:stretch>
        </p:blipFill>
        <p:spPr bwMode="auto">
          <a:xfrm>
            <a:off x="8604448" y="4227934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51 Grupo"/>
          <p:cNvGrpSpPr/>
          <p:nvPr/>
        </p:nvGrpSpPr>
        <p:grpSpPr>
          <a:xfrm>
            <a:off x="8460432" y="1275606"/>
            <a:ext cx="576064" cy="360040"/>
            <a:chOff x="8460432" y="3723878"/>
            <a:chExt cx="576064" cy="360040"/>
          </a:xfrm>
        </p:grpSpPr>
        <p:sp>
          <p:nvSpPr>
            <p:cNvPr id="49" name="48 CuadroTexto"/>
            <p:cNvSpPr txBox="1"/>
            <p:nvPr/>
          </p:nvSpPr>
          <p:spPr>
            <a:xfrm>
              <a:off x="8460432" y="3723878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tope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3" name="52 Conector recto de flecha"/>
            <p:cNvCxnSpPr/>
            <p:nvPr/>
          </p:nvCxnSpPr>
          <p:spPr>
            <a:xfrm flipH="1">
              <a:off x="8532440" y="4083918"/>
              <a:ext cx="395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3" cstate="print"/>
          <a:srcRect t="46671"/>
          <a:stretch>
            <a:fillRect/>
          </a:stretch>
        </p:blipFill>
        <p:spPr bwMode="auto">
          <a:xfrm>
            <a:off x="6876256" y="1275606"/>
            <a:ext cx="504056" cy="219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33 Grupo"/>
          <p:cNvGrpSpPr/>
          <p:nvPr/>
        </p:nvGrpSpPr>
        <p:grpSpPr>
          <a:xfrm>
            <a:off x="7092280" y="699542"/>
            <a:ext cx="504056" cy="576064"/>
            <a:chOff x="6444208" y="123478"/>
            <a:chExt cx="504056" cy="576064"/>
          </a:xfrm>
        </p:grpSpPr>
        <p:cxnSp>
          <p:nvCxnSpPr>
            <p:cNvPr id="20" name="19 Conector recto de flecha"/>
            <p:cNvCxnSpPr/>
            <p:nvPr/>
          </p:nvCxnSpPr>
          <p:spPr>
            <a:xfrm>
              <a:off x="6660232" y="411510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21 CuadroTexto"/>
            <p:cNvSpPr txBox="1"/>
            <p:nvPr/>
          </p:nvSpPr>
          <p:spPr>
            <a:xfrm>
              <a:off x="6444208" y="1234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err="1" smtClean="0">
                  <a:solidFill>
                    <a:schemeClr val="accent2">
                      <a:lumMod val="75000"/>
                    </a:schemeClr>
                  </a:solidFill>
                </a:rPr>
                <a:t>tail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31 Grupo"/>
          <p:cNvGrpSpPr/>
          <p:nvPr/>
        </p:nvGrpSpPr>
        <p:grpSpPr>
          <a:xfrm>
            <a:off x="6732240" y="699542"/>
            <a:ext cx="504056" cy="576064"/>
            <a:chOff x="2267744" y="123478"/>
            <a:chExt cx="504056" cy="576064"/>
          </a:xfrm>
        </p:grpSpPr>
        <p:cxnSp>
          <p:nvCxnSpPr>
            <p:cNvPr id="18" name="17 Conector recto de flecha"/>
            <p:cNvCxnSpPr/>
            <p:nvPr/>
          </p:nvCxnSpPr>
          <p:spPr>
            <a:xfrm>
              <a:off x="2555776" y="411510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20 CuadroTexto"/>
            <p:cNvSpPr txBox="1"/>
            <p:nvPr/>
          </p:nvSpPr>
          <p:spPr>
            <a:xfrm>
              <a:off x="2267744" y="1234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head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6" name="45 CuadroTexto"/>
          <p:cNvSpPr txBox="1"/>
          <p:nvPr/>
        </p:nvSpPr>
        <p:spPr>
          <a:xfrm>
            <a:off x="3635896" y="195486"/>
            <a:ext cx="180020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Arial" pitchFamily="34" charset="0"/>
                <a:cs typeface="Arial" pitchFamily="34" charset="0"/>
              </a:rPr>
              <a:t>lista == [ ] ? 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2" name="35 Grupo"/>
          <p:cNvGrpSpPr/>
          <p:nvPr/>
        </p:nvGrpSpPr>
        <p:grpSpPr>
          <a:xfrm>
            <a:off x="7740352" y="0"/>
            <a:ext cx="720080" cy="4515966"/>
            <a:chOff x="323528" y="627534"/>
            <a:chExt cx="720080" cy="3888432"/>
          </a:xfrm>
        </p:grpSpPr>
        <p:cxnSp>
          <p:nvCxnSpPr>
            <p:cNvPr id="54" name="53 Conector recto"/>
            <p:cNvCxnSpPr/>
            <p:nvPr/>
          </p:nvCxnSpPr>
          <p:spPr>
            <a:xfrm>
              <a:off x="32352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54 Conector recto"/>
            <p:cNvCxnSpPr/>
            <p:nvPr/>
          </p:nvCxnSpPr>
          <p:spPr>
            <a:xfrm>
              <a:off x="104360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55 Conector recto"/>
            <p:cNvCxnSpPr/>
            <p:nvPr/>
          </p:nvCxnSpPr>
          <p:spPr>
            <a:xfrm>
              <a:off x="323528" y="4515966"/>
              <a:ext cx="72008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7" name="34 Grupo"/>
          <p:cNvGrpSpPr/>
          <p:nvPr/>
        </p:nvGrpSpPr>
        <p:grpSpPr>
          <a:xfrm>
            <a:off x="755576" y="0"/>
            <a:ext cx="720080" cy="4443958"/>
            <a:chOff x="323528" y="627534"/>
            <a:chExt cx="720080" cy="3888432"/>
          </a:xfrm>
        </p:grpSpPr>
        <p:cxnSp>
          <p:nvCxnSpPr>
            <p:cNvPr id="58" name="57 Conector recto"/>
            <p:cNvCxnSpPr/>
            <p:nvPr/>
          </p:nvCxnSpPr>
          <p:spPr>
            <a:xfrm>
              <a:off x="32352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/>
            <p:nvPr/>
          </p:nvCxnSpPr>
          <p:spPr>
            <a:xfrm>
              <a:off x="104360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/>
            <p:nvPr/>
          </p:nvCxnSpPr>
          <p:spPr>
            <a:xfrm>
              <a:off x="323528" y="4515966"/>
              <a:ext cx="72008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7812360" y="1275606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/>
              <a:t>3</a:t>
            </a:r>
          </a:p>
        </p:txBody>
      </p:sp>
      <p:grpSp>
        <p:nvGrpSpPr>
          <p:cNvPr id="2" name="34 Grupo"/>
          <p:cNvGrpSpPr/>
          <p:nvPr/>
        </p:nvGrpSpPr>
        <p:grpSpPr>
          <a:xfrm>
            <a:off x="755576" y="0"/>
            <a:ext cx="720080" cy="4443958"/>
            <a:chOff x="323528" y="627534"/>
            <a:chExt cx="720080" cy="3888432"/>
          </a:xfrm>
        </p:grpSpPr>
        <p:cxnSp>
          <p:nvCxnSpPr>
            <p:cNvPr id="26" name="25 Conector recto"/>
            <p:cNvCxnSpPr/>
            <p:nvPr/>
          </p:nvCxnSpPr>
          <p:spPr>
            <a:xfrm>
              <a:off x="32352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/>
            <p:nvPr/>
          </p:nvCxnSpPr>
          <p:spPr>
            <a:xfrm>
              <a:off x="104360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32 Conector recto"/>
            <p:cNvCxnSpPr/>
            <p:nvPr/>
          </p:nvCxnSpPr>
          <p:spPr>
            <a:xfrm>
              <a:off x="323528" y="4515966"/>
              <a:ext cx="72008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" name="35 Grupo"/>
          <p:cNvGrpSpPr/>
          <p:nvPr/>
        </p:nvGrpSpPr>
        <p:grpSpPr>
          <a:xfrm>
            <a:off x="7740352" y="0"/>
            <a:ext cx="720080" cy="4515966"/>
            <a:chOff x="323528" y="627534"/>
            <a:chExt cx="720080" cy="3888432"/>
          </a:xfrm>
        </p:grpSpPr>
        <p:cxnSp>
          <p:nvCxnSpPr>
            <p:cNvPr id="37" name="36 Conector recto"/>
            <p:cNvCxnSpPr/>
            <p:nvPr/>
          </p:nvCxnSpPr>
          <p:spPr>
            <a:xfrm>
              <a:off x="32352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37 Conector recto"/>
            <p:cNvCxnSpPr/>
            <p:nvPr/>
          </p:nvCxnSpPr>
          <p:spPr>
            <a:xfrm>
              <a:off x="104360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38 Conector recto"/>
            <p:cNvCxnSpPr/>
            <p:nvPr/>
          </p:nvCxnSpPr>
          <p:spPr>
            <a:xfrm>
              <a:off x="323528" y="4515966"/>
              <a:ext cx="72008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7" name="46 CuadroTexto"/>
          <p:cNvSpPr txBox="1"/>
          <p:nvPr/>
        </p:nvSpPr>
        <p:spPr>
          <a:xfrm>
            <a:off x="827584" y="4587974"/>
            <a:ext cx="61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Pila1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7812360" y="4659982"/>
            <a:ext cx="61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Pila2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3635896" y="1851670"/>
            <a:ext cx="180020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Arial" pitchFamily="34" charset="0"/>
                <a:cs typeface="Arial" pitchFamily="34" charset="0"/>
              </a:rPr>
              <a:t>Pila1 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== [ ] ? 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2555776" y="2427734"/>
            <a:ext cx="403244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 err="1">
                <a:latin typeface="Arial" pitchFamily="34" charset="0"/>
                <a:cs typeface="Arial" pitchFamily="34" charset="0"/>
              </a:rPr>
              <a:t>p</a:t>
            </a:r>
            <a:r>
              <a:rPr lang="es-MX" sz="2000" dirty="0" err="1" smtClean="0">
                <a:latin typeface="Arial" pitchFamily="34" charset="0"/>
                <a:cs typeface="Arial" pitchFamily="34" charset="0"/>
              </a:rPr>
              <a:t>ush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(Pila1, pop(Pila2))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42 Rectángulo"/>
          <p:cNvSpPr/>
          <p:nvPr/>
        </p:nvSpPr>
        <p:spPr>
          <a:xfrm>
            <a:off x="7812360" y="192367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66" name="65 Rectángulo"/>
          <p:cNvSpPr/>
          <p:nvPr/>
        </p:nvSpPr>
        <p:spPr>
          <a:xfrm>
            <a:off x="7812360" y="0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67" name="66 Rectángulo"/>
          <p:cNvSpPr/>
          <p:nvPr/>
        </p:nvSpPr>
        <p:spPr>
          <a:xfrm>
            <a:off x="7812360" y="3867894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13</a:t>
            </a:r>
            <a:endParaRPr lang="es-MX" dirty="0"/>
          </a:p>
        </p:txBody>
      </p:sp>
      <p:sp>
        <p:nvSpPr>
          <p:cNvPr id="68" name="67 Rectángulo"/>
          <p:cNvSpPr/>
          <p:nvPr/>
        </p:nvSpPr>
        <p:spPr>
          <a:xfrm>
            <a:off x="7812360" y="3219822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10</a:t>
            </a:r>
            <a:endParaRPr lang="es-MX" dirty="0"/>
          </a:p>
        </p:txBody>
      </p:sp>
      <p:sp>
        <p:nvSpPr>
          <p:cNvPr id="69" name="68 Rectángulo"/>
          <p:cNvSpPr/>
          <p:nvPr/>
        </p:nvSpPr>
        <p:spPr>
          <a:xfrm>
            <a:off x="7812360" y="2571750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7</a:t>
            </a:r>
            <a:endParaRPr lang="es-MX" dirty="0"/>
          </a:p>
        </p:txBody>
      </p:sp>
      <p:sp>
        <p:nvSpPr>
          <p:cNvPr id="70" name="69 Rectángulo"/>
          <p:cNvSpPr/>
          <p:nvPr/>
        </p:nvSpPr>
        <p:spPr>
          <a:xfrm>
            <a:off x="7812360" y="627534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cxnSp>
        <p:nvCxnSpPr>
          <p:cNvPr id="76" name="75 Conector recto"/>
          <p:cNvCxnSpPr/>
          <p:nvPr/>
        </p:nvCxnSpPr>
        <p:spPr>
          <a:xfrm>
            <a:off x="2627784" y="771550"/>
            <a:ext cx="40324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>
            <a:off x="2627784" y="1491630"/>
            <a:ext cx="40324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 cstate="print"/>
          <a:srcRect l="41019" t="28528" r="55280" b="64888"/>
          <a:stretch>
            <a:fillRect/>
          </a:stretch>
        </p:blipFill>
        <p:spPr bwMode="auto">
          <a:xfrm>
            <a:off x="8604448" y="4227934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51 Grupo"/>
          <p:cNvGrpSpPr/>
          <p:nvPr/>
        </p:nvGrpSpPr>
        <p:grpSpPr>
          <a:xfrm>
            <a:off x="8460432" y="0"/>
            <a:ext cx="576064" cy="360040"/>
            <a:chOff x="8460432" y="3723878"/>
            <a:chExt cx="576064" cy="360040"/>
          </a:xfrm>
        </p:grpSpPr>
        <p:sp>
          <p:nvSpPr>
            <p:cNvPr id="49" name="48 CuadroTexto"/>
            <p:cNvSpPr txBox="1"/>
            <p:nvPr/>
          </p:nvSpPr>
          <p:spPr>
            <a:xfrm>
              <a:off x="8460432" y="3723878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tope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3" name="52 Conector recto de flecha"/>
            <p:cNvCxnSpPr/>
            <p:nvPr/>
          </p:nvCxnSpPr>
          <p:spPr>
            <a:xfrm flipH="1">
              <a:off x="8532440" y="4083918"/>
              <a:ext cx="395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3" cstate="print"/>
          <a:srcRect t="46671"/>
          <a:stretch>
            <a:fillRect/>
          </a:stretch>
        </p:blipFill>
        <p:spPr bwMode="auto">
          <a:xfrm>
            <a:off x="6876256" y="1275606"/>
            <a:ext cx="504056" cy="219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33 Grupo"/>
          <p:cNvGrpSpPr/>
          <p:nvPr/>
        </p:nvGrpSpPr>
        <p:grpSpPr>
          <a:xfrm>
            <a:off x="7092280" y="699542"/>
            <a:ext cx="504056" cy="576064"/>
            <a:chOff x="6444208" y="123478"/>
            <a:chExt cx="504056" cy="576064"/>
          </a:xfrm>
        </p:grpSpPr>
        <p:cxnSp>
          <p:nvCxnSpPr>
            <p:cNvPr id="20" name="19 Conector recto de flecha"/>
            <p:cNvCxnSpPr/>
            <p:nvPr/>
          </p:nvCxnSpPr>
          <p:spPr>
            <a:xfrm>
              <a:off x="6660232" y="411510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21 CuadroTexto"/>
            <p:cNvSpPr txBox="1"/>
            <p:nvPr/>
          </p:nvSpPr>
          <p:spPr>
            <a:xfrm>
              <a:off x="6444208" y="1234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err="1" smtClean="0">
                  <a:solidFill>
                    <a:schemeClr val="accent2">
                      <a:lumMod val="75000"/>
                    </a:schemeClr>
                  </a:solidFill>
                </a:rPr>
                <a:t>tail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31 Grupo"/>
          <p:cNvGrpSpPr/>
          <p:nvPr/>
        </p:nvGrpSpPr>
        <p:grpSpPr>
          <a:xfrm>
            <a:off x="6732240" y="699542"/>
            <a:ext cx="504056" cy="576064"/>
            <a:chOff x="2267744" y="123478"/>
            <a:chExt cx="504056" cy="576064"/>
          </a:xfrm>
        </p:grpSpPr>
        <p:cxnSp>
          <p:nvCxnSpPr>
            <p:cNvPr id="18" name="17 Conector recto de flecha"/>
            <p:cNvCxnSpPr/>
            <p:nvPr/>
          </p:nvCxnSpPr>
          <p:spPr>
            <a:xfrm>
              <a:off x="2555776" y="411510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20 CuadroTexto"/>
            <p:cNvSpPr txBox="1"/>
            <p:nvPr/>
          </p:nvSpPr>
          <p:spPr>
            <a:xfrm>
              <a:off x="2267744" y="1234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head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6" name="45 CuadroTexto"/>
          <p:cNvSpPr txBox="1"/>
          <p:nvPr/>
        </p:nvSpPr>
        <p:spPr>
          <a:xfrm>
            <a:off x="3635896" y="195486"/>
            <a:ext cx="180020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Arial" pitchFamily="34" charset="0"/>
                <a:cs typeface="Arial" pitchFamily="34" charset="0"/>
              </a:rPr>
              <a:t>lista == [ ] ? 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011910"/>
            <a:ext cx="467544" cy="38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57 CuadroTexto"/>
          <p:cNvSpPr txBox="1"/>
          <p:nvPr/>
        </p:nvSpPr>
        <p:spPr>
          <a:xfrm>
            <a:off x="107504" y="3723878"/>
            <a:ext cx="61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tope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 l="23746" t="12069" r="50962" b="17708"/>
          <a:stretch>
            <a:fillRect/>
          </a:stretch>
        </p:blipFill>
        <p:spPr bwMode="auto">
          <a:xfrm>
            <a:off x="2915816" y="195486"/>
            <a:ext cx="2952328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0"/>
            <a:ext cx="1907704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0"/>
            <a:ext cx="1907704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3798" t="27562" r="53511" b="26173"/>
          <a:stretch>
            <a:fillRect/>
          </a:stretch>
        </p:blipFill>
        <p:spPr bwMode="auto">
          <a:xfrm>
            <a:off x="2915816" y="987574"/>
            <a:ext cx="2638251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 l="30531" t="15361" r="28137" b="14416"/>
          <a:stretch>
            <a:fillRect/>
          </a:stretch>
        </p:blipFill>
        <p:spPr bwMode="auto">
          <a:xfrm>
            <a:off x="2123728" y="123478"/>
            <a:ext cx="4975303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0"/>
            <a:ext cx="1907704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0"/>
            <a:ext cx="1907704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 l="2445" t="11598" r="60877" b="8669"/>
          <a:stretch>
            <a:fillRect/>
          </a:stretch>
        </p:blipFill>
        <p:spPr bwMode="auto">
          <a:xfrm>
            <a:off x="2627784" y="0"/>
            <a:ext cx="420831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9712" y="195486"/>
            <a:ext cx="5266928" cy="857250"/>
          </a:xfrm>
        </p:spPr>
        <p:txBody>
          <a:bodyPr/>
          <a:lstStyle/>
          <a:p>
            <a:r>
              <a:rPr lang="es-MX" dirty="0" smtClean="0"/>
              <a:t>Funciones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67744" y="1203598"/>
            <a:ext cx="4536504" cy="3394472"/>
          </a:xfrm>
        </p:spPr>
        <p:txBody>
          <a:bodyPr/>
          <a:lstStyle/>
          <a:p>
            <a:pPr>
              <a:buFont typeface="Symbol" pitchFamily="18" charset="2"/>
              <a:buChar char=""/>
            </a:pPr>
            <a:r>
              <a:rPr lang="es-MX" dirty="0" err="1" smtClean="0"/>
              <a:t>SacarP</a:t>
            </a:r>
            <a:r>
              <a:rPr lang="es-MX" dirty="0" smtClean="0"/>
              <a:t> (desencolar)</a:t>
            </a:r>
          </a:p>
          <a:p>
            <a:pPr>
              <a:buFont typeface="Symbol" pitchFamily="18" charset="2"/>
              <a:buChar char=""/>
            </a:pPr>
            <a:r>
              <a:rPr lang="es-MX" dirty="0" err="1" smtClean="0"/>
              <a:t>Push</a:t>
            </a:r>
            <a:endParaRPr lang="es-MX" dirty="0" smtClean="0"/>
          </a:p>
          <a:p>
            <a:pPr>
              <a:buFont typeface="Symbol" pitchFamily="18" charset="2"/>
              <a:buChar char=""/>
            </a:pPr>
            <a:r>
              <a:rPr lang="es-MX" dirty="0" smtClean="0"/>
              <a:t>Pop </a:t>
            </a:r>
          </a:p>
          <a:p>
            <a:pPr>
              <a:buFont typeface="Symbol" pitchFamily="18" charset="2"/>
              <a:buChar char=""/>
            </a:pPr>
            <a:r>
              <a:rPr lang="es-MX" dirty="0" err="1" smtClean="0"/>
              <a:t>leerUltimo</a:t>
            </a:r>
            <a:r>
              <a:rPr lang="es-MX" dirty="0" smtClean="0"/>
              <a:t> (top)</a:t>
            </a:r>
          </a:p>
          <a:p>
            <a:pPr>
              <a:buFont typeface="Symbol" pitchFamily="18" charset="2"/>
              <a:buChar char=""/>
            </a:pPr>
            <a:r>
              <a:rPr lang="es-MX" dirty="0" err="1" smtClean="0"/>
              <a:t>leerPrimero</a:t>
            </a:r>
            <a:r>
              <a:rPr lang="es-MX" dirty="0" smtClean="0"/>
              <a:t>(</a:t>
            </a:r>
            <a:r>
              <a:rPr lang="es-MX" dirty="0" err="1" smtClean="0"/>
              <a:t>peek</a:t>
            </a:r>
            <a:r>
              <a:rPr lang="es-MX" dirty="0" smtClean="0"/>
              <a:t>)</a:t>
            </a:r>
            <a:endParaRPr lang="es-MX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0"/>
            <a:ext cx="1907704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2627784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9" name="8 Rectángulo"/>
          <p:cNvSpPr/>
          <p:nvPr/>
        </p:nvSpPr>
        <p:spPr>
          <a:xfrm>
            <a:off x="3203848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3779912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11" name="10 Rectángulo"/>
          <p:cNvSpPr/>
          <p:nvPr/>
        </p:nvSpPr>
        <p:spPr>
          <a:xfrm>
            <a:off x="4355976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13</a:t>
            </a:r>
            <a:endParaRPr lang="es-MX" dirty="0"/>
          </a:p>
        </p:txBody>
      </p:sp>
      <p:sp>
        <p:nvSpPr>
          <p:cNvPr id="12" name="11 Rectángulo"/>
          <p:cNvSpPr/>
          <p:nvPr/>
        </p:nvSpPr>
        <p:spPr>
          <a:xfrm>
            <a:off x="4932040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10</a:t>
            </a:r>
            <a:endParaRPr lang="es-MX" dirty="0"/>
          </a:p>
        </p:txBody>
      </p:sp>
      <p:sp>
        <p:nvSpPr>
          <p:cNvPr id="13" name="12 Rectángulo"/>
          <p:cNvSpPr/>
          <p:nvPr/>
        </p:nvSpPr>
        <p:spPr>
          <a:xfrm>
            <a:off x="5508104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7</a:t>
            </a:r>
            <a:endParaRPr lang="es-MX" dirty="0"/>
          </a:p>
        </p:txBody>
      </p:sp>
      <p:sp>
        <p:nvSpPr>
          <p:cNvPr id="14" name="13 Rectángulo"/>
          <p:cNvSpPr/>
          <p:nvPr/>
        </p:nvSpPr>
        <p:spPr>
          <a:xfrm>
            <a:off x="6084168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l="41019" t="28528" r="55280" b="64888"/>
          <a:stretch>
            <a:fillRect/>
          </a:stretch>
        </p:blipFill>
        <p:spPr bwMode="auto">
          <a:xfrm>
            <a:off x="6732240" y="987574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17 Conector recto de flecha"/>
          <p:cNvCxnSpPr/>
          <p:nvPr/>
        </p:nvCxnSpPr>
        <p:spPr>
          <a:xfrm>
            <a:off x="2915816" y="41151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>
            <a:off x="6372200" y="41151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2699792" y="123478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head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6156176" y="123478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err="1" smtClean="0">
                <a:solidFill>
                  <a:schemeClr val="accent2">
                    <a:lumMod val="75000"/>
                  </a:schemeClr>
                </a:solidFill>
              </a:rPr>
              <a:t>tail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4" name="23 Conector recto"/>
          <p:cNvCxnSpPr/>
          <p:nvPr/>
        </p:nvCxnSpPr>
        <p:spPr>
          <a:xfrm>
            <a:off x="2627784" y="771550"/>
            <a:ext cx="40324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>
            <a:off x="2627784" y="1491630"/>
            <a:ext cx="40324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011910"/>
            <a:ext cx="467544" cy="38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2440" y="4011910"/>
            <a:ext cx="467544" cy="38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42 CuadroTexto"/>
          <p:cNvSpPr txBox="1"/>
          <p:nvPr/>
        </p:nvSpPr>
        <p:spPr>
          <a:xfrm>
            <a:off x="107504" y="3723878"/>
            <a:ext cx="61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tope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532440" y="379588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tope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827584" y="4587974"/>
            <a:ext cx="61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Pila1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7812360" y="4659982"/>
            <a:ext cx="61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Pila2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31" name="35 Grupo"/>
          <p:cNvGrpSpPr/>
          <p:nvPr/>
        </p:nvGrpSpPr>
        <p:grpSpPr>
          <a:xfrm>
            <a:off x="7740352" y="0"/>
            <a:ext cx="720080" cy="4515966"/>
            <a:chOff x="323528" y="627534"/>
            <a:chExt cx="720080" cy="3888432"/>
          </a:xfrm>
        </p:grpSpPr>
        <p:cxnSp>
          <p:nvCxnSpPr>
            <p:cNvPr id="32" name="31 Conector recto"/>
            <p:cNvCxnSpPr/>
            <p:nvPr/>
          </p:nvCxnSpPr>
          <p:spPr>
            <a:xfrm>
              <a:off x="32352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/>
            <p:nvPr/>
          </p:nvCxnSpPr>
          <p:spPr>
            <a:xfrm>
              <a:off x="104360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>
              <a:off x="323528" y="4515966"/>
              <a:ext cx="72008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1" name="34 Grupo"/>
          <p:cNvGrpSpPr/>
          <p:nvPr/>
        </p:nvGrpSpPr>
        <p:grpSpPr>
          <a:xfrm>
            <a:off x="755576" y="0"/>
            <a:ext cx="720080" cy="4443958"/>
            <a:chOff x="323528" y="627534"/>
            <a:chExt cx="720080" cy="3888432"/>
          </a:xfrm>
        </p:grpSpPr>
        <p:cxnSp>
          <p:nvCxnSpPr>
            <p:cNvPr id="45" name="44 Conector recto"/>
            <p:cNvCxnSpPr/>
            <p:nvPr/>
          </p:nvCxnSpPr>
          <p:spPr>
            <a:xfrm>
              <a:off x="32352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45 Conector recto"/>
            <p:cNvCxnSpPr/>
            <p:nvPr/>
          </p:nvCxnSpPr>
          <p:spPr>
            <a:xfrm>
              <a:off x="104360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48 Conector recto"/>
            <p:cNvCxnSpPr/>
            <p:nvPr/>
          </p:nvCxnSpPr>
          <p:spPr>
            <a:xfrm>
              <a:off x="323528" y="4515966"/>
              <a:ext cx="72008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827584" y="3795886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/>
              <a:t>3</a:t>
            </a: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2440" y="4011910"/>
            <a:ext cx="467544" cy="38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43 CuadroTexto"/>
          <p:cNvSpPr txBox="1"/>
          <p:nvPr/>
        </p:nvSpPr>
        <p:spPr>
          <a:xfrm>
            <a:off x="8532440" y="379588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tope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3923928" y="2427734"/>
            <a:ext cx="122413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Arial" pitchFamily="34" charset="0"/>
                <a:cs typeface="Arial" pitchFamily="34" charset="0"/>
              </a:rPr>
              <a:t>5 &gt; 3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827584" y="4587974"/>
            <a:ext cx="61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Pila1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7812360" y="4659982"/>
            <a:ext cx="61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Pila2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 cstate="print"/>
          <a:srcRect l="41019" t="28528" r="55280" b="64888"/>
          <a:stretch>
            <a:fillRect/>
          </a:stretch>
        </p:blipFill>
        <p:spPr bwMode="auto">
          <a:xfrm>
            <a:off x="1619672" y="4011910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1" name="40 Grupo"/>
          <p:cNvGrpSpPr/>
          <p:nvPr/>
        </p:nvGrpSpPr>
        <p:grpSpPr>
          <a:xfrm>
            <a:off x="0" y="3939902"/>
            <a:ext cx="683568" cy="276999"/>
            <a:chOff x="0" y="3795886"/>
            <a:chExt cx="683568" cy="276999"/>
          </a:xfrm>
        </p:grpSpPr>
        <p:sp>
          <p:nvSpPr>
            <p:cNvPr id="43" name="42 CuadroTexto"/>
            <p:cNvSpPr txBox="1"/>
            <p:nvPr/>
          </p:nvSpPr>
          <p:spPr>
            <a:xfrm>
              <a:off x="0" y="3795886"/>
              <a:ext cx="539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tope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6" name="35 Conector recto de flecha"/>
            <p:cNvCxnSpPr/>
            <p:nvPr/>
          </p:nvCxnSpPr>
          <p:spPr>
            <a:xfrm>
              <a:off x="395536" y="393990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44 CuadroTexto"/>
          <p:cNvSpPr txBox="1"/>
          <p:nvPr/>
        </p:nvSpPr>
        <p:spPr>
          <a:xfrm>
            <a:off x="3635896" y="1851670"/>
            <a:ext cx="180020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Arial" pitchFamily="34" charset="0"/>
                <a:cs typeface="Arial" pitchFamily="34" charset="0"/>
              </a:rPr>
              <a:t>Pila2 == [ ] ? 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49 Rectángulo"/>
          <p:cNvSpPr/>
          <p:nvPr/>
        </p:nvSpPr>
        <p:spPr>
          <a:xfrm>
            <a:off x="3203848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51" name="50 Rectángulo"/>
          <p:cNvSpPr/>
          <p:nvPr/>
        </p:nvSpPr>
        <p:spPr>
          <a:xfrm>
            <a:off x="3779912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52" name="51 Rectángulo"/>
          <p:cNvSpPr/>
          <p:nvPr/>
        </p:nvSpPr>
        <p:spPr>
          <a:xfrm>
            <a:off x="4355976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13</a:t>
            </a:r>
            <a:endParaRPr lang="es-MX" dirty="0"/>
          </a:p>
        </p:txBody>
      </p:sp>
      <p:sp>
        <p:nvSpPr>
          <p:cNvPr id="53" name="52 Rectángulo"/>
          <p:cNvSpPr/>
          <p:nvPr/>
        </p:nvSpPr>
        <p:spPr>
          <a:xfrm>
            <a:off x="4932040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10</a:t>
            </a:r>
            <a:endParaRPr lang="es-MX" dirty="0"/>
          </a:p>
        </p:txBody>
      </p:sp>
      <p:sp>
        <p:nvSpPr>
          <p:cNvPr id="54" name="53 Rectángulo"/>
          <p:cNvSpPr/>
          <p:nvPr/>
        </p:nvSpPr>
        <p:spPr>
          <a:xfrm>
            <a:off x="5508104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7</a:t>
            </a:r>
            <a:endParaRPr lang="es-MX" dirty="0"/>
          </a:p>
        </p:txBody>
      </p:sp>
      <p:sp>
        <p:nvSpPr>
          <p:cNvPr id="55" name="54 Rectángulo"/>
          <p:cNvSpPr/>
          <p:nvPr/>
        </p:nvSpPr>
        <p:spPr>
          <a:xfrm>
            <a:off x="6084168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 cstate="print"/>
          <a:srcRect l="41019" t="28528" r="55280" b="64888"/>
          <a:stretch>
            <a:fillRect/>
          </a:stretch>
        </p:blipFill>
        <p:spPr bwMode="auto">
          <a:xfrm>
            <a:off x="6732240" y="987574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8" name="57 Conector recto de flecha"/>
          <p:cNvCxnSpPr/>
          <p:nvPr/>
        </p:nvCxnSpPr>
        <p:spPr>
          <a:xfrm>
            <a:off x="6372200" y="41151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59 CuadroTexto"/>
          <p:cNvSpPr txBox="1"/>
          <p:nvPr/>
        </p:nvSpPr>
        <p:spPr>
          <a:xfrm>
            <a:off x="6156176" y="123478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err="1" smtClean="0">
                <a:solidFill>
                  <a:schemeClr val="accent2">
                    <a:lumMod val="75000"/>
                  </a:schemeClr>
                </a:solidFill>
              </a:rPr>
              <a:t>tail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1" name="60 Conector recto"/>
          <p:cNvCxnSpPr/>
          <p:nvPr/>
        </p:nvCxnSpPr>
        <p:spPr>
          <a:xfrm>
            <a:off x="2627784" y="771550"/>
            <a:ext cx="40324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>
            <a:off x="2627784" y="1491630"/>
            <a:ext cx="40324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3" name="31 Grupo"/>
          <p:cNvGrpSpPr/>
          <p:nvPr/>
        </p:nvGrpSpPr>
        <p:grpSpPr>
          <a:xfrm>
            <a:off x="3203848" y="123478"/>
            <a:ext cx="504056" cy="576064"/>
            <a:chOff x="2267744" y="123478"/>
            <a:chExt cx="504056" cy="576064"/>
          </a:xfrm>
        </p:grpSpPr>
        <p:cxnSp>
          <p:nvCxnSpPr>
            <p:cNvPr id="64" name="63 Conector recto de flecha"/>
            <p:cNvCxnSpPr/>
            <p:nvPr/>
          </p:nvCxnSpPr>
          <p:spPr>
            <a:xfrm>
              <a:off x="2555776" y="411510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64 CuadroTexto"/>
            <p:cNvSpPr txBox="1"/>
            <p:nvPr/>
          </p:nvSpPr>
          <p:spPr>
            <a:xfrm>
              <a:off x="2267744" y="1234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head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40" name="35 Grupo"/>
          <p:cNvGrpSpPr/>
          <p:nvPr/>
        </p:nvGrpSpPr>
        <p:grpSpPr>
          <a:xfrm>
            <a:off x="7740352" y="0"/>
            <a:ext cx="720080" cy="4515966"/>
            <a:chOff x="323528" y="627534"/>
            <a:chExt cx="720080" cy="3888432"/>
          </a:xfrm>
        </p:grpSpPr>
        <p:cxnSp>
          <p:nvCxnSpPr>
            <p:cNvPr id="49" name="48 Conector recto"/>
            <p:cNvCxnSpPr/>
            <p:nvPr/>
          </p:nvCxnSpPr>
          <p:spPr>
            <a:xfrm>
              <a:off x="32352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56 Conector recto"/>
            <p:cNvCxnSpPr/>
            <p:nvPr/>
          </p:nvCxnSpPr>
          <p:spPr>
            <a:xfrm>
              <a:off x="104360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/>
            <p:nvPr/>
          </p:nvCxnSpPr>
          <p:spPr>
            <a:xfrm>
              <a:off x="323528" y="4515966"/>
              <a:ext cx="72008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6" name="34 Grupo"/>
          <p:cNvGrpSpPr/>
          <p:nvPr/>
        </p:nvGrpSpPr>
        <p:grpSpPr>
          <a:xfrm>
            <a:off x="755576" y="0"/>
            <a:ext cx="720080" cy="4443958"/>
            <a:chOff x="323528" y="627534"/>
            <a:chExt cx="720080" cy="3888432"/>
          </a:xfrm>
        </p:grpSpPr>
        <p:cxnSp>
          <p:nvCxnSpPr>
            <p:cNvPr id="67" name="66 Conector recto"/>
            <p:cNvCxnSpPr/>
            <p:nvPr/>
          </p:nvCxnSpPr>
          <p:spPr>
            <a:xfrm>
              <a:off x="32352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67 Conector recto"/>
            <p:cNvCxnSpPr/>
            <p:nvPr/>
          </p:nvCxnSpPr>
          <p:spPr>
            <a:xfrm>
              <a:off x="104360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68 Conector recto"/>
            <p:cNvCxnSpPr/>
            <p:nvPr/>
          </p:nvCxnSpPr>
          <p:spPr>
            <a:xfrm>
              <a:off x="323528" y="4515966"/>
              <a:ext cx="72008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827584" y="3795886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9" name="8 Rectángulo"/>
          <p:cNvSpPr/>
          <p:nvPr/>
        </p:nvSpPr>
        <p:spPr>
          <a:xfrm>
            <a:off x="827584" y="3147814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/>
              <a:t>5</a:t>
            </a: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2440" y="4011910"/>
            <a:ext cx="467544" cy="38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43 CuadroTexto"/>
          <p:cNvSpPr txBox="1"/>
          <p:nvPr/>
        </p:nvSpPr>
        <p:spPr>
          <a:xfrm>
            <a:off x="8532440" y="379588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tope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827584" y="4587974"/>
            <a:ext cx="61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Pila1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7812360" y="4659982"/>
            <a:ext cx="61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Pila2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34" name="33 Grupo"/>
          <p:cNvGrpSpPr/>
          <p:nvPr/>
        </p:nvGrpSpPr>
        <p:grpSpPr>
          <a:xfrm>
            <a:off x="0" y="3291830"/>
            <a:ext cx="683568" cy="276999"/>
            <a:chOff x="0" y="3795886"/>
            <a:chExt cx="683568" cy="276999"/>
          </a:xfrm>
        </p:grpSpPr>
        <p:sp>
          <p:nvSpPr>
            <p:cNvPr id="35" name="34 CuadroTexto"/>
            <p:cNvSpPr txBox="1"/>
            <p:nvPr/>
          </p:nvSpPr>
          <p:spPr>
            <a:xfrm>
              <a:off x="0" y="3795886"/>
              <a:ext cx="539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tope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6" name="35 Conector recto de flecha"/>
            <p:cNvCxnSpPr/>
            <p:nvPr/>
          </p:nvCxnSpPr>
          <p:spPr>
            <a:xfrm>
              <a:off x="395536" y="393990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 cstate="print"/>
          <a:srcRect l="41019" t="28528" r="55280" b="64888"/>
          <a:stretch>
            <a:fillRect/>
          </a:stretch>
        </p:blipFill>
        <p:spPr bwMode="auto">
          <a:xfrm>
            <a:off x="1619672" y="4011910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40 CuadroTexto"/>
          <p:cNvSpPr txBox="1"/>
          <p:nvPr/>
        </p:nvSpPr>
        <p:spPr>
          <a:xfrm>
            <a:off x="3635896" y="1851670"/>
            <a:ext cx="180020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Arial" pitchFamily="34" charset="0"/>
                <a:cs typeface="Arial" pitchFamily="34" charset="0"/>
              </a:rPr>
              <a:t>Pila2 == [ ] ? 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3923928" y="2427734"/>
            <a:ext cx="122413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Arial" pitchFamily="34" charset="0"/>
                <a:cs typeface="Arial" pitchFamily="34" charset="0"/>
              </a:rPr>
              <a:t>1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 &gt; 5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50 Rectángulo"/>
          <p:cNvSpPr/>
          <p:nvPr/>
        </p:nvSpPr>
        <p:spPr>
          <a:xfrm>
            <a:off x="3779912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52" name="51 Rectángulo"/>
          <p:cNvSpPr/>
          <p:nvPr/>
        </p:nvSpPr>
        <p:spPr>
          <a:xfrm>
            <a:off x="4355976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13</a:t>
            </a:r>
            <a:endParaRPr lang="es-MX" dirty="0"/>
          </a:p>
        </p:txBody>
      </p:sp>
      <p:sp>
        <p:nvSpPr>
          <p:cNvPr id="53" name="52 Rectángulo"/>
          <p:cNvSpPr/>
          <p:nvPr/>
        </p:nvSpPr>
        <p:spPr>
          <a:xfrm>
            <a:off x="4932040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10</a:t>
            </a:r>
            <a:endParaRPr lang="es-MX" dirty="0"/>
          </a:p>
        </p:txBody>
      </p:sp>
      <p:sp>
        <p:nvSpPr>
          <p:cNvPr id="54" name="53 Rectángulo"/>
          <p:cNvSpPr/>
          <p:nvPr/>
        </p:nvSpPr>
        <p:spPr>
          <a:xfrm>
            <a:off x="5508104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7</a:t>
            </a:r>
            <a:endParaRPr lang="es-MX" dirty="0"/>
          </a:p>
        </p:txBody>
      </p:sp>
      <p:sp>
        <p:nvSpPr>
          <p:cNvPr id="55" name="54 Rectángulo"/>
          <p:cNvSpPr/>
          <p:nvPr/>
        </p:nvSpPr>
        <p:spPr>
          <a:xfrm>
            <a:off x="6084168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 cstate="print"/>
          <a:srcRect l="41019" t="28528" r="55280" b="64888"/>
          <a:stretch>
            <a:fillRect/>
          </a:stretch>
        </p:blipFill>
        <p:spPr bwMode="auto">
          <a:xfrm>
            <a:off x="6732240" y="987574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8" name="57 Conector recto de flecha"/>
          <p:cNvCxnSpPr/>
          <p:nvPr/>
        </p:nvCxnSpPr>
        <p:spPr>
          <a:xfrm>
            <a:off x="6372200" y="41151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59 CuadroTexto"/>
          <p:cNvSpPr txBox="1"/>
          <p:nvPr/>
        </p:nvSpPr>
        <p:spPr>
          <a:xfrm>
            <a:off x="6156176" y="123478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err="1" smtClean="0">
                <a:solidFill>
                  <a:schemeClr val="accent2">
                    <a:lumMod val="75000"/>
                  </a:schemeClr>
                </a:solidFill>
              </a:rPr>
              <a:t>tail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1" name="60 Conector recto"/>
          <p:cNvCxnSpPr/>
          <p:nvPr/>
        </p:nvCxnSpPr>
        <p:spPr>
          <a:xfrm>
            <a:off x="2627784" y="771550"/>
            <a:ext cx="40324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>
            <a:off x="2627784" y="1491630"/>
            <a:ext cx="40324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3" name="31 Grupo"/>
          <p:cNvGrpSpPr/>
          <p:nvPr/>
        </p:nvGrpSpPr>
        <p:grpSpPr>
          <a:xfrm>
            <a:off x="3779912" y="123478"/>
            <a:ext cx="504056" cy="576064"/>
            <a:chOff x="2267744" y="123478"/>
            <a:chExt cx="504056" cy="576064"/>
          </a:xfrm>
        </p:grpSpPr>
        <p:cxnSp>
          <p:nvCxnSpPr>
            <p:cNvPr id="64" name="63 Conector recto de flecha"/>
            <p:cNvCxnSpPr/>
            <p:nvPr/>
          </p:nvCxnSpPr>
          <p:spPr>
            <a:xfrm>
              <a:off x="2555776" y="411510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64 CuadroTexto"/>
            <p:cNvSpPr txBox="1"/>
            <p:nvPr/>
          </p:nvSpPr>
          <p:spPr>
            <a:xfrm>
              <a:off x="2267744" y="1234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head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43" name="35 Grupo"/>
          <p:cNvGrpSpPr/>
          <p:nvPr/>
        </p:nvGrpSpPr>
        <p:grpSpPr>
          <a:xfrm>
            <a:off x="7740352" y="0"/>
            <a:ext cx="720080" cy="4515966"/>
            <a:chOff x="323528" y="627534"/>
            <a:chExt cx="720080" cy="3888432"/>
          </a:xfrm>
        </p:grpSpPr>
        <p:cxnSp>
          <p:nvCxnSpPr>
            <p:cNvPr id="46" name="45 Conector recto"/>
            <p:cNvCxnSpPr/>
            <p:nvPr/>
          </p:nvCxnSpPr>
          <p:spPr>
            <a:xfrm>
              <a:off x="32352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48 Conector recto"/>
            <p:cNvCxnSpPr/>
            <p:nvPr/>
          </p:nvCxnSpPr>
          <p:spPr>
            <a:xfrm>
              <a:off x="104360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49 Conector recto"/>
            <p:cNvCxnSpPr/>
            <p:nvPr/>
          </p:nvCxnSpPr>
          <p:spPr>
            <a:xfrm>
              <a:off x="323528" y="4515966"/>
              <a:ext cx="72008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7" name="34 Grupo"/>
          <p:cNvGrpSpPr/>
          <p:nvPr/>
        </p:nvGrpSpPr>
        <p:grpSpPr>
          <a:xfrm>
            <a:off x="755576" y="0"/>
            <a:ext cx="720080" cy="4443958"/>
            <a:chOff x="323528" y="627534"/>
            <a:chExt cx="720080" cy="3888432"/>
          </a:xfrm>
        </p:grpSpPr>
        <p:cxnSp>
          <p:nvCxnSpPr>
            <p:cNvPr id="59" name="58 Conector recto"/>
            <p:cNvCxnSpPr/>
            <p:nvPr/>
          </p:nvCxnSpPr>
          <p:spPr>
            <a:xfrm>
              <a:off x="32352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65 Conector recto"/>
            <p:cNvCxnSpPr/>
            <p:nvPr/>
          </p:nvCxnSpPr>
          <p:spPr>
            <a:xfrm>
              <a:off x="104360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66 Conector recto"/>
            <p:cNvCxnSpPr/>
            <p:nvPr/>
          </p:nvCxnSpPr>
          <p:spPr>
            <a:xfrm>
              <a:off x="323528" y="4515966"/>
              <a:ext cx="72008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827584" y="3795886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827584" y="4587974"/>
            <a:ext cx="61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Pila1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7812360" y="4659982"/>
            <a:ext cx="61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Pila2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7" name="33 Grupo"/>
          <p:cNvGrpSpPr/>
          <p:nvPr/>
        </p:nvGrpSpPr>
        <p:grpSpPr>
          <a:xfrm>
            <a:off x="0" y="3939902"/>
            <a:ext cx="683568" cy="276999"/>
            <a:chOff x="0" y="3795886"/>
            <a:chExt cx="683568" cy="276999"/>
          </a:xfrm>
        </p:grpSpPr>
        <p:sp>
          <p:nvSpPr>
            <p:cNvPr id="35" name="34 CuadroTexto"/>
            <p:cNvSpPr txBox="1"/>
            <p:nvPr/>
          </p:nvSpPr>
          <p:spPr>
            <a:xfrm>
              <a:off x="0" y="3795886"/>
              <a:ext cx="539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tope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6" name="35 Conector recto de flecha"/>
            <p:cNvCxnSpPr/>
            <p:nvPr/>
          </p:nvCxnSpPr>
          <p:spPr>
            <a:xfrm>
              <a:off x="395536" y="393990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 cstate="print"/>
          <a:srcRect l="41019" t="28528" r="55280" b="64888"/>
          <a:stretch>
            <a:fillRect/>
          </a:stretch>
        </p:blipFill>
        <p:spPr bwMode="auto">
          <a:xfrm>
            <a:off x="1619672" y="4011910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40 CuadroTexto"/>
          <p:cNvSpPr txBox="1"/>
          <p:nvPr/>
        </p:nvSpPr>
        <p:spPr>
          <a:xfrm>
            <a:off x="3635896" y="1851670"/>
            <a:ext cx="180020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Arial" pitchFamily="34" charset="0"/>
                <a:cs typeface="Arial" pitchFamily="34" charset="0"/>
              </a:rPr>
              <a:t>Pila2 == [ ] ? 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3923928" y="2427734"/>
            <a:ext cx="122413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Arial" pitchFamily="34" charset="0"/>
                <a:cs typeface="Arial" pitchFamily="34" charset="0"/>
              </a:rPr>
              <a:t>1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 &gt; 5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42 Rectángulo"/>
          <p:cNvSpPr/>
          <p:nvPr/>
        </p:nvSpPr>
        <p:spPr>
          <a:xfrm>
            <a:off x="7812360" y="3867894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/>
              <a:t>5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 l="41019" t="28528" r="55280" b="64888"/>
          <a:stretch>
            <a:fillRect/>
          </a:stretch>
        </p:blipFill>
        <p:spPr bwMode="auto">
          <a:xfrm>
            <a:off x="8604448" y="4227934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2" name="51 Grupo"/>
          <p:cNvGrpSpPr/>
          <p:nvPr/>
        </p:nvGrpSpPr>
        <p:grpSpPr>
          <a:xfrm>
            <a:off x="8460432" y="3723878"/>
            <a:ext cx="576064" cy="360040"/>
            <a:chOff x="8460432" y="3723878"/>
            <a:chExt cx="576064" cy="360040"/>
          </a:xfrm>
        </p:grpSpPr>
        <p:sp>
          <p:nvSpPr>
            <p:cNvPr id="44" name="43 CuadroTexto"/>
            <p:cNvSpPr txBox="1"/>
            <p:nvPr/>
          </p:nvSpPr>
          <p:spPr>
            <a:xfrm>
              <a:off x="8460432" y="3723878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tope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49" name="48 Conector recto de flecha"/>
            <p:cNvCxnSpPr/>
            <p:nvPr/>
          </p:nvCxnSpPr>
          <p:spPr>
            <a:xfrm flipH="1">
              <a:off x="8532440" y="4083918"/>
              <a:ext cx="395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3" name="52 CuadroTexto"/>
          <p:cNvSpPr txBox="1"/>
          <p:nvPr/>
        </p:nvSpPr>
        <p:spPr>
          <a:xfrm>
            <a:off x="3923928" y="3003798"/>
            <a:ext cx="122413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Arial" pitchFamily="34" charset="0"/>
                <a:cs typeface="Arial" pitchFamily="34" charset="0"/>
              </a:rPr>
              <a:t>1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 &gt; 3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55 Rectángulo"/>
          <p:cNvSpPr/>
          <p:nvPr/>
        </p:nvSpPr>
        <p:spPr>
          <a:xfrm>
            <a:off x="3779912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57" name="56 Rectángulo"/>
          <p:cNvSpPr/>
          <p:nvPr/>
        </p:nvSpPr>
        <p:spPr>
          <a:xfrm>
            <a:off x="4355976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13</a:t>
            </a:r>
            <a:endParaRPr lang="es-MX" dirty="0"/>
          </a:p>
        </p:txBody>
      </p:sp>
      <p:sp>
        <p:nvSpPr>
          <p:cNvPr id="58" name="57 Rectángulo"/>
          <p:cNvSpPr/>
          <p:nvPr/>
        </p:nvSpPr>
        <p:spPr>
          <a:xfrm>
            <a:off x="4932040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10</a:t>
            </a:r>
            <a:endParaRPr lang="es-MX" dirty="0"/>
          </a:p>
        </p:txBody>
      </p:sp>
      <p:sp>
        <p:nvSpPr>
          <p:cNvPr id="59" name="58 Rectángulo"/>
          <p:cNvSpPr/>
          <p:nvPr/>
        </p:nvSpPr>
        <p:spPr>
          <a:xfrm>
            <a:off x="5508104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7</a:t>
            </a:r>
            <a:endParaRPr lang="es-MX" dirty="0"/>
          </a:p>
        </p:txBody>
      </p:sp>
      <p:sp>
        <p:nvSpPr>
          <p:cNvPr id="60" name="59 Rectángulo"/>
          <p:cNvSpPr/>
          <p:nvPr/>
        </p:nvSpPr>
        <p:spPr>
          <a:xfrm>
            <a:off x="6084168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2" cstate="print"/>
          <a:srcRect l="41019" t="28528" r="55280" b="64888"/>
          <a:stretch>
            <a:fillRect/>
          </a:stretch>
        </p:blipFill>
        <p:spPr bwMode="auto">
          <a:xfrm>
            <a:off x="6732240" y="987574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3" name="62 Conector recto de flecha"/>
          <p:cNvCxnSpPr/>
          <p:nvPr/>
        </p:nvCxnSpPr>
        <p:spPr>
          <a:xfrm>
            <a:off x="6372200" y="41151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6156176" y="123478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err="1" smtClean="0">
                <a:solidFill>
                  <a:schemeClr val="accent2">
                    <a:lumMod val="75000"/>
                  </a:schemeClr>
                </a:solidFill>
              </a:rPr>
              <a:t>tail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6" name="65 Conector recto"/>
          <p:cNvCxnSpPr/>
          <p:nvPr/>
        </p:nvCxnSpPr>
        <p:spPr>
          <a:xfrm>
            <a:off x="2627784" y="771550"/>
            <a:ext cx="40324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66 Conector recto"/>
          <p:cNvCxnSpPr/>
          <p:nvPr/>
        </p:nvCxnSpPr>
        <p:spPr>
          <a:xfrm>
            <a:off x="2627784" y="1491630"/>
            <a:ext cx="40324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8" name="31 Grupo"/>
          <p:cNvGrpSpPr/>
          <p:nvPr/>
        </p:nvGrpSpPr>
        <p:grpSpPr>
          <a:xfrm>
            <a:off x="3779912" y="123478"/>
            <a:ext cx="504056" cy="576064"/>
            <a:chOff x="2267744" y="123478"/>
            <a:chExt cx="504056" cy="576064"/>
          </a:xfrm>
        </p:grpSpPr>
        <p:cxnSp>
          <p:nvCxnSpPr>
            <p:cNvPr id="69" name="68 Conector recto de flecha"/>
            <p:cNvCxnSpPr/>
            <p:nvPr/>
          </p:nvCxnSpPr>
          <p:spPr>
            <a:xfrm>
              <a:off x="2555776" y="411510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0" name="69 CuadroTexto"/>
            <p:cNvSpPr txBox="1"/>
            <p:nvPr/>
          </p:nvSpPr>
          <p:spPr>
            <a:xfrm>
              <a:off x="2267744" y="1234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head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42" name="35 Grupo"/>
          <p:cNvGrpSpPr/>
          <p:nvPr/>
        </p:nvGrpSpPr>
        <p:grpSpPr>
          <a:xfrm>
            <a:off x="7740352" y="0"/>
            <a:ext cx="720080" cy="4515966"/>
            <a:chOff x="323528" y="627534"/>
            <a:chExt cx="720080" cy="3888432"/>
          </a:xfrm>
        </p:grpSpPr>
        <p:cxnSp>
          <p:nvCxnSpPr>
            <p:cNvPr id="50" name="49 Conector recto"/>
            <p:cNvCxnSpPr/>
            <p:nvPr/>
          </p:nvCxnSpPr>
          <p:spPr>
            <a:xfrm>
              <a:off x="32352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50 Conector recto"/>
            <p:cNvCxnSpPr/>
            <p:nvPr/>
          </p:nvCxnSpPr>
          <p:spPr>
            <a:xfrm>
              <a:off x="104360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/>
            <p:nvPr/>
          </p:nvCxnSpPr>
          <p:spPr>
            <a:xfrm>
              <a:off x="323528" y="4515966"/>
              <a:ext cx="72008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5" name="34 Grupo"/>
          <p:cNvGrpSpPr/>
          <p:nvPr/>
        </p:nvGrpSpPr>
        <p:grpSpPr>
          <a:xfrm>
            <a:off x="755576" y="0"/>
            <a:ext cx="720080" cy="4443958"/>
            <a:chOff x="323528" y="627534"/>
            <a:chExt cx="720080" cy="3888432"/>
          </a:xfrm>
        </p:grpSpPr>
        <p:cxnSp>
          <p:nvCxnSpPr>
            <p:cNvPr id="62" name="61 Conector recto"/>
            <p:cNvCxnSpPr/>
            <p:nvPr/>
          </p:nvCxnSpPr>
          <p:spPr>
            <a:xfrm>
              <a:off x="32352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63 Conector recto"/>
            <p:cNvCxnSpPr/>
            <p:nvPr/>
          </p:nvCxnSpPr>
          <p:spPr>
            <a:xfrm>
              <a:off x="104360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70 Conector recto"/>
            <p:cNvCxnSpPr/>
            <p:nvPr/>
          </p:nvCxnSpPr>
          <p:spPr>
            <a:xfrm>
              <a:off x="323528" y="4515966"/>
              <a:ext cx="72008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7812360" y="3219822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/>
              <a:t>3</a:t>
            </a:r>
          </a:p>
        </p:txBody>
      </p:sp>
      <p:grpSp>
        <p:nvGrpSpPr>
          <p:cNvPr id="2" name="31 Grupo"/>
          <p:cNvGrpSpPr/>
          <p:nvPr/>
        </p:nvGrpSpPr>
        <p:grpSpPr>
          <a:xfrm>
            <a:off x="3779912" y="123478"/>
            <a:ext cx="504056" cy="576064"/>
            <a:chOff x="2267744" y="123478"/>
            <a:chExt cx="504056" cy="576064"/>
          </a:xfrm>
        </p:grpSpPr>
        <p:cxnSp>
          <p:nvCxnSpPr>
            <p:cNvPr id="18" name="17 Conector recto de flecha"/>
            <p:cNvCxnSpPr/>
            <p:nvPr/>
          </p:nvCxnSpPr>
          <p:spPr>
            <a:xfrm>
              <a:off x="2555776" y="411510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20 CuadroTexto"/>
            <p:cNvSpPr txBox="1"/>
            <p:nvPr/>
          </p:nvSpPr>
          <p:spPr>
            <a:xfrm>
              <a:off x="2267744" y="1234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head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33 Grupo"/>
          <p:cNvGrpSpPr/>
          <p:nvPr/>
        </p:nvGrpSpPr>
        <p:grpSpPr>
          <a:xfrm>
            <a:off x="6156176" y="123478"/>
            <a:ext cx="504056" cy="576064"/>
            <a:chOff x="6444208" y="123478"/>
            <a:chExt cx="504056" cy="576064"/>
          </a:xfrm>
        </p:grpSpPr>
        <p:cxnSp>
          <p:nvCxnSpPr>
            <p:cNvPr id="20" name="19 Conector recto de flecha"/>
            <p:cNvCxnSpPr/>
            <p:nvPr/>
          </p:nvCxnSpPr>
          <p:spPr>
            <a:xfrm>
              <a:off x="6660232" y="411510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21 CuadroTexto"/>
            <p:cNvSpPr txBox="1"/>
            <p:nvPr/>
          </p:nvSpPr>
          <p:spPr>
            <a:xfrm>
              <a:off x="6444208" y="1234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err="1" smtClean="0">
                  <a:solidFill>
                    <a:schemeClr val="accent2">
                      <a:lumMod val="75000"/>
                    </a:schemeClr>
                  </a:solidFill>
                </a:rPr>
                <a:t>tail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7" name="46 CuadroTexto"/>
          <p:cNvSpPr txBox="1"/>
          <p:nvPr/>
        </p:nvSpPr>
        <p:spPr>
          <a:xfrm>
            <a:off x="827584" y="4587974"/>
            <a:ext cx="61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Pila1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7812360" y="4659982"/>
            <a:ext cx="61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Pila2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3635896" y="1851670"/>
            <a:ext cx="180020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Arial" pitchFamily="34" charset="0"/>
                <a:cs typeface="Arial" pitchFamily="34" charset="0"/>
              </a:rPr>
              <a:t>Pila2 == [ ] ? 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3923928" y="2427734"/>
            <a:ext cx="122413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Arial" pitchFamily="34" charset="0"/>
                <a:cs typeface="Arial" pitchFamily="34" charset="0"/>
              </a:rPr>
              <a:t>1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 &gt; 5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42 Rectángulo"/>
          <p:cNvSpPr/>
          <p:nvPr/>
        </p:nvSpPr>
        <p:spPr>
          <a:xfrm>
            <a:off x="7812360" y="3867894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/>
              <a:t>5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 l="41019" t="28528" r="55280" b="64888"/>
          <a:stretch>
            <a:fillRect/>
          </a:stretch>
        </p:blipFill>
        <p:spPr bwMode="auto">
          <a:xfrm>
            <a:off x="8604448" y="4227934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51 Grupo"/>
          <p:cNvGrpSpPr/>
          <p:nvPr/>
        </p:nvGrpSpPr>
        <p:grpSpPr>
          <a:xfrm>
            <a:off x="8460432" y="3219822"/>
            <a:ext cx="576064" cy="360040"/>
            <a:chOff x="8460432" y="3723878"/>
            <a:chExt cx="576064" cy="360040"/>
          </a:xfrm>
        </p:grpSpPr>
        <p:sp>
          <p:nvSpPr>
            <p:cNvPr id="44" name="43 CuadroTexto"/>
            <p:cNvSpPr txBox="1"/>
            <p:nvPr/>
          </p:nvSpPr>
          <p:spPr>
            <a:xfrm>
              <a:off x="8460432" y="3723878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tope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49" name="48 Conector recto de flecha"/>
            <p:cNvCxnSpPr/>
            <p:nvPr/>
          </p:nvCxnSpPr>
          <p:spPr>
            <a:xfrm flipH="1">
              <a:off x="8532440" y="4083918"/>
              <a:ext cx="395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3" name="52 CuadroTexto"/>
          <p:cNvSpPr txBox="1"/>
          <p:nvPr/>
        </p:nvSpPr>
        <p:spPr>
          <a:xfrm>
            <a:off x="3923928" y="3003798"/>
            <a:ext cx="122413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Arial" pitchFamily="34" charset="0"/>
                <a:cs typeface="Arial" pitchFamily="34" charset="0"/>
              </a:rPr>
              <a:t>1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 &gt; 3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65 Rectángulo"/>
          <p:cNvSpPr/>
          <p:nvPr/>
        </p:nvSpPr>
        <p:spPr>
          <a:xfrm>
            <a:off x="3779912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67" name="66 Rectángulo"/>
          <p:cNvSpPr/>
          <p:nvPr/>
        </p:nvSpPr>
        <p:spPr>
          <a:xfrm>
            <a:off x="4355976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13</a:t>
            </a:r>
            <a:endParaRPr lang="es-MX" dirty="0"/>
          </a:p>
        </p:txBody>
      </p:sp>
      <p:sp>
        <p:nvSpPr>
          <p:cNvPr id="68" name="67 Rectángulo"/>
          <p:cNvSpPr/>
          <p:nvPr/>
        </p:nvSpPr>
        <p:spPr>
          <a:xfrm>
            <a:off x="4932040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10</a:t>
            </a:r>
            <a:endParaRPr lang="es-MX" dirty="0"/>
          </a:p>
        </p:txBody>
      </p:sp>
      <p:sp>
        <p:nvSpPr>
          <p:cNvPr id="69" name="68 Rectángulo"/>
          <p:cNvSpPr/>
          <p:nvPr/>
        </p:nvSpPr>
        <p:spPr>
          <a:xfrm>
            <a:off x="5508104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7</a:t>
            </a:r>
            <a:endParaRPr lang="es-MX" dirty="0"/>
          </a:p>
        </p:txBody>
      </p:sp>
      <p:sp>
        <p:nvSpPr>
          <p:cNvPr id="70" name="69 Rectángulo"/>
          <p:cNvSpPr/>
          <p:nvPr/>
        </p:nvSpPr>
        <p:spPr>
          <a:xfrm>
            <a:off x="6084168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2" cstate="print"/>
          <a:srcRect l="41019" t="28528" r="55280" b="64888"/>
          <a:stretch>
            <a:fillRect/>
          </a:stretch>
        </p:blipFill>
        <p:spPr bwMode="auto">
          <a:xfrm>
            <a:off x="6732240" y="987574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6" name="75 Conector recto"/>
          <p:cNvCxnSpPr/>
          <p:nvPr/>
        </p:nvCxnSpPr>
        <p:spPr>
          <a:xfrm>
            <a:off x="2627784" y="771550"/>
            <a:ext cx="40324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>
            <a:off x="2627784" y="1491630"/>
            <a:ext cx="40324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7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011910"/>
            <a:ext cx="467544" cy="38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" name="78 CuadroTexto"/>
          <p:cNvSpPr txBox="1"/>
          <p:nvPr/>
        </p:nvSpPr>
        <p:spPr>
          <a:xfrm>
            <a:off x="107504" y="3723878"/>
            <a:ext cx="61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tope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0" name="35 Grupo"/>
          <p:cNvGrpSpPr/>
          <p:nvPr/>
        </p:nvGrpSpPr>
        <p:grpSpPr>
          <a:xfrm>
            <a:off x="7740352" y="0"/>
            <a:ext cx="720080" cy="4515966"/>
            <a:chOff x="323528" y="627534"/>
            <a:chExt cx="720080" cy="3888432"/>
          </a:xfrm>
        </p:grpSpPr>
        <p:cxnSp>
          <p:nvCxnSpPr>
            <p:cNvPr id="42" name="41 Conector recto"/>
            <p:cNvCxnSpPr/>
            <p:nvPr/>
          </p:nvCxnSpPr>
          <p:spPr>
            <a:xfrm>
              <a:off x="32352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49 Conector recto"/>
            <p:cNvCxnSpPr/>
            <p:nvPr/>
          </p:nvCxnSpPr>
          <p:spPr>
            <a:xfrm>
              <a:off x="104360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50 Conector recto"/>
            <p:cNvCxnSpPr/>
            <p:nvPr/>
          </p:nvCxnSpPr>
          <p:spPr>
            <a:xfrm>
              <a:off x="323528" y="4515966"/>
              <a:ext cx="72008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2" name="34 Grupo"/>
          <p:cNvGrpSpPr/>
          <p:nvPr/>
        </p:nvGrpSpPr>
        <p:grpSpPr>
          <a:xfrm>
            <a:off x="755576" y="0"/>
            <a:ext cx="720080" cy="4443958"/>
            <a:chOff x="323528" y="627534"/>
            <a:chExt cx="720080" cy="3888432"/>
          </a:xfrm>
        </p:grpSpPr>
        <p:cxnSp>
          <p:nvCxnSpPr>
            <p:cNvPr id="54" name="53 Conector recto"/>
            <p:cNvCxnSpPr/>
            <p:nvPr/>
          </p:nvCxnSpPr>
          <p:spPr>
            <a:xfrm>
              <a:off x="32352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54 Conector recto"/>
            <p:cNvCxnSpPr/>
            <p:nvPr/>
          </p:nvCxnSpPr>
          <p:spPr>
            <a:xfrm>
              <a:off x="104360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55 Conector recto"/>
            <p:cNvCxnSpPr/>
            <p:nvPr/>
          </p:nvCxnSpPr>
          <p:spPr>
            <a:xfrm>
              <a:off x="323528" y="4515966"/>
              <a:ext cx="72008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7812360" y="3219822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/>
              <a:t>3</a:t>
            </a:r>
          </a:p>
        </p:txBody>
      </p:sp>
      <p:grpSp>
        <p:nvGrpSpPr>
          <p:cNvPr id="2" name="31 Grupo"/>
          <p:cNvGrpSpPr/>
          <p:nvPr/>
        </p:nvGrpSpPr>
        <p:grpSpPr>
          <a:xfrm>
            <a:off x="4283968" y="123478"/>
            <a:ext cx="504056" cy="576064"/>
            <a:chOff x="2267744" y="123478"/>
            <a:chExt cx="504056" cy="576064"/>
          </a:xfrm>
        </p:grpSpPr>
        <p:cxnSp>
          <p:nvCxnSpPr>
            <p:cNvPr id="18" name="17 Conector recto de flecha"/>
            <p:cNvCxnSpPr/>
            <p:nvPr/>
          </p:nvCxnSpPr>
          <p:spPr>
            <a:xfrm>
              <a:off x="2555776" y="411510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20 CuadroTexto"/>
            <p:cNvSpPr txBox="1"/>
            <p:nvPr/>
          </p:nvSpPr>
          <p:spPr>
            <a:xfrm>
              <a:off x="2267744" y="1234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head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33 Grupo"/>
          <p:cNvGrpSpPr/>
          <p:nvPr/>
        </p:nvGrpSpPr>
        <p:grpSpPr>
          <a:xfrm>
            <a:off x="6156176" y="123478"/>
            <a:ext cx="504056" cy="576064"/>
            <a:chOff x="6444208" y="123478"/>
            <a:chExt cx="504056" cy="576064"/>
          </a:xfrm>
        </p:grpSpPr>
        <p:cxnSp>
          <p:nvCxnSpPr>
            <p:cNvPr id="20" name="19 Conector recto de flecha"/>
            <p:cNvCxnSpPr/>
            <p:nvPr/>
          </p:nvCxnSpPr>
          <p:spPr>
            <a:xfrm>
              <a:off x="6660232" y="411510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21 CuadroTexto"/>
            <p:cNvSpPr txBox="1"/>
            <p:nvPr/>
          </p:nvSpPr>
          <p:spPr>
            <a:xfrm>
              <a:off x="6444208" y="1234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err="1" smtClean="0">
                  <a:solidFill>
                    <a:schemeClr val="accent2">
                      <a:lumMod val="75000"/>
                    </a:schemeClr>
                  </a:solidFill>
                </a:rPr>
                <a:t>tail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7" name="46 CuadroTexto"/>
          <p:cNvSpPr txBox="1"/>
          <p:nvPr/>
        </p:nvSpPr>
        <p:spPr>
          <a:xfrm>
            <a:off x="827584" y="4587974"/>
            <a:ext cx="61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Pila1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7812360" y="4659982"/>
            <a:ext cx="61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 smtClean="0">
                <a:solidFill>
                  <a:schemeClr val="accent2">
                    <a:lumMod val="75000"/>
                  </a:schemeClr>
                </a:solidFill>
              </a:rPr>
              <a:t>Pila2</a:t>
            </a:r>
            <a:endParaRPr lang="es-MX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3635896" y="1851670"/>
            <a:ext cx="180020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Arial" pitchFamily="34" charset="0"/>
                <a:cs typeface="Arial" pitchFamily="34" charset="0"/>
              </a:rPr>
              <a:t>Pila2 == [ ] ? 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3923928" y="2427734"/>
            <a:ext cx="122413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Arial" pitchFamily="34" charset="0"/>
                <a:cs typeface="Arial" pitchFamily="34" charset="0"/>
              </a:rPr>
              <a:t>13 &gt; 3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42 Rectángulo"/>
          <p:cNvSpPr/>
          <p:nvPr/>
        </p:nvSpPr>
        <p:spPr>
          <a:xfrm>
            <a:off x="7812360" y="3867894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/>
              <a:t>5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 l="41019" t="28528" r="55280" b="64888"/>
          <a:stretch>
            <a:fillRect/>
          </a:stretch>
        </p:blipFill>
        <p:spPr bwMode="auto">
          <a:xfrm>
            <a:off x="8604448" y="4227934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51 Grupo"/>
          <p:cNvGrpSpPr/>
          <p:nvPr/>
        </p:nvGrpSpPr>
        <p:grpSpPr>
          <a:xfrm>
            <a:off x="8460432" y="3219822"/>
            <a:ext cx="576064" cy="360040"/>
            <a:chOff x="8460432" y="3723878"/>
            <a:chExt cx="576064" cy="360040"/>
          </a:xfrm>
        </p:grpSpPr>
        <p:sp>
          <p:nvSpPr>
            <p:cNvPr id="44" name="43 CuadroTexto"/>
            <p:cNvSpPr txBox="1"/>
            <p:nvPr/>
          </p:nvSpPr>
          <p:spPr>
            <a:xfrm>
              <a:off x="8460432" y="3723878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tope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49" name="48 Conector recto de flecha"/>
            <p:cNvCxnSpPr/>
            <p:nvPr/>
          </p:nvCxnSpPr>
          <p:spPr>
            <a:xfrm flipH="1">
              <a:off x="8532440" y="4083918"/>
              <a:ext cx="395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6" name="65 Rectángulo"/>
          <p:cNvSpPr/>
          <p:nvPr/>
        </p:nvSpPr>
        <p:spPr>
          <a:xfrm>
            <a:off x="827584" y="3795886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67" name="66 Rectángulo"/>
          <p:cNvSpPr/>
          <p:nvPr/>
        </p:nvSpPr>
        <p:spPr>
          <a:xfrm>
            <a:off x="4355976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13</a:t>
            </a:r>
            <a:endParaRPr lang="es-MX" dirty="0"/>
          </a:p>
        </p:txBody>
      </p:sp>
      <p:sp>
        <p:nvSpPr>
          <p:cNvPr id="68" name="67 Rectángulo"/>
          <p:cNvSpPr/>
          <p:nvPr/>
        </p:nvSpPr>
        <p:spPr>
          <a:xfrm>
            <a:off x="4932040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10</a:t>
            </a:r>
            <a:endParaRPr lang="es-MX" dirty="0"/>
          </a:p>
        </p:txBody>
      </p:sp>
      <p:sp>
        <p:nvSpPr>
          <p:cNvPr id="69" name="68 Rectángulo"/>
          <p:cNvSpPr/>
          <p:nvPr/>
        </p:nvSpPr>
        <p:spPr>
          <a:xfrm>
            <a:off x="5508104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7</a:t>
            </a:r>
            <a:endParaRPr lang="es-MX" dirty="0"/>
          </a:p>
        </p:txBody>
      </p:sp>
      <p:sp>
        <p:nvSpPr>
          <p:cNvPr id="70" name="69 Rectángulo"/>
          <p:cNvSpPr/>
          <p:nvPr/>
        </p:nvSpPr>
        <p:spPr>
          <a:xfrm>
            <a:off x="6084168" y="843558"/>
            <a:ext cx="576064" cy="57606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2" cstate="print"/>
          <a:srcRect l="41019" t="28528" r="55280" b="64888"/>
          <a:stretch>
            <a:fillRect/>
          </a:stretch>
        </p:blipFill>
        <p:spPr bwMode="auto">
          <a:xfrm>
            <a:off x="6732240" y="987574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6" name="75 Conector recto"/>
          <p:cNvCxnSpPr/>
          <p:nvPr/>
        </p:nvCxnSpPr>
        <p:spPr>
          <a:xfrm>
            <a:off x="2627784" y="771550"/>
            <a:ext cx="40324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>
            <a:off x="2627784" y="1491630"/>
            <a:ext cx="40324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0" name="33 Grupo"/>
          <p:cNvGrpSpPr/>
          <p:nvPr/>
        </p:nvGrpSpPr>
        <p:grpSpPr>
          <a:xfrm>
            <a:off x="0" y="3939902"/>
            <a:ext cx="683568" cy="276999"/>
            <a:chOff x="0" y="3795886"/>
            <a:chExt cx="683568" cy="276999"/>
          </a:xfrm>
        </p:grpSpPr>
        <p:sp>
          <p:nvSpPr>
            <p:cNvPr id="42" name="41 CuadroTexto"/>
            <p:cNvSpPr txBox="1"/>
            <p:nvPr/>
          </p:nvSpPr>
          <p:spPr>
            <a:xfrm>
              <a:off x="0" y="3795886"/>
              <a:ext cx="539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tope</a:t>
              </a:r>
              <a:endParaRPr lang="es-MX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0" name="49 Conector recto de flecha"/>
            <p:cNvCxnSpPr/>
            <p:nvPr/>
          </p:nvCxnSpPr>
          <p:spPr>
            <a:xfrm>
              <a:off x="395536" y="393990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 cstate="print"/>
          <a:srcRect l="41019" t="28528" r="55280" b="64888"/>
          <a:stretch>
            <a:fillRect/>
          </a:stretch>
        </p:blipFill>
        <p:spPr bwMode="auto">
          <a:xfrm>
            <a:off x="1619672" y="4011910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2" name="35 Grupo"/>
          <p:cNvGrpSpPr/>
          <p:nvPr/>
        </p:nvGrpSpPr>
        <p:grpSpPr>
          <a:xfrm>
            <a:off x="7740352" y="0"/>
            <a:ext cx="720080" cy="4515966"/>
            <a:chOff x="323528" y="627534"/>
            <a:chExt cx="720080" cy="3888432"/>
          </a:xfrm>
        </p:grpSpPr>
        <p:cxnSp>
          <p:nvCxnSpPr>
            <p:cNvPr id="53" name="52 Conector recto"/>
            <p:cNvCxnSpPr/>
            <p:nvPr/>
          </p:nvCxnSpPr>
          <p:spPr>
            <a:xfrm>
              <a:off x="32352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/>
            <p:nvPr/>
          </p:nvCxnSpPr>
          <p:spPr>
            <a:xfrm>
              <a:off x="104360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54 Conector recto"/>
            <p:cNvCxnSpPr/>
            <p:nvPr/>
          </p:nvCxnSpPr>
          <p:spPr>
            <a:xfrm>
              <a:off x="323528" y="4515966"/>
              <a:ext cx="72008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34 Grupo"/>
          <p:cNvGrpSpPr/>
          <p:nvPr/>
        </p:nvGrpSpPr>
        <p:grpSpPr>
          <a:xfrm>
            <a:off x="755576" y="0"/>
            <a:ext cx="720080" cy="4443958"/>
            <a:chOff x="323528" y="627534"/>
            <a:chExt cx="720080" cy="3888432"/>
          </a:xfrm>
        </p:grpSpPr>
        <p:cxnSp>
          <p:nvCxnSpPr>
            <p:cNvPr id="57" name="56 Conector recto"/>
            <p:cNvCxnSpPr/>
            <p:nvPr/>
          </p:nvCxnSpPr>
          <p:spPr>
            <a:xfrm>
              <a:off x="32352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1043608" y="627534"/>
              <a:ext cx="0" cy="38884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/>
            <p:nvPr/>
          </p:nvCxnSpPr>
          <p:spPr>
            <a:xfrm>
              <a:off x="323528" y="4515966"/>
              <a:ext cx="72008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3858</TotalTime>
  <Words>479</Words>
  <Application>Microsoft Office PowerPoint</Application>
  <PresentationFormat>Presentación en pantalla (16:9)</PresentationFormat>
  <Paragraphs>291</Paragraphs>
  <Slides>25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Tema de Office</vt:lpstr>
      <vt:lpstr>Método de ordenamiento por pilas</vt:lpstr>
      <vt:lpstr>¿En qué consiste?</vt:lpstr>
      <vt:lpstr>Funciones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Elsita Suxo</dc:creator>
  <cp:lastModifiedBy>Elsita Suxo</cp:lastModifiedBy>
  <cp:revision>123</cp:revision>
  <dcterms:created xsi:type="dcterms:W3CDTF">2018-10-13T01:03:29Z</dcterms:created>
  <dcterms:modified xsi:type="dcterms:W3CDTF">2018-10-16T04:53:54Z</dcterms:modified>
</cp:coreProperties>
</file>