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a6fce4603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a6fce4603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a6fce45c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a6fce45c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a6fce45c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a6fce45c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a6fce46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a6fce46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a6fce460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a6fce460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a6fce460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a6fce460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a6fce460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a6fce460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a6fce460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a6fce460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a6fce460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a6fce460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Cardiovascular Disease Detection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python and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03200"/>
            <a:ext cx="8839201" cy="1636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43750" y="77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43750" y="690825"/>
            <a:ext cx="8688600" cy="3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 To develop a web application that can accurately 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predict the likelihood of a person having any cardiovascular disease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Aims to leverage machine learning techniques to build the predictive model that can analyze the input and provide outcome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Heart disease has been the leading cause of death and early identification can lead to timely medical intervention and improved outcome in patients.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The collected and preprocessed data will be used to train the machine learning model, Random Forest algorithm will be used for decision making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The model’s performance will be evaluated using appropriate metrices, like accuracy.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Involves creating a user friendly web-based interface to get few input parameters from users which then will be passed through trained machine learning model for prediction.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Uses Flask as a web framework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85750" y="67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 Architecture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07075" y="680350"/>
            <a:ext cx="8725200" cy="4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Frontend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HTML: The user interface is built using HTML which provides structure and elements for interaction.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CSS: is used to define the presentation and styling of HTML file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Javascript: used for client-side interactivity such as displaying the prediction result.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Backend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Flask: Flask, a python web framework, handles the backend logic and the communication between front end and server.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Python: The core logic of program is implemented using python, allowing data processing, machine learning and web server functionalities.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Data preprocessing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Pandas: used in reading, manipulating, preprocessing the dataset stored in CSV file.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Data Cleaning: preprocessing steps are performed to handle missing values.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Feature Scaling: StandardScaler from scikit-learn is employed to scale the features for better model performance.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4075" y="88175"/>
            <a:ext cx="8964300" cy="48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lang="en" sz="3250">
                <a:latin typeface="Merriweather"/>
                <a:ea typeface="Merriweather"/>
                <a:cs typeface="Merriweather"/>
                <a:sym typeface="Merriweather"/>
              </a:rPr>
              <a:t>Machine Learning</a:t>
            </a:r>
            <a:endParaRPr sz="32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○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RandomForestClassifier: The application utilizes Forest Classifier algorithm from scikit-learn for making decision trees.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○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Training: The classifier is trained on the preprocessed dataset to learn patterns and correlation between the input features and presence of disease.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○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Model Evaluation: The trained data set is evaluated using a test data set to access the accuracy.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10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lang="en" sz="3250">
                <a:latin typeface="Merriweather"/>
                <a:ea typeface="Merriweather"/>
                <a:cs typeface="Merriweather"/>
                <a:sym typeface="Merriweather"/>
              </a:rPr>
              <a:t>Flask Web Application</a:t>
            </a:r>
            <a:endParaRPr sz="32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○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Route: defines route to handle URL and HTTP requests, two key routes are implemented :’/’ for home page and ‘/predict’ for form submission.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○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Templates: Flasks uses templates to dynamically render and display content to the user.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○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User Input:The user enters the medical parameter through HTML forms and submitted to the ‘/predict’ for processing.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○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Prediction: 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The application uses trained model to predict the likelihood of presence of heart disease.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82" lvl="1" marL="914400" rtl="0" algn="l">
              <a:spcBef>
                <a:spcPts val="0"/>
              </a:spcBef>
              <a:spcAft>
                <a:spcPts val="0"/>
              </a:spcAft>
              <a:buSzPct val="80036"/>
              <a:buFont typeface="Merriweather"/>
              <a:buChar char="○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Result display: The prediction result is rendered in the result.html template and shown to the user</a:t>
            </a: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258950" y="1878100"/>
            <a:ext cx="5043900" cy="1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/>
              <a:t>Present the HTML form</a:t>
            </a:r>
            <a:endParaRPr b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43750" y="88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Flask Application</a:t>
            </a:r>
            <a:endParaRPr b="1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91050" y="571025"/>
            <a:ext cx="8641200" cy="3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Flask is used to handle form submission by defining routes that receive data from the 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client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-side, process and responds 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accordingly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When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 the user submits the form, the data is send to the server, and Flask’s route function can access the data using the ‘request’ object.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Import flask and request module: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Create Flask application: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Define a route for form page: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Create a route for form handling: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Run the flask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application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65075" y="56675"/>
            <a:ext cx="8943300" cy="49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Preprocessing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Is a critical step in preparing input datas, involves cleaning, transforming and standardizing the data to ensure if it is suitable for learning algorithm.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arabicPeriod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Data Cleaning: Check for the missing data in the dataset and decide how to deal with them including removing the rows with missing value or others.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arabicPeriod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Data Transformation: If the data set contains any categorical values that needs to be converted into numeric value for machine learning model.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AutoNum type="arabicPeriod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Feature Scaling:Feature Scaling is used to ensure that all the features have the 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similar scale. The StandardScaler is a common method to scale the features.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RandomForestClassifier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Is a supervised algorithm used for classification tasks, where the goal is to predict the class of the given input.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Is based on the concept of ensemble learning, builds multiple decision trees during training process.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69425" cy="47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63929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