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2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1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5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69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2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2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39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84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89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E7A9-CC47-4A75-B86D-23B8D8D0C377}" type="datetimeFigureOut">
              <a:rPr lang="zh-TW" altLang="en-US" smtClean="0"/>
              <a:t>2013/12/8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6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4537166" y="224791"/>
            <a:ext cx="2029097" cy="1236618"/>
            <a:chOff x="4537166" y="365760"/>
            <a:chExt cx="2029097" cy="1236618"/>
          </a:xfrm>
        </p:grpSpPr>
        <p:sp>
          <p:nvSpPr>
            <p:cNvPr id="4" name="矩形 3"/>
            <p:cNvSpPr/>
            <p:nvPr/>
          </p:nvSpPr>
          <p:spPr>
            <a:xfrm>
              <a:off x="4537166" y="36576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537166" y="442352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Main</a:t>
              </a:r>
            </a:p>
            <a:p>
              <a:r>
                <a:rPr lang="zh-TW" altLang="en-US" dirty="0" smtClean="0"/>
                <a:t>主選單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578634" y="224791"/>
            <a:ext cx="2029097" cy="1236618"/>
            <a:chOff x="8556171" y="365760"/>
            <a:chExt cx="2029097" cy="1236618"/>
          </a:xfrm>
        </p:grpSpPr>
        <p:sp>
          <p:nvSpPr>
            <p:cNvPr id="12" name="矩形 11"/>
            <p:cNvSpPr/>
            <p:nvPr/>
          </p:nvSpPr>
          <p:spPr>
            <a:xfrm>
              <a:off x="8556171" y="36576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556171" y="442352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Singleton</a:t>
              </a:r>
            </a:p>
            <a:p>
              <a:r>
                <a:rPr lang="zh-TW" altLang="en-US" dirty="0" smtClean="0"/>
                <a:t>單</a:t>
              </a:r>
              <a:r>
                <a:rPr lang="zh-TW" altLang="en-US" dirty="0"/>
                <a:t>例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547945" y="1907176"/>
            <a:ext cx="2029097" cy="1236618"/>
            <a:chOff x="1249677" y="2479765"/>
            <a:chExt cx="2029097" cy="1236618"/>
          </a:xfrm>
        </p:grpSpPr>
        <p:sp>
          <p:nvSpPr>
            <p:cNvPr id="6" name="矩形 5"/>
            <p:cNvSpPr/>
            <p:nvPr/>
          </p:nvSpPr>
          <p:spPr>
            <a:xfrm>
              <a:off x="1249677" y="2479765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49677" y="2578911"/>
              <a:ext cx="20290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ChooseObj</a:t>
              </a:r>
              <a:endParaRPr lang="en-US" altLang="zh-TW" dirty="0" smtClean="0"/>
            </a:p>
            <a:p>
              <a:r>
                <a:rPr lang="zh-TW" altLang="en-US" dirty="0" smtClean="0"/>
                <a:t>選擇要使用的</a:t>
              </a:r>
              <a:r>
                <a:rPr lang="en-US" altLang="zh-TW" dirty="0" err="1" smtClean="0"/>
                <a:t>Obj</a:t>
              </a:r>
              <a:r>
                <a:rPr lang="zh-TW" altLang="en-US" dirty="0" smtClean="0"/>
                <a:t>檔、圖片檔</a:t>
              </a:r>
              <a:endParaRPr lang="zh-TW" altLang="en-US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536077" y="1907176"/>
            <a:ext cx="2029097" cy="1236618"/>
            <a:chOff x="4537166" y="2514600"/>
            <a:chExt cx="2029097" cy="1236618"/>
          </a:xfrm>
        </p:grpSpPr>
        <p:sp>
          <p:nvSpPr>
            <p:cNvPr id="7" name="矩形 6"/>
            <p:cNvSpPr/>
            <p:nvPr/>
          </p:nvSpPr>
          <p:spPr>
            <a:xfrm>
              <a:off x="4537166" y="251460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537166" y="2596328"/>
              <a:ext cx="20290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SettingObjSite</a:t>
              </a:r>
              <a:endParaRPr lang="en-US" altLang="zh-TW" dirty="0" smtClean="0"/>
            </a:p>
            <a:p>
              <a:r>
                <a:rPr lang="zh-TW" altLang="en-US" dirty="0"/>
                <a:t>設定</a:t>
              </a:r>
              <a:r>
                <a:rPr lang="en-US" altLang="zh-TW" dirty="0" err="1" smtClean="0"/>
                <a:t>Obj</a:t>
              </a:r>
              <a:r>
                <a:rPr lang="zh-TW" altLang="en-US" dirty="0" smtClean="0"/>
                <a:t>檔存放路</a:t>
              </a:r>
              <a:r>
                <a:rPr lang="zh-TW" altLang="en-US" dirty="0"/>
                <a:t>徑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7578634" y="1907176"/>
            <a:ext cx="2029097" cy="1236618"/>
            <a:chOff x="7824653" y="2525485"/>
            <a:chExt cx="2029097" cy="1236618"/>
          </a:xfrm>
        </p:grpSpPr>
        <p:sp>
          <p:nvSpPr>
            <p:cNvPr id="8" name="矩形 7"/>
            <p:cNvSpPr/>
            <p:nvPr/>
          </p:nvSpPr>
          <p:spPr>
            <a:xfrm>
              <a:off x="7824653" y="2525485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824653" y="2596328"/>
              <a:ext cx="20290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About</a:t>
              </a:r>
            </a:p>
            <a:p>
              <a:r>
                <a:rPr lang="zh-TW" altLang="en-US" dirty="0" smtClean="0"/>
                <a:t>關於本</a:t>
              </a:r>
              <a:r>
                <a:rPr lang="en-US" altLang="zh-TW" dirty="0" smtClean="0"/>
                <a:t>app</a:t>
              </a:r>
              <a:r>
                <a:rPr lang="zh-TW" altLang="en-US" dirty="0" smtClean="0"/>
                <a:t>、使用教學</a:t>
              </a:r>
              <a:endParaRPr lang="zh-TW" alt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96385" y="3589561"/>
            <a:ext cx="2029097" cy="1236618"/>
            <a:chOff x="152399" y="4663440"/>
            <a:chExt cx="2029097" cy="1236618"/>
          </a:xfrm>
        </p:grpSpPr>
        <p:sp>
          <p:nvSpPr>
            <p:cNvPr id="9" name="矩形 8"/>
            <p:cNvSpPr/>
            <p:nvPr/>
          </p:nvSpPr>
          <p:spPr>
            <a:xfrm>
              <a:off x="152399" y="466344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52399" y="4772297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Camera</a:t>
              </a:r>
            </a:p>
            <a:p>
              <a:r>
                <a:rPr lang="zh-TW" altLang="en-US" dirty="0" smtClean="0"/>
                <a:t>照相</a:t>
              </a:r>
              <a:r>
                <a:rPr lang="zh-TW" altLang="en-US" dirty="0"/>
                <a:t>機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96384" y="5271946"/>
            <a:ext cx="2029097" cy="1236618"/>
            <a:chOff x="2508069" y="4663440"/>
            <a:chExt cx="2029097" cy="1236618"/>
          </a:xfrm>
        </p:grpSpPr>
        <p:sp>
          <p:nvSpPr>
            <p:cNvPr id="10" name="矩形 9"/>
            <p:cNvSpPr/>
            <p:nvPr/>
          </p:nvSpPr>
          <p:spPr>
            <a:xfrm>
              <a:off x="2508069" y="466344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508069" y="4772297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CameraPreview</a:t>
              </a:r>
              <a:endParaRPr lang="en-US" altLang="zh-TW" dirty="0" smtClean="0"/>
            </a:p>
            <a:p>
              <a:r>
                <a:rPr lang="zh-TW" altLang="en-US" dirty="0" smtClean="0"/>
                <a:t>相機畫面的繪圖</a:t>
              </a:r>
              <a:endParaRPr lang="zh-TW" altLang="en-US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741564" y="5271946"/>
            <a:ext cx="2029098" cy="1236618"/>
            <a:chOff x="4863738" y="4685211"/>
            <a:chExt cx="2029098" cy="1236618"/>
          </a:xfrm>
        </p:grpSpPr>
        <p:sp>
          <p:nvSpPr>
            <p:cNvPr id="11" name="矩形 10"/>
            <p:cNvSpPr/>
            <p:nvPr/>
          </p:nvSpPr>
          <p:spPr>
            <a:xfrm>
              <a:off x="4863739" y="4685211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863738" y="4772297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ImageViewHelper</a:t>
              </a:r>
              <a:endParaRPr lang="en-US" altLang="zh-TW" dirty="0" smtClean="0"/>
            </a:p>
            <a:p>
              <a:r>
                <a:rPr lang="zh-TW" altLang="en-US" smtClean="0"/>
                <a:t>圖片移動、縮放</a:t>
              </a:r>
              <a:endParaRPr lang="zh-TW" altLang="en-US" dirty="0"/>
            </a:p>
          </p:txBody>
        </p:sp>
      </p:grpSp>
      <p:cxnSp>
        <p:nvCxnSpPr>
          <p:cNvPr id="21" name="直線單箭頭接點 20"/>
          <p:cNvCxnSpPr>
            <a:stCxn id="4" idx="2"/>
            <a:endCxn id="7" idx="0"/>
          </p:cNvCxnSpPr>
          <p:nvPr/>
        </p:nvCxnSpPr>
        <p:spPr>
          <a:xfrm flipH="1">
            <a:off x="5550626" y="1461409"/>
            <a:ext cx="1089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6" idx="0"/>
          </p:cNvCxnSpPr>
          <p:nvPr/>
        </p:nvCxnSpPr>
        <p:spPr>
          <a:xfrm flipH="1">
            <a:off x="2562494" y="1461409"/>
            <a:ext cx="2387239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8" idx="0"/>
          </p:cNvCxnSpPr>
          <p:nvPr/>
        </p:nvCxnSpPr>
        <p:spPr>
          <a:xfrm>
            <a:off x="6152608" y="1461409"/>
            <a:ext cx="2440575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6" idx="2"/>
            <a:endCxn id="9" idx="0"/>
          </p:cNvCxnSpPr>
          <p:nvPr/>
        </p:nvCxnSpPr>
        <p:spPr>
          <a:xfrm flipH="1">
            <a:off x="1510934" y="3143794"/>
            <a:ext cx="1051560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10" idx="0"/>
          </p:cNvCxnSpPr>
          <p:nvPr/>
        </p:nvCxnSpPr>
        <p:spPr>
          <a:xfrm>
            <a:off x="1088571" y="4826179"/>
            <a:ext cx="422362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2"/>
            <a:endCxn id="11" idx="0"/>
          </p:cNvCxnSpPr>
          <p:nvPr/>
        </p:nvCxnSpPr>
        <p:spPr>
          <a:xfrm>
            <a:off x="1510934" y="4826179"/>
            <a:ext cx="2245180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</dc:creator>
  <cp:lastModifiedBy>david</cp:lastModifiedBy>
  <cp:revision>3</cp:revision>
  <dcterms:created xsi:type="dcterms:W3CDTF">2013-12-08T07:56:37Z</dcterms:created>
  <dcterms:modified xsi:type="dcterms:W3CDTF">2013-12-08T08:17:24Z</dcterms:modified>
</cp:coreProperties>
</file>