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80AF-9ECE-4BD7-BB6E-C023843A75A4}" type="datetimeFigureOut">
              <a:rPr lang="zh-TW" altLang="en-US" smtClean="0"/>
              <a:t>2014/1/28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287E-EFCC-4C90-8116-95CA80482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41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80AF-9ECE-4BD7-BB6E-C023843A75A4}" type="datetimeFigureOut">
              <a:rPr lang="zh-TW" altLang="en-US" smtClean="0"/>
              <a:t>2014/1/28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287E-EFCC-4C90-8116-95CA80482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1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80AF-9ECE-4BD7-BB6E-C023843A75A4}" type="datetimeFigureOut">
              <a:rPr lang="zh-TW" altLang="en-US" smtClean="0"/>
              <a:t>2014/1/28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287E-EFCC-4C90-8116-95CA80482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33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80AF-9ECE-4BD7-BB6E-C023843A75A4}" type="datetimeFigureOut">
              <a:rPr lang="zh-TW" altLang="en-US" smtClean="0"/>
              <a:t>2014/1/28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287E-EFCC-4C90-8116-95CA80482E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6468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80AF-9ECE-4BD7-BB6E-C023843A75A4}" type="datetimeFigureOut">
              <a:rPr lang="zh-TW" altLang="en-US" smtClean="0"/>
              <a:t>2014/1/28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287E-EFCC-4C90-8116-95CA80482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709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80AF-9ECE-4BD7-BB6E-C023843A75A4}" type="datetimeFigureOut">
              <a:rPr lang="zh-TW" altLang="en-US" smtClean="0"/>
              <a:t>2014/1/28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287E-EFCC-4C90-8116-95CA80482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888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80AF-9ECE-4BD7-BB6E-C023843A75A4}" type="datetimeFigureOut">
              <a:rPr lang="zh-TW" altLang="en-US" smtClean="0"/>
              <a:t>2014/1/28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287E-EFCC-4C90-8116-95CA80482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102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80AF-9ECE-4BD7-BB6E-C023843A75A4}" type="datetimeFigureOut">
              <a:rPr lang="zh-TW" altLang="en-US" smtClean="0"/>
              <a:t>2014/1/28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287E-EFCC-4C90-8116-95CA80482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789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80AF-9ECE-4BD7-BB6E-C023843A75A4}" type="datetimeFigureOut">
              <a:rPr lang="zh-TW" altLang="en-US" smtClean="0"/>
              <a:t>2014/1/28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287E-EFCC-4C90-8116-95CA80482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86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80AF-9ECE-4BD7-BB6E-C023843A75A4}" type="datetimeFigureOut">
              <a:rPr lang="zh-TW" altLang="en-US" smtClean="0"/>
              <a:t>2014/1/28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287E-EFCC-4C90-8116-95CA80482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76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80AF-9ECE-4BD7-BB6E-C023843A75A4}" type="datetimeFigureOut">
              <a:rPr lang="zh-TW" altLang="en-US" smtClean="0"/>
              <a:t>2014/1/28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287E-EFCC-4C90-8116-95CA80482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71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80AF-9ECE-4BD7-BB6E-C023843A75A4}" type="datetimeFigureOut">
              <a:rPr lang="zh-TW" altLang="en-US" smtClean="0"/>
              <a:t>2014/1/28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287E-EFCC-4C90-8116-95CA80482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51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80AF-9ECE-4BD7-BB6E-C023843A75A4}" type="datetimeFigureOut">
              <a:rPr lang="zh-TW" altLang="en-US" smtClean="0"/>
              <a:t>2014/1/28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287E-EFCC-4C90-8116-95CA80482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57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80AF-9ECE-4BD7-BB6E-C023843A75A4}" type="datetimeFigureOut">
              <a:rPr lang="zh-TW" altLang="en-US" smtClean="0"/>
              <a:t>2014/1/28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287E-EFCC-4C90-8116-95CA80482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70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80AF-9ECE-4BD7-BB6E-C023843A75A4}" type="datetimeFigureOut">
              <a:rPr lang="zh-TW" altLang="en-US" smtClean="0"/>
              <a:t>2014/1/28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287E-EFCC-4C90-8116-95CA80482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21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80AF-9ECE-4BD7-BB6E-C023843A75A4}" type="datetimeFigureOut">
              <a:rPr lang="zh-TW" altLang="en-US" smtClean="0"/>
              <a:t>2014/1/28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287E-EFCC-4C90-8116-95CA80482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92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80AF-9ECE-4BD7-BB6E-C023843A75A4}" type="datetimeFigureOut">
              <a:rPr lang="zh-TW" altLang="en-US" smtClean="0"/>
              <a:t>2014/1/28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287E-EFCC-4C90-8116-95CA80482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40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F4A80AF-9ECE-4BD7-BB6E-C023843A75A4}" type="datetimeFigureOut">
              <a:rPr lang="zh-TW" altLang="en-US" smtClean="0"/>
              <a:t>2014/1/28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4287E-EFCC-4C90-8116-95CA80482E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629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使用流程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40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First Step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第一次進入</a:t>
            </a:r>
            <a:r>
              <a:rPr lang="en-US" altLang="zh-TW" dirty="0" smtClean="0"/>
              <a:t>APP</a:t>
            </a:r>
            <a:r>
              <a:rPr lang="zh-TW" altLang="en-US" dirty="0" smtClean="0"/>
              <a:t>，開始約</a:t>
            </a:r>
            <a:r>
              <a:rPr lang="en-US" altLang="zh-TW" dirty="0" smtClean="0"/>
              <a:t>5</a:t>
            </a:r>
            <a:r>
              <a:rPr lang="zh-TW" altLang="en-US" dirty="0" smtClean="0"/>
              <a:t>頁的新手教學，利用圖示和簡單的文字教導使用者，我想做到像</a:t>
            </a:r>
            <a:r>
              <a:rPr lang="en-US" altLang="zh-TW" dirty="0" smtClean="0"/>
              <a:t>TeamViewer</a:t>
            </a:r>
            <a:r>
              <a:rPr lang="zh-TW" altLang="en-US" dirty="0" smtClean="0"/>
              <a:t>的使用教學一樣。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32" y="2943496"/>
            <a:ext cx="1964327" cy="349213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81" y="2943497"/>
            <a:ext cx="1964327" cy="34921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030" y="2943497"/>
            <a:ext cx="1964327" cy="349213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279" y="2943496"/>
            <a:ext cx="1964327" cy="349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2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Second Step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讓使用者設定放置</a:t>
            </a:r>
            <a:r>
              <a:rPr lang="en-US" altLang="zh-TW" dirty="0" smtClean="0"/>
              <a:t>OBJ</a:t>
            </a:r>
            <a:r>
              <a:rPr lang="zh-TW" altLang="en-US" dirty="0" smtClean="0"/>
              <a:t>檔案的路徑</a:t>
            </a:r>
            <a:endParaRPr lang="en-US" altLang="zh-TW" dirty="0" smtClean="0"/>
          </a:p>
          <a:p>
            <a:r>
              <a:rPr lang="zh-TW" altLang="en-US" dirty="0" smtClean="0"/>
              <a:t>點選</a:t>
            </a:r>
            <a:r>
              <a:rPr lang="en-US" altLang="zh-TW" dirty="0" smtClean="0"/>
              <a:t>Start</a:t>
            </a:r>
            <a:r>
              <a:rPr lang="zh-TW" altLang="en-US" dirty="0" smtClean="0"/>
              <a:t>，進入觀看</a:t>
            </a:r>
            <a:r>
              <a:rPr lang="en-US" altLang="zh-TW" dirty="0" smtClean="0"/>
              <a:t>OBJ</a:t>
            </a:r>
            <a:r>
              <a:rPr lang="zh-TW" altLang="en-US" dirty="0" smtClean="0"/>
              <a:t>預覽圖的畫面，使用者選擇要用哪一個家具</a:t>
            </a:r>
            <a:r>
              <a:rPr lang="en-US" altLang="zh-TW" dirty="0" smtClean="0"/>
              <a:t>3D</a:t>
            </a:r>
            <a:r>
              <a:rPr lang="zh-TW" altLang="en-US" dirty="0" smtClean="0"/>
              <a:t>模組</a:t>
            </a:r>
            <a:endParaRPr lang="en-US" altLang="zh-TW" dirty="0" smtClean="0"/>
          </a:p>
          <a:p>
            <a:r>
              <a:rPr lang="zh-TW" altLang="en-US" dirty="0" smtClean="0"/>
              <a:t>預覽方式有</a:t>
            </a:r>
            <a:r>
              <a:rPr lang="en-US" altLang="zh-TW" dirty="0" smtClean="0"/>
              <a:t>2</a:t>
            </a:r>
            <a:r>
              <a:rPr lang="zh-TW" altLang="en-US" dirty="0" smtClean="0"/>
              <a:t>種：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整個螢幕切割成約</a:t>
            </a:r>
            <a:r>
              <a:rPr lang="en-US" altLang="zh-TW" dirty="0" smtClean="0"/>
              <a:t>5</a:t>
            </a:r>
            <a:r>
              <a:rPr lang="zh-TW" altLang="en-US" dirty="0" smtClean="0"/>
              <a:t>*</a:t>
            </a:r>
            <a:r>
              <a:rPr lang="en-US" altLang="zh-TW" dirty="0" smtClean="0"/>
              <a:t>3=15</a:t>
            </a:r>
            <a:r>
              <a:rPr lang="zh-TW" altLang="en-US" dirty="0" smtClean="0"/>
              <a:t>格，此為小圖示的方式來瀏覽圖片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把螢幕切成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個部分，上面一張大圖，下面數張小圖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415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465" y="1398609"/>
            <a:ext cx="8059551" cy="419576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23" y="822114"/>
            <a:ext cx="3008674" cy="534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0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Third Step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進入</a:t>
            </a:r>
            <a:r>
              <a:rPr lang="en-US" altLang="zh-TW" dirty="0" smtClean="0"/>
              <a:t>Camera</a:t>
            </a:r>
            <a:r>
              <a:rPr lang="zh-TW" altLang="en-US" dirty="0" smtClean="0"/>
              <a:t>，使用方式有三個步驟：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一開始進入</a:t>
            </a:r>
            <a:r>
              <a:rPr lang="en-US" altLang="zh-TW" dirty="0" smtClean="0"/>
              <a:t>Camera</a:t>
            </a:r>
            <a:r>
              <a:rPr lang="zh-TW" altLang="en-US" dirty="0" smtClean="0"/>
              <a:t>後，使用者先輸入自己的身高</a:t>
            </a:r>
            <a:r>
              <a:rPr lang="en-US" altLang="zh-TW" dirty="0" smtClean="0"/>
              <a:t>(</a:t>
            </a:r>
            <a:r>
              <a:rPr lang="zh-TW" altLang="en-US" dirty="0" smtClean="0"/>
              <a:t>手機高度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，之後畫面中心會有紅色準心，把紅色準心對到家具想擺放的位置，測得物距，物具將會決定</a:t>
            </a:r>
            <a:r>
              <a:rPr lang="en-US" altLang="zh-TW" dirty="0" err="1" smtClean="0"/>
              <a:t>obj</a:t>
            </a:r>
            <a:r>
              <a:rPr lang="zh-TW" altLang="en-US" dirty="0" smtClean="0"/>
              <a:t>的縮放大小、擺放位置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r>
              <a:rPr lang="zh-TW" altLang="en-US" dirty="0" smtClean="0"/>
              <a:t>拿掉紅色準心，把家具模組圖像放進來，使用者可以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上下左右旋轉家具，看要把哪一個面相朝向他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(</a:t>
            </a:r>
            <a:r>
              <a:rPr lang="zh-TW" altLang="en-US" dirty="0" smtClean="0"/>
              <a:t>進階</a:t>
            </a:r>
            <a:r>
              <a:rPr lang="en-US" altLang="zh-TW" dirty="0" smtClean="0"/>
              <a:t>)</a:t>
            </a:r>
            <a:r>
              <a:rPr lang="zh-TW" altLang="en-US" dirty="0" smtClean="0"/>
              <a:t>拿著手機，人原地旋轉時，家具看起來像是沒有跟著手機一起移動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(</a:t>
            </a:r>
            <a:r>
              <a:rPr lang="zh-TW" altLang="en-US" dirty="0" smtClean="0"/>
              <a:t>進階</a:t>
            </a:r>
            <a:r>
              <a:rPr lang="en-US" altLang="zh-TW" dirty="0" smtClean="0"/>
              <a:t>)</a:t>
            </a:r>
            <a:r>
              <a:rPr lang="zh-TW" altLang="en-US" dirty="0" smtClean="0"/>
              <a:t>改變手機俯角，家具看起來像是沒有跟著手機一起移動</a:t>
            </a:r>
            <a:endParaRPr lang="en-US" altLang="zh-TW" dirty="0" smtClean="0"/>
          </a:p>
          <a:p>
            <a:pPr marL="914400" lvl="2" indent="0">
              <a:buNone/>
            </a:pPr>
            <a:endParaRPr lang="en-US" altLang="zh-TW" dirty="0" smtClean="0"/>
          </a:p>
          <a:p>
            <a:pPr lvl="1"/>
            <a:r>
              <a:rPr lang="zh-TW" altLang="en-US" dirty="0" smtClean="0"/>
              <a:t>對焦</a:t>
            </a:r>
            <a:r>
              <a:rPr lang="zh-TW" altLang="en-US" dirty="0"/>
              <a:t>、</a:t>
            </a:r>
            <a:r>
              <a:rPr lang="zh-TW" altLang="en-US" dirty="0" smtClean="0"/>
              <a:t>拍照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8089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Fourth Step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進入預覽照片的畫面，使用者可以對照片做一些操作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刪除、編</a:t>
            </a:r>
            <a:r>
              <a:rPr lang="zh-TW" altLang="en-US" dirty="0"/>
              <a:t>輯</a:t>
            </a:r>
            <a:r>
              <a:rPr lang="zh-TW" altLang="en-US" dirty="0" smtClean="0"/>
              <a:t>、分享</a:t>
            </a:r>
            <a:r>
              <a:rPr lang="en-US" altLang="zh-TW" dirty="0" smtClean="0"/>
              <a:t>……(</a:t>
            </a:r>
            <a:r>
              <a:rPr lang="zh-TW" altLang="en-US" dirty="0" smtClean="0"/>
              <a:t>參考內建相機有的功能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回到</a:t>
            </a:r>
            <a:r>
              <a:rPr lang="en-US" altLang="zh-TW" dirty="0" smtClean="0"/>
              <a:t>camera</a:t>
            </a:r>
          </a:p>
          <a:p>
            <a:pPr lvl="1"/>
            <a:r>
              <a:rPr lang="zh-TW" altLang="en-US" dirty="0" smtClean="0"/>
              <a:t>回到選擇</a:t>
            </a:r>
            <a:r>
              <a:rPr lang="en-US" altLang="zh-TW" dirty="0" err="1" smtClean="0"/>
              <a:t>obj</a:t>
            </a:r>
            <a:r>
              <a:rPr lang="zh-TW" altLang="en-US" dirty="0" smtClean="0"/>
              <a:t>的畫面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8965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有提供任何意見，可以發在</a:t>
            </a:r>
            <a:r>
              <a:rPr lang="en-US" altLang="zh-TW" dirty="0" smtClean="0"/>
              <a:t>fb</a:t>
            </a:r>
            <a:r>
              <a:rPr lang="zh-TW" altLang="en-US" dirty="0" smtClean="0"/>
              <a:t>社團上做討論</a:t>
            </a:r>
            <a:endParaRPr lang="en-US" altLang="zh-TW" dirty="0" smtClean="0"/>
          </a:p>
          <a:p>
            <a:r>
              <a:rPr lang="zh-TW" altLang="en-US" dirty="0" smtClean="0"/>
              <a:t>如果確定流程，近期就可以把使用教學畫出來</a:t>
            </a:r>
            <a:endParaRPr lang="en-US" altLang="zh-TW" dirty="0" smtClean="0"/>
          </a:p>
          <a:p>
            <a:r>
              <a:rPr lang="zh-TW" altLang="en-US" dirty="0" smtClean="0"/>
              <a:t>開始設計按鈕、背景、音效聲</a:t>
            </a:r>
            <a:r>
              <a:rPr lang="en-US" altLang="zh-TW" dirty="0" smtClean="0"/>
              <a:t>……</a:t>
            </a:r>
            <a:r>
              <a:rPr lang="zh-TW" altLang="en-US" dirty="0" smtClean="0"/>
              <a:t>等等美工相關的東西，我目前只知道我們組裏面我跟小廚浺算有點美術天分，因此我會跟他討論該怎麼設計，如果你們其他有人也想設計的，或者有其他想法，可以密我們</a:t>
            </a:r>
            <a:endParaRPr lang="en-US" altLang="zh-TW" dirty="0" smtClean="0"/>
          </a:p>
          <a:p>
            <a:r>
              <a:rPr lang="zh-TW" altLang="en-US" dirty="0" smtClean="0"/>
              <a:t>請大家多多測試</a:t>
            </a:r>
            <a:r>
              <a:rPr lang="en-US" altLang="zh-TW" dirty="0" smtClean="0"/>
              <a:t>app</a:t>
            </a:r>
            <a:r>
              <a:rPr lang="zh-TW" altLang="en-US" dirty="0" smtClean="0"/>
              <a:t>有沒有任何</a:t>
            </a:r>
            <a:r>
              <a:rPr lang="en-US" altLang="zh-TW" dirty="0" smtClean="0"/>
              <a:t>bug</a:t>
            </a:r>
            <a:r>
              <a:rPr lang="zh-TW" altLang="en-US" dirty="0" smtClean="0"/>
              <a:t>，或者是有不合理的現象，目前我已知的有：</a:t>
            </a:r>
            <a:r>
              <a:rPr lang="en-US" altLang="zh-TW" dirty="0" smtClean="0"/>
              <a:t>『</a:t>
            </a:r>
            <a:r>
              <a:rPr lang="zh-TW" altLang="en-US" dirty="0" smtClean="0"/>
              <a:t>離開按鈕</a:t>
            </a:r>
            <a:r>
              <a:rPr lang="en-US" altLang="zh-TW" dirty="0" smtClean="0"/>
              <a:t>』</a:t>
            </a:r>
            <a:r>
              <a:rPr lang="zh-TW" altLang="en-US" dirty="0" smtClean="0"/>
              <a:t>功能有錯誤、</a:t>
            </a:r>
            <a:r>
              <a:rPr lang="en-US" altLang="zh-TW" dirty="0" err="1" smtClean="0"/>
              <a:t>chooseObj</a:t>
            </a:r>
            <a:r>
              <a:rPr lang="zh-TW" altLang="en-US" dirty="0" smtClean="0"/>
              <a:t>瀏覽圖片的錯誤、</a:t>
            </a:r>
            <a:r>
              <a:rPr lang="en-US" altLang="zh-TW" dirty="0" smtClean="0"/>
              <a:t>camera</a:t>
            </a:r>
            <a:r>
              <a:rPr lang="zh-TW" altLang="en-US" dirty="0" smtClean="0"/>
              <a:t>在</a:t>
            </a:r>
            <a:r>
              <a:rPr lang="en-US" altLang="zh-TW" dirty="0" err="1" smtClean="0"/>
              <a:t>onResume</a:t>
            </a:r>
            <a:r>
              <a:rPr lang="zh-TW" altLang="en-US" dirty="0" smtClean="0"/>
              <a:t>上沒有</a:t>
            </a:r>
            <a:r>
              <a:rPr lang="en-US" altLang="zh-TW" dirty="0" smtClean="0"/>
              <a:t>preview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4466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405</Words>
  <Application>Microsoft Office PowerPoint</Application>
  <PresentationFormat>寬螢幕</PresentationFormat>
  <Paragraphs>30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Century Gothic</vt:lpstr>
      <vt:lpstr>Wingdings 3</vt:lpstr>
      <vt:lpstr>離子</vt:lpstr>
      <vt:lpstr>App使用流程</vt:lpstr>
      <vt:lpstr>First Step</vt:lpstr>
      <vt:lpstr>Second Step</vt:lpstr>
      <vt:lpstr>PowerPoint 簡報</vt:lpstr>
      <vt:lpstr>Third Step</vt:lpstr>
      <vt:lpstr>Fourth Step</vt:lpstr>
      <vt:lpstr>最後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App使用流程</dc:title>
  <dc:creator>david</dc:creator>
  <cp:lastModifiedBy>david</cp:lastModifiedBy>
  <cp:revision>8</cp:revision>
  <dcterms:created xsi:type="dcterms:W3CDTF">2014-01-28T05:56:35Z</dcterms:created>
  <dcterms:modified xsi:type="dcterms:W3CDTF">2014-01-28T12:25:12Z</dcterms:modified>
</cp:coreProperties>
</file>