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1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7A9-CC47-4A75-B86D-23B8D8D0C377}" type="datetimeFigureOut">
              <a:rPr lang="zh-TW" altLang="en-US" smtClean="0"/>
              <a:t>2013/12/10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98E6-3E4C-47B1-871B-E5343EEE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28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7A9-CC47-4A75-B86D-23B8D8D0C377}" type="datetimeFigureOut">
              <a:rPr lang="zh-TW" altLang="en-US" smtClean="0"/>
              <a:t>2013/12/10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98E6-3E4C-47B1-871B-E5343EEE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16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7A9-CC47-4A75-B86D-23B8D8D0C377}" type="datetimeFigureOut">
              <a:rPr lang="zh-TW" altLang="en-US" smtClean="0"/>
              <a:t>2013/12/10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98E6-3E4C-47B1-871B-E5343EEE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16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7A9-CC47-4A75-B86D-23B8D8D0C377}" type="datetimeFigureOut">
              <a:rPr lang="zh-TW" altLang="en-US" smtClean="0"/>
              <a:t>2013/12/10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98E6-3E4C-47B1-871B-E5343EEE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13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7A9-CC47-4A75-B86D-23B8D8D0C377}" type="datetimeFigureOut">
              <a:rPr lang="zh-TW" altLang="en-US" smtClean="0"/>
              <a:t>2013/12/10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98E6-3E4C-47B1-871B-E5343EEE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55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7A9-CC47-4A75-B86D-23B8D8D0C377}" type="datetimeFigureOut">
              <a:rPr lang="zh-TW" altLang="en-US" smtClean="0"/>
              <a:t>2013/12/10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98E6-3E4C-47B1-871B-E5343EEE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69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7A9-CC47-4A75-B86D-23B8D8D0C377}" type="datetimeFigureOut">
              <a:rPr lang="zh-TW" altLang="en-US" smtClean="0"/>
              <a:t>2013/12/10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98E6-3E4C-47B1-871B-E5343EEE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29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7A9-CC47-4A75-B86D-23B8D8D0C377}" type="datetimeFigureOut">
              <a:rPr lang="zh-TW" altLang="en-US" smtClean="0"/>
              <a:t>2013/12/10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98E6-3E4C-47B1-871B-E5343EEE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72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7A9-CC47-4A75-B86D-23B8D8D0C377}" type="datetimeFigureOut">
              <a:rPr lang="zh-TW" altLang="en-US" smtClean="0"/>
              <a:t>2013/12/10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98E6-3E4C-47B1-871B-E5343EEE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39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7A9-CC47-4A75-B86D-23B8D8D0C377}" type="datetimeFigureOut">
              <a:rPr lang="zh-TW" altLang="en-US" smtClean="0"/>
              <a:t>2013/12/10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98E6-3E4C-47B1-871B-E5343EEE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84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E7A9-CC47-4A75-B86D-23B8D8D0C377}" type="datetimeFigureOut">
              <a:rPr lang="zh-TW" altLang="en-US" smtClean="0"/>
              <a:t>2013/12/10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98E6-3E4C-47B1-871B-E5343EEE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89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6E7A9-CC47-4A75-B86D-23B8D8D0C377}" type="datetimeFigureOut">
              <a:rPr lang="zh-TW" altLang="en-US" smtClean="0"/>
              <a:t>2013/12/10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B98E6-3E4C-47B1-871B-E5343EEEE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6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/>
          <p:cNvGrpSpPr/>
          <p:nvPr/>
        </p:nvGrpSpPr>
        <p:grpSpPr>
          <a:xfrm>
            <a:off x="4537166" y="224791"/>
            <a:ext cx="2029097" cy="1236618"/>
            <a:chOff x="4537166" y="365760"/>
            <a:chExt cx="2029097" cy="1236618"/>
          </a:xfrm>
        </p:grpSpPr>
        <p:sp>
          <p:nvSpPr>
            <p:cNvPr id="4" name="矩形 3"/>
            <p:cNvSpPr/>
            <p:nvPr/>
          </p:nvSpPr>
          <p:spPr>
            <a:xfrm>
              <a:off x="4537166" y="365760"/>
              <a:ext cx="2029097" cy="123661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4537166" y="442352"/>
              <a:ext cx="20290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Main</a:t>
              </a:r>
            </a:p>
            <a:p>
              <a:r>
                <a:rPr lang="zh-TW" altLang="en-US" dirty="0" smtClean="0"/>
                <a:t>主選單</a:t>
              </a:r>
              <a:endParaRPr lang="zh-TW" altLang="en-US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7578634" y="224791"/>
            <a:ext cx="2029097" cy="1236618"/>
            <a:chOff x="8556171" y="365760"/>
            <a:chExt cx="2029097" cy="1236618"/>
          </a:xfrm>
        </p:grpSpPr>
        <p:sp>
          <p:nvSpPr>
            <p:cNvPr id="12" name="矩形 11"/>
            <p:cNvSpPr/>
            <p:nvPr/>
          </p:nvSpPr>
          <p:spPr>
            <a:xfrm>
              <a:off x="8556171" y="365760"/>
              <a:ext cx="2029097" cy="123661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8556171" y="442352"/>
              <a:ext cx="20290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Singleton</a:t>
              </a:r>
            </a:p>
            <a:p>
              <a:r>
                <a:rPr lang="zh-TW" altLang="en-US" dirty="0" smtClean="0"/>
                <a:t>單</a:t>
              </a:r>
              <a:r>
                <a:rPr lang="zh-TW" altLang="en-US" dirty="0"/>
                <a:t>例</a:t>
              </a: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1547945" y="1907176"/>
            <a:ext cx="2029097" cy="1236618"/>
            <a:chOff x="1249677" y="2479765"/>
            <a:chExt cx="2029097" cy="1236618"/>
          </a:xfrm>
        </p:grpSpPr>
        <p:sp>
          <p:nvSpPr>
            <p:cNvPr id="6" name="矩形 5"/>
            <p:cNvSpPr/>
            <p:nvPr/>
          </p:nvSpPr>
          <p:spPr>
            <a:xfrm>
              <a:off x="1249677" y="2479765"/>
              <a:ext cx="2029097" cy="123661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249677" y="2578911"/>
              <a:ext cx="20290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/>
                <a:t>ChooseObj</a:t>
              </a:r>
              <a:endParaRPr lang="en-US" altLang="zh-TW" dirty="0" smtClean="0"/>
            </a:p>
            <a:p>
              <a:r>
                <a:rPr lang="zh-TW" altLang="en-US" dirty="0" smtClean="0"/>
                <a:t>選擇要使用的</a:t>
              </a:r>
              <a:r>
                <a:rPr lang="en-US" altLang="zh-TW" dirty="0" err="1" smtClean="0"/>
                <a:t>Obj</a:t>
              </a:r>
              <a:r>
                <a:rPr lang="zh-TW" altLang="en-US" dirty="0" smtClean="0"/>
                <a:t>檔、圖片檔</a:t>
              </a:r>
              <a:endParaRPr lang="zh-TW" altLang="en-US" dirty="0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4536077" y="1907176"/>
            <a:ext cx="2029097" cy="1236618"/>
            <a:chOff x="4537166" y="2514600"/>
            <a:chExt cx="2029097" cy="1236618"/>
          </a:xfrm>
        </p:grpSpPr>
        <p:sp>
          <p:nvSpPr>
            <p:cNvPr id="7" name="矩形 6"/>
            <p:cNvSpPr/>
            <p:nvPr/>
          </p:nvSpPr>
          <p:spPr>
            <a:xfrm>
              <a:off x="4537166" y="2514600"/>
              <a:ext cx="2029097" cy="123661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537166" y="2596328"/>
              <a:ext cx="20290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/>
                <a:t>SettingObjSite</a:t>
              </a:r>
              <a:endParaRPr lang="en-US" altLang="zh-TW" dirty="0" smtClean="0"/>
            </a:p>
            <a:p>
              <a:r>
                <a:rPr lang="zh-TW" altLang="en-US" dirty="0"/>
                <a:t>設定</a:t>
              </a:r>
              <a:r>
                <a:rPr lang="en-US" altLang="zh-TW" dirty="0" err="1" smtClean="0"/>
                <a:t>Obj</a:t>
              </a:r>
              <a:r>
                <a:rPr lang="zh-TW" altLang="en-US" dirty="0" smtClean="0"/>
                <a:t>檔存放路</a:t>
              </a:r>
              <a:r>
                <a:rPr lang="zh-TW" altLang="en-US" dirty="0"/>
                <a:t>徑</a:t>
              </a: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7578634" y="1907176"/>
            <a:ext cx="2029097" cy="1236618"/>
            <a:chOff x="7824653" y="2525485"/>
            <a:chExt cx="2029097" cy="1236618"/>
          </a:xfrm>
        </p:grpSpPr>
        <p:sp>
          <p:nvSpPr>
            <p:cNvPr id="8" name="矩形 7"/>
            <p:cNvSpPr/>
            <p:nvPr/>
          </p:nvSpPr>
          <p:spPr>
            <a:xfrm>
              <a:off x="7824653" y="2525485"/>
              <a:ext cx="2029097" cy="123661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7824653" y="2596328"/>
              <a:ext cx="20290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About</a:t>
              </a:r>
            </a:p>
            <a:p>
              <a:r>
                <a:rPr lang="zh-TW" altLang="en-US" dirty="0" smtClean="0"/>
                <a:t>關於本</a:t>
              </a:r>
              <a:r>
                <a:rPr lang="en-US" altLang="zh-TW" dirty="0" smtClean="0"/>
                <a:t>app</a:t>
              </a:r>
              <a:r>
                <a:rPr lang="zh-TW" altLang="en-US" dirty="0" smtClean="0"/>
                <a:t>、使用教學</a:t>
              </a:r>
              <a:endParaRPr lang="zh-TW" altLang="en-US" dirty="0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496385" y="3589561"/>
            <a:ext cx="2029097" cy="1236618"/>
            <a:chOff x="152399" y="4663440"/>
            <a:chExt cx="2029097" cy="1236618"/>
          </a:xfrm>
        </p:grpSpPr>
        <p:sp>
          <p:nvSpPr>
            <p:cNvPr id="9" name="矩形 8"/>
            <p:cNvSpPr/>
            <p:nvPr/>
          </p:nvSpPr>
          <p:spPr>
            <a:xfrm>
              <a:off x="152399" y="4663440"/>
              <a:ext cx="2029097" cy="123661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152399" y="4772297"/>
              <a:ext cx="20290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Camera</a:t>
              </a:r>
            </a:p>
            <a:p>
              <a:r>
                <a:rPr lang="zh-TW" altLang="en-US" dirty="0" smtClean="0"/>
                <a:t>照相</a:t>
              </a:r>
              <a:r>
                <a:rPr lang="zh-TW" altLang="en-US" dirty="0"/>
                <a:t>機</a:t>
              </a: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496384" y="5271946"/>
            <a:ext cx="2029097" cy="1236618"/>
            <a:chOff x="2508069" y="4663440"/>
            <a:chExt cx="2029097" cy="1236618"/>
          </a:xfrm>
        </p:grpSpPr>
        <p:sp>
          <p:nvSpPr>
            <p:cNvPr id="10" name="矩形 9"/>
            <p:cNvSpPr/>
            <p:nvPr/>
          </p:nvSpPr>
          <p:spPr>
            <a:xfrm>
              <a:off x="2508069" y="4663440"/>
              <a:ext cx="2029097" cy="123661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2508069" y="4772297"/>
              <a:ext cx="20290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/>
                <a:t>CameraPreview</a:t>
              </a:r>
              <a:endParaRPr lang="en-US" altLang="zh-TW" dirty="0" smtClean="0"/>
            </a:p>
            <a:p>
              <a:r>
                <a:rPr lang="zh-TW" altLang="en-US" dirty="0" smtClean="0"/>
                <a:t>相機畫面的繪圖</a:t>
              </a:r>
              <a:endParaRPr lang="zh-TW" altLang="en-US" dirty="0"/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2741564" y="5271946"/>
            <a:ext cx="2029098" cy="1236618"/>
            <a:chOff x="4863738" y="4685211"/>
            <a:chExt cx="2029098" cy="1236618"/>
          </a:xfrm>
        </p:grpSpPr>
        <p:sp>
          <p:nvSpPr>
            <p:cNvPr id="11" name="矩形 10"/>
            <p:cNvSpPr/>
            <p:nvPr/>
          </p:nvSpPr>
          <p:spPr>
            <a:xfrm>
              <a:off x="4863739" y="4685211"/>
              <a:ext cx="2029097" cy="123661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863738" y="4772297"/>
              <a:ext cx="20290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/>
                <a:t>ImageViewHelper</a:t>
              </a:r>
              <a:endParaRPr lang="en-US" altLang="zh-TW" dirty="0" smtClean="0"/>
            </a:p>
            <a:p>
              <a:r>
                <a:rPr lang="zh-TW" altLang="en-US" smtClean="0"/>
                <a:t>圖片移動、縮放</a:t>
              </a:r>
              <a:endParaRPr lang="zh-TW" altLang="en-US" dirty="0"/>
            </a:p>
          </p:txBody>
        </p:sp>
      </p:grpSp>
      <p:cxnSp>
        <p:nvCxnSpPr>
          <p:cNvPr id="21" name="直線單箭頭接點 20"/>
          <p:cNvCxnSpPr>
            <a:stCxn id="4" idx="2"/>
            <a:endCxn id="7" idx="0"/>
          </p:cNvCxnSpPr>
          <p:nvPr/>
        </p:nvCxnSpPr>
        <p:spPr>
          <a:xfrm flipH="1">
            <a:off x="5550626" y="1461409"/>
            <a:ext cx="1089" cy="445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6" idx="0"/>
          </p:cNvCxnSpPr>
          <p:nvPr/>
        </p:nvCxnSpPr>
        <p:spPr>
          <a:xfrm flipH="1">
            <a:off x="2562494" y="1461409"/>
            <a:ext cx="2387239" cy="445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endCxn id="8" idx="0"/>
          </p:cNvCxnSpPr>
          <p:nvPr/>
        </p:nvCxnSpPr>
        <p:spPr>
          <a:xfrm>
            <a:off x="6152608" y="1461409"/>
            <a:ext cx="2440575" cy="445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6" idx="2"/>
            <a:endCxn id="9" idx="0"/>
          </p:cNvCxnSpPr>
          <p:nvPr/>
        </p:nvCxnSpPr>
        <p:spPr>
          <a:xfrm flipH="1">
            <a:off x="1510934" y="3143794"/>
            <a:ext cx="1051560" cy="445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endCxn id="10" idx="0"/>
          </p:cNvCxnSpPr>
          <p:nvPr/>
        </p:nvCxnSpPr>
        <p:spPr>
          <a:xfrm>
            <a:off x="1088571" y="4826179"/>
            <a:ext cx="422362" cy="445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9" idx="2"/>
            <a:endCxn id="11" idx="0"/>
          </p:cNvCxnSpPr>
          <p:nvPr/>
        </p:nvCxnSpPr>
        <p:spPr>
          <a:xfrm>
            <a:off x="1510934" y="4826179"/>
            <a:ext cx="2245180" cy="445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34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Camera</a:t>
            </a:r>
            <a:r>
              <a:rPr lang="zh-TW" altLang="en-US" dirty="0" smtClean="0"/>
              <a:t>的架構圖</a:t>
            </a:r>
            <a:endParaRPr lang="zh-TW" altLang="en-US" dirty="0"/>
          </a:p>
        </p:txBody>
      </p:sp>
      <p:sp>
        <p:nvSpPr>
          <p:cNvPr id="6" name="平行四邊形 5"/>
          <p:cNvSpPr/>
          <p:nvPr/>
        </p:nvSpPr>
        <p:spPr>
          <a:xfrm rot="18950856">
            <a:off x="1569184" y="1468277"/>
            <a:ext cx="4802138" cy="3189470"/>
          </a:xfrm>
          <a:prstGeom prst="parallelogram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平行四邊形 6"/>
          <p:cNvSpPr/>
          <p:nvPr/>
        </p:nvSpPr>
        <p:spPr>
          <a:xfrm rot="18950856">
            <a:off x="847425" y="2351583"/>
            <a:ext cx="4802138" cy="3189470"/>
          </a:xfrm>
          <a:prstGeom prst="parallelogram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平行四邊形 7"/>
          <p:cNvSpPr/>
          <p:nvPr/>
        </p:nvSpPr>
        <p:spPr>
          <a:xfrm rot="18950856">
            <a:off x="125665" y="3339393"/>
            <a:ext cx="4802138" cy="3189470"/>
          </a:xfrm>
          <a:prstGeom prst="parallelogram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4606834" y="1227909"/>
            <a:ext cx="2197005" cy="1105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223657" y="2553472"/>
            <a:ext cx="2580182" cy="1095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3587931" y="3754010"/>
            <a:ext cx="3291840" cy="1035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949574" y="1067087"/>
            <a:ext cx="42584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Button</a:t>
            </a:r>
            <a:r>
              <a:rPr lang="zh-TW" altLang="en-US" sz="2400" dirty="0" smtClean="0"/>
              <a:t>、</a:t>
            </a:r>
            <a:r>
              <a:rPr lang="en-US" altLang="zh-TW" sz="2400" dirty="0" err="1" smtClean="0"/>
              <a:t>TextView</a:t>
            </a:r>
            <a:r>
              <a:rPr lang="zh-TW" altLang="en-US" sz="2400" dirty="0" smtClean="0"/>
              <a:t>：功能操作</a:t>
            </a:r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ImageView</a:t>
            </a:r>
            <a:r>
              <a:rPr lang="zh-TW" altLang="en-US" sz="2400" dirty="0" smtClean="0"/>
              <a:t>：放置圖片，圖片縮放、移動只能在這個</a:t>
            </a:r>
            <a:r>
              <a:rPr lang="en-US" altLang="zh-TW" sz="2400" dirty="0" smtClean="0"/>
              <a:t>View</a:t>
            </a:r>
            <a:r>
              <a:rPr lang="zh-TW" altLang="en-US" sz="2400" dirty="0"/>
              <a:t>裡</a:t>
            </a:r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 err="1" smtClean="0"/>
              <a:t>FrameLayout</a:t>
            </a:r>
            <a:r>
              <a:rPr lang="zh-TW" altLang="en-US" sz="2400" dirty="0" smtClean="0"/>
              <a:t>：相機鏡頭讀取到的畫面，顯示在這一層裏，會不斷地重畫</a:t>
            </a:r>
            <a:r>
              <a:rPr lang="en-US" altLang="zh-TW" sz="2400" dirty="0" smtClean="0"/>
              <a:t>(preview)</a:t>
            </a:r>
          </a:p>
          <a:p>
            <a:endParaRPr lang="zh-TW" altLang="en-US" sz="2400" dirty="0"/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414908" y="2012292"/>
            <a:ext cx="1062446" cy="15519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480457" y="1558834"/>
            <a:ext cx="41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前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0" y="3576986"/>
            <a:ext cx="41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後</a:t>
            </a:r>
          </a:p>
        </p:txBody>
      </p:sp>
    </p:spTree>
    <p:extLst>
      <p:ext uri="{BB962C8B-B14F-4D97-AF65-F5344CB8AC3E}">
        <p14:creationId xmlns:p14="http://schemas.microsoft.com/office/powerpoint/2010/main" val="235989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6848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現在的問題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0" y="1332411"/>
            <a:ext cx="1082475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1.</a:t>
            </a:r>
            <a:r>
              <a:rPr lang="zh-TW" altLang="en-US" sz="2000" dirty="0" smtClean="0"/>
              <a:t>由於拍照是擷取</a:t>
            </a:r>
            <a:r>
              <a:rPr lang="en-US" altLang="zh-TW" sz="2000" dirty="0" err="1" smtClean="0"/>
              <a:t>FrameLayout</a:t>
            </a:r>
            <a:r>
              <a:rPr lang="zh-TW" altLang="en-US" sz="2000" dirty="0" smtClean="0"/>
              <a:t>上所讀取到的影像，因此拍照的時候沒辦法把</a:t>
            </a:r>
            <a:r>
              <a:rPr lang="en-US" altLang="zh-TW" sz="2000" dirty="0" err="1" smtClean="0"/>
              <a:t>ImageView</a:t>
            </a:r>
            <a:r>
              <a:rPr lang="zh-TW" altLang="en-US" sz="2000" dirty="0" smtClean="0"/>
              <a:t>給拍進去</a:t>
            </a:r>
            <a:endParaRPr lang="en-US" altLang="zh-TW" sz="2000" dirty="0" smtClean="0"/>
          </a:p>
          <a:p>
            <a:r>
              <a:rPr lang="en-US" altLang="zh-TW" sz="2000" dirty="0" smtClean="0"/>
              <a:t>	</a:t>
            </a:r>
            <a:r>
              <a:rPr lang="zh-TW" altLang="en-US" sz="2000" dirty="0" smtClean="0"/>
              <a:t>解決方法：</a:t>
            </a:r>
            <a:endParaRPr lang="en-US" altLang="zh-TW" sz="2000" dirty="0" smtClean="0"/>
          </a:p>
          <a:p>
            <a:r>
              <a:rPr lang="en-US" altLang="zh-TW" sz="2000" dirty="0" smtClean="0"/>
              <a:t>	a.</a:t>
            </a:r>
            <a:r>
              <a:rPr lang="zh-TW" altLang="en-US" sz="2000" dirty="0" smtClean="0"/>
              <a:t>拍照之後在寫個</a:t>
            </a:r>
            <a:r>
              <a:rPr lang="en-US" altLang="zh-TW" sz="2000" dirty="0" smtClean="0"/>
              <a:t>Class</a:t>
            </a:r>
            <a:r>
              <a:rPr lang="zh-TW" altLang="en-US" sz="2000" dirty="0" smtClean="0"/>
              <a:t>做後製，把圖片組合上去。</a:t>
            </a:r>
            <a:endParaRPr lang="en-US" altLang="zh-TW" sz="2000" dirty="0" smtClean="0"/>
          </a:p>
          <a:p>
            <a:r>
              <a:rPr lang="en-US" altLang="zh-TW" sz="2000" dirty="0" smtClean="0"/>
              <a:t>	b.</a:t>
            </a:r>
            <a:r>
              <a:rPr lang="zh-TW" altLang="en-US" sz="2000" dirty="0" smtClean="0"/>
              <a:t>研究拍照的</a:t>
            </a:r>
            <a:r>
              <a:rPr lang="en-US" altLang="zh-TW" sz="2000" dirty="0" smtClean="0"/>
              <a:t>method</a:t>
            </a:r>
            <a:r>
              <a:rPr lang="zh-TW" altLang="en-US" sz="2000" dirty="0" smtClean="0"/>
              <a:t>，看看是否能擴大他所擷取畫面的範圍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擷取</a:t>
            </a:r>
            <a:r>
              <a:rPr lang="en-US" altLang="zh-TW" sz="2000" dirty="0" err="1" smtClean="0"/>
              <a:t>FrameLayout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+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ImageView</a:t>
            </a:r>
            <a:r>
              <a:rPr lang="en-US" altLang="zh-TW" sz="2000" dirty="0" smtClean="0"/>
              <a:t>)</a:t>
            </a:r>
          </a:p>
          <a:p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c.Play</a:t>
            </a:r>
            <a:r>
              <a:rPr lang="zh-TW" altLang="en-US" sz="2000" dirty="0" smtClean="0"/>
              <a:t>商店有許多特效照相機</a:t>
            </a:r>
            <a:r>
              <a:rPr lang="en-US" altLang="zh-TW" sz="2000" dirty="0" smtClean="0"/>
              <a:t>app</a:t>
            </a:r>
            <a:r>
              <a:rPr lang="zh-TW" altLang="en-US" sz="2000" dirty="0" smtClean="0"/>
              <a:t>，他們拍的照片都會有特別效果，例如花框、鬼影</a:t>
            </a:r>
            <a:r>
              <a:rPr lang="en-US" altLang="zh-TW" sz="2000" dirty="0" smtClean="0"/>
              <a:t>……</a:t>
            </a:r>
            <a:r>
              <a:rPr lang="zh-TW" altLang="en-US" sz="2000" dirty="0" smtClean="0"/>
              <a:t>，</a:t>
            </a:r>
            <a:r>
              <a:rPr lang="en-US" altLang="zh-TW" sz="2000" dirty="0" smtClean="0"/>
              <a:t>	</a:t>
            </a:r>
            <a:r>
              <a:rPr lang="zh-TW" altLang="en-US" sz="2000" dirty="0" smtClean="0"/>
              <a:t>去尋找</a:t>
            </a:r>
            <a:r>
              <a:rPr lang="zh-TW" altLang="en-US" sz="2000" dirty="0" smtClean="0"/>
              <a:t>他們的做法。</a:t>
            </a:r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2.</a:t>
            </a:r>
            <a:r>
              <a:rPr lang="zh-TW" altLang="en-US" sz="2000" dirty="0" smtClean="0"/>
              <a:t>對於</a:t>
            </a:r>
            <a:r>
              <a:rPr lang="en-US" altLang="zh-TW" sz="2000" dirty="0" err="1" smtClean="0"/>
              <a:t>cameraActivity</a:t>
            </a:r>
            <a:r>
              <a:rPr lang="zh-TW" altLang="en-US" sz="2000" dirty="0" smtClean="0"/>
              <a:t>，對於一個</a:t>
            </a:r>
            <a:r>
              <a:rPr lang="en-US" altLang="zh-TW" sz="2000" dirty="0" smtClean="0"/>
              <a:t>Activity</a:t>
            </a:r>
            <a:r>
              <a:rPr lang="zh-TW" altLang="en-US" sz="2000" dirty="0" smtClean="0"/>
              <a:t>的一個週期各種階段該做些什麼</a:t>
            </a:r>
            <a:r>
              <a:rPr lang="zh-TW" altLang="en-US" sz="2000" dirty="0"/>
              <a:t>，</a:t>
            </a:r>
            <a:r>
              <a:rPr lang="zh-TW" altLang="en-US" sz="2000" dirty="0" smtClean="0"/>
              <a:t>還沒有寫得更仔細、謹慎，目前在</a:t>
            </a:r>
            <a:r>
              <a:rPr lang="en-US" altLang="zh-TW" sz="2000" dirty="0" err="1"/>
              <a:t>cameraActivity</a:t>
            </a:r>
            <a:r>
              <a:rPr lang="zh-TW" altLang="en-US" sz="2000" dirty="0" smtClean="0"/>
              <a:t>直接按</a:t>
            </a:r>
            <a:r>
              <a:rPr lang="en-US" altLang="zh-TW" sz="2000" dirty="0" smtClean="0"/>
              <a:t>home</a:t>
            </a:r>
            <a:r>
              <a:rPr lang="zh-TW" altLang="en-US" sz="2000" dirty="0" smtClean="0"/>
              <a:t>鍵跳出，再回到</a:t>
            </a:r>
            <a:r>
              <a:rPr lang="en-US" altLang="zh-TW" sz="2000" dirty="0" smtClean="0"/>
              <a:t>app</a:t>
            </a:r>
            <a:r>
              <a:rPr lang="zh-TW" altLang="en-US" sz="2000" dirty="0" smtClean="0"/>
              <a:t>裡，程式會崩潰。</a:t>
            </a:r>
            <a:endParaRPr lang="en-US" altLang="zh-TW" sz="2000" dirty="0" smtClean="0"/>
          </a:p>
          <a:p>
            <a:r>
              <a:rPr lang="en-US" altLang="zh-TW" sz="2000" dirty="0" smtClean="0"/>
              <a:t>	</a:t>
            </a:r>
            <a:r>
              <a:rPr lang="zh-TW" altLang="en-US" sz="2000" dirty="0" smtClean="0"/>
              <a:t>解決方法：</a:t>
            </a:r>
            <a:endParaRPr lang="en-US" altLang="zh-TW" sz="2000" dirty="0" smtClean="0"/>
          </a:p>
          <a:p>
            <a:r>
              <a:rPr lang="en-US" altLang="zh-TW" sz="2000" dirty="0" smtClean="0"/>
              <a:t>	a.</a:t>
            </a:r>
            <a:r>
              <a:rPr lang="zh-TW" altLang="en-US" sz="2000" dirty="0" smtClean="0"/>
              <a:t>預測可能是跳出以後，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camera</a:t>
            </a:r>
            <a:r>
              <a:rPr lang="zh-TW" altLang="en-US" sz="2000" dirty="0" smtClean="0"/>
              <a:t>沒有歸還資源，所以再回到</a:t>
            </a:r>
            <a:r>
              <a:rPr lang="en-US" altLang="zh-TW" sz="2000" dirty="0" smtClean="0"/>
              <a:t>app</a:t>
            </a:r>
            <a:r>
              <a:rPr lang="zh-TW" altLang="en-US" sz="2000" dirty="0" smtClean="0"/>
              <a:t>他會重新</a:t>
            </a:r>
            <a:r>
              <a:rPr lang="en-US" altLang="zh-TW" sz="2000" dirty="0" smtClean="0"/>
              <a:t>create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cameraActivity</a:t>
            </a:r>
            <a:r>
              <a:rPr lang="zh-TW" altLang="en-US" sz="2000" dirty="0" smtClean="0"/>
              <a:t>，</a:t>
            </a:r>
            <a:r>
              <a:rPr lang="zh-TW" altLang="en-US" sz="2000" dirty="0" smtClean="0"/>
              <a:t>然後</a:t>
            </a:r>
            <a:r>
              <a:rPr lang="zh-TW" altLang="en-US" sz="2000" dirty="0" smtClean="0"/>
              <a:t>跟系統要不到</a:t>
            </a:r>
            <a:r>
              <a:rPr lang="en-US" altLang="zh-TW" sz="2000" dirty="0" smtClean="0"/>
              <a:t>camera</a:t>
            </a:r>
            <a:r>
              <a:rPr lang="zh-TW" altLang="en-US" sz="2000" dirty="0" smtClean="0"/>
              <a:t>，就發生問題，這部分需要去做改善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57749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6848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現在的問題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0" y="1332411"/>
            <a:ext cx="108247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3</a:t>
            </a:r>
            <a:r>
              <a:rPr lang="en-US" altLang="zh-TW" sz="2000" dirty="0" smtClean="0"/>
              <a:t>.</a:t>
            </a:r>
            <a:r>
              <a:rPr lang="zh-TW" altLang="en-US" sz="2000" dirty="0" smtClean="0"/>
              <a:t>同上，現在各個</a:t>
            </a:r>
            <a:r>
              <a:rPr lang="en-US" altLang="zh-TW" sz="2000" dirty="0" smtClean="0"/>
              <a:t>Activity</a:t>
            </a:r>
            <a:r>
              <a:rPr lang="zh-TW" altLang="en-US" sz="2000" dirty="0" smtClean="0"/>
              <a:t>，按了</a:t>
            </a:r>
            <a:r>
              <a:rPr lang="en-US" altLang="zh-TW" sz="2000" dirty="0" smtClean="0"/>
              <a:t>home</a:t>
            </a:r>
            <a:r>
              <a:rPr lang="zh-TW" altLang="en-US" sz="2000" dirty="0" smtClean="0"/>
              <a:t>鍵跳出以後，再次回到程式上，他會重新</a:t>
            </a:r>
            <a:r>
              <a:rPr lang="en-US" altLang="zh-TW" sz="2000" dirty="0" smtClean="0"/>
              <a:t>create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Activity</a:t>
            </a:r>
            <a:r>
              <a:rPr lang="zh-TW" altLang="en-US" sz="2000" dirty="0" smtClean="0"/>
              <a:t>，這並不是我所想要的結果，應該是</a:t>
            </a:r>
            <a:r>
              <a:rPr lang="en-US" altLang="zh-TW" sz="2000" dirty="0"/>
              <a:t>home</a:t>
            </a:r>
            <a:r>
              <a:rPr lang="zh-TW" altLang="en-US" sz="2000" dirty="0" smtClean="0"/>
              <a:t>鍵</a:t>
            </a:r>
            <a:r>
              <a:rPr lang="en-US" altLang="zh-TW" sz="2000" dirty="0" smtClean="0"/>
              <a:t>=&gt;</a:t>
            </a:r>
            <a:r>
              <a:rPr lang="zh-TW" altLang="en-US" sz="2000" dirty="0" smtClean="0"/>
              <a:t>要</a:t>
            </a:r>
            <a:r>
              <a:rPr lang="en-US" altLang="zh-TW" sz="2000" dirty="0" smtClean="0"/>
              <a:t>pause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stop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Activity</a:t>
            </a:r>
            <a:r>
              <a:rPr lang="zh-TW" altLang="en-US" sz="2000" dirty="0" smtClean="0"/>
              <a:t>，點回去</a:t>
            </a:r>
            <a:r>
              <a:rPr lang="en-US" altLang="zh-TW" sz="2000" dirty="0" smtClean="0"/>
              <a:t>app</a:t>
            </a:r>
            <a:r>
              <a:rPr lang="zh-TW" altLang="en-US" sz="2000" dirty="0" smtClean="0"/>
              <a:t>時，直接</a:t>
            </a:r>
            <a:r>
              <a:rPr lang="en-US" altLang="zh-TW" sz="2000" dirty="0" smtClean="0"/>
              <a:t>start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Activity</a:t>
            </a:r>
            <a:r>
              <a:rPr lang="zh-TW" altLang="en-US" sz="2000" dirty="0" smtClean="0"/>
              <a:t>就好。</a:t>
            </a:r>
            <a:endParaRPr lang="en-US" altLang="zh-TW" sz="2000" dirty="0" smtClean="0"/>
          </a:p>
          <a:p>
            <a:r>
              <a:rPr lang="en-US" altLang="zh-TW" sz="2000" dirty="0"/>
              <a:t>	</a:t>
            </a:r>
            <a:r>
              <a:rPr lang="zh-TW" altLang="en-US" sz="2000" dirty="0" smtClean="0"/>
              <a:t>解決方法：</a:t>
            </a:r>
            <a:endParaRPr lang="en-US" altLang="zh-TW" sz="2000" dirty="0" smtClean="0"/>
          </a:p>
          <a:p>
            <a:r>
              <a:rPr lang="en-US" altLang="zh-TW" sz="2000" dirty="0"/>
              <a:t>	</a:t>
            </a:r>
            <a:r>
              <a:rPr lang="zh-TW" altLang="en-US" sz="2000" dirty="0" smtClean="0"/>
              <a:t>對於生命週期的各個階段，要仔細去思考該做什麼事情。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4.</a:t>
            </a:r>
            <a:r>
              <a:rPr lang="zh-TW" altLang="en-US" sz="2000" dirty="0" smtClean="0"/>
              <a:t>離開按鈕實做上有問題，已和盧威宇討論，將會修改。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宣告問題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8885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133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現在的問題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0" y="1337696"/>
            <a:ext cx="1082475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5.</a:t>
            </a:r>
            <a:r>
              <a:rPr lang="en-US" altLang="zh-TW" dirty="0"/>
              <a:t> </a:t>
            </a:r>
            <a:r>
              <a:rPr lang="en-US" altLang="zh-TW" dirty="0" err="1" smtClean="0"/>
              <a:t>ChooseObj</a:t>
            </a:r>
            <a:r>
              <a:rPr lang="en-US" altLang="zh-TW" dirty="0"/>
              <a:t> </a:t>
            </a:r>
            <a:r>
              <a:rPr lang="en-US" altLang="zh-TW" dirty="0" smtClean="0"/>
              <a:t>Activity</a:t>
            </a:r>
            <a:r>
              <a:rPr lang="zh-TW" altLang="en-US" dirty="0" smtClean="0"/>
              <a:t>還沒實做，我希望是讀取資料夾所有</a:t>
            </a:r>
            <a:r>
              <a:rPr lang="en-US" altLang="zh-TW" dirty="0" err="1" smtClean="0"/>
              <a:t>obj</a:t>
            </a:r>
            <a:r>
              <a:rPr lang="zh-TW" altLang="en-US" dirty="0" smtClean="0"/>
              <a:t>檔，然後有他的小張預覽圖顯示在手機上，使用者可以利用向左、右的方式瀏覽要使用的</a:t>
            </a:r>
            <a:r>
              <a:rPr lang="en-US" altLang="zh-TW" dirty="0" err="1" smtClean="0"/>
              <a:t>obj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6.</a:t>
            </a:r>
            <a:r>
              <a:rPr lang="zh-TW" altLang="en-US" dirty="0" smtClean="0"/>
              <a:t>選擇</a:t>
            </a:r>
            <a:r>
              <a:rPr lang="en-US" altLang="zh-TW" dirty="0" smtClean="0"/>
              <a:t>OBJ</a:t>
            </a:r>
            <a:r>
              <a:rPr lang="zh-TW" altLang="en-US" dirty="0" smtClean="0"/>
              <a:t>路徑，張哲瑋還沒有寫好，原本預定暫時先輸入</a:t>
            </a:r>
            <a:r>
              <a:rPr lang="en-US" altLang="zh-TW" dirty="0" smtClean="0"/>
              <a:t>site</a:t>
            </a:r>
            <a:r>
              <a:rPr lang="zh-TW" altLang="en-US" dirty="0" smtClean="0"/>
              <a:t>儲存在手機裡，下次讀取的時候，要能讀出來。因為在</a:t>
            </a:r>
            <a:r>
              <a:rPr lang="en-US" altLang="zh-TW" dirty="0" err="1" smtClean="0"/>
              <a:t>ChooseObj</a:t>
            </a:r>
            <a:r>
              <a:rPr lang="zh-TW" altLang="en-US" dirty="0" smtClean="0"/>
              <a:t>時，必須讀這個路徑才知道</a:t>
            </a:r>
            <a:r>
              <a:rPr lang="en-US" altLang="zh-TW" dirty="0" err="1" smtClean="0"/>
              <a:t>obj</a:t>
            </a:r>
            <a:r>
              <a:rPr lang="zh-TW" altLang="en-US" dirty="0" smtClean="0"/>
              <a:t>檔在哪個資料夾。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可以改寫成搜尋記憶卡的</a:t>
            </a:r>
            <a:r>
              <a:rPr lang="zh-TW" altLang="en-US" dirty="0"/>
              <a:t>所有</a:t>
            </a:r>
            <a:r>
              <a:rPr lang="zh-TW" altLang="en-US" dirty="0" smtClean="0"/>
              <a:t>資料夾尋找*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obj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</p:txBody>
      </p:sp>
      <p:grpSp>
        <p:nvGrpSpPr>
          <p:cNvPr id="26" name="群組 25"/>
          <p:cNvGrpSpPr/>
          <p:nvPr/>
        </p:nvGrpSpPr>
        <p:grpSpPr>
          <a:xfrm>
            <a:off x="2527661" y="2164081"/>
            <a:ext cx="5769429" cy="2878182"/>
            <a:chOff x="1750423" y="2468881"/>
            <a:chExt cx="5769429" cy="2878182"/>
          </a:xfrm>
        </p:grpSpPr>
        <p:sp>
          <p:nvSpPr>
            <p:cNvPr id="8" name="矩形 7"/>
            <p:cNvSpPr/>
            <p:nvPr/>
          </p:nvSpPr>
          <p:spPr>
            <a:xfrm>
              <a:off x="3905796" y="3152503"/>
              <a:ext cx="1497874" cy="1959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850573" y="2468881"/>
              <a:ext cx="439782" cy="6836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538550" y="2873829"/>
              <a:ext cx="831667" cy="13770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995853" y="2873829"/>
              <a:ext cx="831667" cy="13770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080070" y="2468881"/>
              <a:ext cx="439782" cy="6836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5" name="群組 24"/>
            <p:cNvGrpSpPr/>
            <p:nvPr/>
          </p:nvGrpSpPr>
          <p:grpSpPr>
            <a:xfrm>
              <a:off x="1750423" y="4441371"/>
              <a:ext cx="5599611" cy="905692"/>
              <a:chOff x="1750423" y="4441371"/>
              <a:chExt cx="5599611" cy="905692"/>
            </a:xfrm>
          </p:grpSpPr>
          <p:sp>
            <p:nvSpPr>
              <p:cNvPr id="18" name="手繪多邊形 17"/>
              <p:cNvSpPr/>
              <p:nvPr/>
            </p:nvSpPr>
            <p:spPr>
              <a:xfrm>
                <a:off x="1750423" y="4972594"/>
                <a:ext cx="4859383" cy="374469"/>
              </a:xfrm>
              <a:custGeom>
                <a:avLst/>
                <a:gdLst>
                  <a:gd name="connsiteX0" fmla="*/ 0 w 8142514"/>
                  <a:gd name="connsiteY0" fmla="*/ 853440 h 2177245"/>
                  <a:gd name="connsiteX1" fmla="*/ 2603863 w 8142514"/>
                  <a:gd name="connsiteY1" fmla="*/ 2046514 h 2177245"/>
                  <a:gd name="connsiteX2" fmla="*/ 6435634 w 8142514"/>
                  <a:gd name="connsiteY2" fmla="*/ 1915886 h 2177245"/>
                  <a:gd name="connsiteX3" fmla="*/ 8142514 w 8142514"/>
                  <a:gd name="connsiteY3" fmla="*/ 0 h 2177245"/>
                  <a:gd name="connsiteX4" fmla="*/ 8142514 w 8142514"/>
                  <a:gd name="connsiteY4" fmla="*/ 0 h 2177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42514" h="2177245">
                    <a:moveTo>
                      <a:pt x="0" y="853440"/>
                    </a:moveTo>
                    <a:cubicBezTo>
                      <a:pt x="765628" y="1361440"/>
                      <a:pt x="1531257" y="1869440"/>
                      <a:pt x="2603863" y="2046514"/>
                    </a:cubicBezTo>
                    <a:cubicBezTo>
                      <a:pt x="3676469" y="2223588"/>
                      <a:pt x="5512526" y="2256972"/>
                      <a:pt x="6435634" y="1915886"/>
                    </a:cubicBezTo>
                    <a:cubicBezTo>
                      <a:pt x="7358742" y="1574800"/>
                      <a:pt x="8142514" y="0"/>
                      <a:pt x="8142514" y="0"/>
                    </a:cubicBezTo>
                    <a:lnTo>
                      <a:pt x="8142514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0" name="直線單箭頭接點 19"/>
              <p:cNvCxnSpPr/>
              <p:nvPr/>
            </p:nvCxnSpPr>
            <p:spPr>
              <a:xfrm flipV="1">
                <a:off x="6609806" y="4441371"/>
                <a:ext cx="740228" cy="5312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5600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現在的問題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0" y="1337696"/>
            <a:ext cx="1082475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6.</a:t>
            </a:r>
            <a:r>
              <a:rPr lang="zh-TW" altLang="en-US" sz="2400" dirty="0"/>
              <a:t>選擇</a:t>
            </a:r>
            <a:r>
              <a:rPr lang="en-US" altLang="zh-TW" sz="2400" dirty="0"/>
              <a:t>OBJ</a:t>
            </a:r>
            <a:r>
              <a:rPr lang="zh-TW" altLang="en-US" sz="2400" dirty="0"/>
              <a:t>路徑，張哲瑋還沒有寫好，原本預定暫時先輸入</a:t>
            </a:r>
            <a:r>
              <a:rPr lang="en-US" altLang="zh-TW" sz="2400" dirty="0"/>
              <a:t>site</a:t>
            </a:r>
            <a:r>
              <a:rPr lang="zh-TW" altLang="en-US" sz="2400" dirty="0"/>
              <a:t>儲存在手機裡，下次讀取的時候，要能讀出來。因為在</a:t>
            </a:r>
            <a:r>
              <a:rPr lang="en-US" altLang="zh-TW" sz="2400" dirty="0" err="1"/>
              <a:t>ChooseObj</a:t>
            </a:r>
            <a:r>
              <a:rPr lang="zh-TW" altLang="en-US" sz="2400" dirty="0"/>
              <a:t>時，必須讀這個路徑才知道</a:t>
            </a:r>
            <a:r>
              <a:rPr lang="en-US" altLang="zh-TW" sz="2400" dirty="0" err="1"/>
              <a:t>obj</a:t>
            </a:r>
            <a:r>
              <a:rPr lang="zh-TW" altLang="en-US" sz="2400" dirty="0"/>
              <a:t>檔在哪個資料夾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/>
              <a:t>7. camera Activity</a:t>
            </a:r>
            <a:r>
              <a:rPr lang="zh-TW" altLang="en-US" sz="2400" dirty="0" smtClean="0"/>
              <a:t>的拍照、儲存相片、自動對焦、拉進拉遠、各種場景特效，這</a:t>
            </a:r>
            <a:r>
              <a:rPr lang="zh-TW" altLang="en-US" sz="2400" dirty="0"/>
              <a:t>些</a:t>
            </a:r>
            <a:r>
              <a:rPr lang="zh-TW" altLang="en-US" sz="2400" dirty="0" smtClean="0"/>
              <a:t>功能還沒實做，我打算將這些功能讓組員去選想做哪個，因為每一個東能，幾乎就等於一塊小領域，一個人要全部搞定有點忙。</a:t>
            </a:r>
            <a:endParaRPr lang="en-US" altLang="zh-TW" sz="2400" dirty="0"/>
          </a:p>
          <a:p>
            <a:r>
              <a:rPr lang="en-US" altLang="zh-TW" sz="2400" dirty="0" smtClean="0"/>
              <a:t>(</a:t>
            </a:r>
            <a:r>
              <a:rPr lang="zh-TW" altLang="en-US" sz="2400" dirty="0" smtClean="0"/>
              <a:t>進度很落後</a:t>
            </a:r>
            <a:r>
              <a:rPr lang="en-US" altLang="zh-TW" sz="2400" dirty="0" smtClean="0"/>
              <a:t>!!!)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8.</a:t>
            </a:r>
            <a:r>
              <a:rPr lang="zh-TW" altLang="en-US" sz="2400" dirty="0" smtClean="0"/>
              <a:t>註解問題</a:t>
            </a:r>
            <a:endParaRPr lang="en-US" altLang="zh-TW" sz="2400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484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422</Words>
  <Application>Microsoft Office PowerPoint</Application>
  <PresentationFormat>寬螢幕</PresentationFormat>
  <Paragraphs>68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PowerPoint 簡報</vt:lpstr>
      <vt:lpstr>Camera的架構圖</vt:lpstr>
      <vt:lpstr>現在的問題</vt:lpstr>
      <vt:lpstr>現在的問題</vt:lpstr>
      <vt:lpstr>現在的問題</vt:lpstr>
      <vt:lpstr>現在的問題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david</dc:creator>
  <cp:lastModifiedBy>david</cp:lastModifiedBy>
  <cp:revision>15</cp:revision>
  <dcterms:created xsi:type="dcterms:W3CDTF">2013-12-08T07:56:37Z</dcterms:created>
  <dcterms:modified xsi:type="dcterms:W3CDTF">2013-12-10T14:28:20Z</dcterms:modified>
</cp:coreProperties>
</file>