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1" r:id="rId4"/>
    <p:sldId id="272" r:id="rId5"/>
    <p:sldId id="274" r:id="rId6"/>
    <p:sldId id="282" r:id="rId7"/>
    <p:sldId id="283" r:id="rId8"/>
    <p:sldId id="276" r:id="rId9"/>
    <p:sldId id="278" r:id="rId10"/>
    <p:sldId id="277" r:id="rId11"/>
    <p:sldId id="281" r:id="rId12"/>
    <p:sldId id="279" r:id="rId13"/>
    <p:sldId id="28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C482589-CB2F-4003-801D-095B67490E73}" type="datetimeFigureOut">
              <a:rPr lang="en-US" altLang="zh-TW"/>
              <a:t>12/18/2013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4A4844B-5D5D-4D8E-9E71-6B297DF4019B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A7D4DBF-746C-4C25-853D-8A1CBE8404F4}" type="datetimeFigureOut">
              <a:t>2013/12/18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E0FDE7-FE71-46E3-9512-437B13AD5F4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其他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81DC1F7-A9E9-4D8B-8C97-C74523B2CF2A}" type="datetimeFigureOut">
              <a:rPr lang="en-US" altLang="zh-TW" smtClean="0"/>
              <a:pPr/>
              <a:t>12/18/2013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99542E4-2CCF-42F6-9D92-ED568035133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yyeyaaeyaaaeyaeyaa/baikaeshid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yeyaaeyaaaeyaeyaa/baikaeshida/commits/master" TargetMode="External"/><Relationship Id="rId2" Type="http://schemas.openxmlformats.org/officeDocument/2006/relationships/hyperlink" Target="https://github.com/Heyyeyaaeyaaaeyaeyaa/baikaeshida/wiki/_pag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eyyeyaaeyaaaeyaeyaa/baikaeshida/issues?state=op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788" y="764704"/>
            <a:ext cx="8839201" cy="1368152"/>
          </a:xfrm>
        </p:spPr>
        <p:txBody>
          <a:bodyPr/>
          <a:lstStyle/>
          <a:p>
            <a:r>
              <a:rPr lang="zh-TW" altLang="en-US" dirty="0" smtClean="0"/>
              <a:t>傢</a:t>
            </a:r>
            <a:r>
              <a:rPr lang="zh-TW" altLang="en-US" dirty="0"/>
              <a:t>備</a:t>
            </a:r>
            <a:r>
              <a:rPr lang="zh-TW" altLang="en-US" dirty="0" smtClean="0"/>
              <a:t>奉還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5820" y="2141612"/>
            <a:ext cx="716279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觸碰現實及虛擬</a:t>
            </a:r>
            <a:r>
              <a:rPr lang="zh-TW" altLang="en-US" dirty="0" smtClean="0"/>
              <a:t>間的界線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828" y="3140968"/>
            <a:ext cx="55446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組</a:t>
            </a:r>
            <a:r>
              <a:rPr lang="zh-TW" altLang="en-US" sz="2400" dirty="0"/>
              <a:t>員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76676"/>
              </p:ext>
            </p:extLst>
          </p:nvPr>
        </p:nvGraphicFramePr>
        <p:xfrm>
          <a:off x="1413892" y="3717032"/>
          <a:ext cx="540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資訊三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400410238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鄭傑文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400410444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張哲瑋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陳玄翀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400410501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羅大偉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葉信呈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盧威宇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46325" y="596066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1200" dirty="0">
                <a:hlinkClick r:id="rId2"/>
              </a:rPr>
              <a:t>https://github.com/Heyyeyaaeyaaaeyaeyaa/baikaeshida</a:t>
            </a:r>
            <a:endParaRPr lang="zh-TW" altLang="en-US" sz="12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</a:t>
            </a:r>
            <a:r>
              <a:rPr lang="zh-TW" altLang="en-US" dirty="0" smtClean="0"/>
              <a:t>探討</a:t>
            </a:r>
            <a:r>
              <a:rPr lang="en-US" altLang="zh-TW" dirty="0" smtClean="0"/>
              <a:t>-2013.12.18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769151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成功把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繪圖用的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整合進我們主要的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了，但是因為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繪圖的圖層會蓋掉按鈕，目前還在解決這問題。</a:t>
            </a:r>
            <a:endParaRPr lang="en-US" altLang="zh-TW" sz="2000" dirty="0" smtClean="0"/>
          </a:p>
          <a:p>
            <a:r>
              <a:rPr lang="zh-TW" altLang="en-US" sz="2000" dirty="0" smtClean="0"/>
              <a:t>這禮拜嘗試要研究出焦距，還有物體跟距離及角度成像的關係。</a:t>
            </a:r>
            <a:endParaRPr lang="en-US" altLang="zh-TW" sz="2000" dirty="0" smtClean="0"/>
          </a:p>
          <a:p>
            <a:r>
              <a:rPr lang="zh-TW" altLang="en-US" sz="2000" dirty="0"/>
              <a:t>相</a:t>
            </a:r>
            <a:r>
              <a:rPr lang="zh-TW" altLang="en-US" sz="2000" dirty="0" smtClean="0"/>
              <a:t>機雖然能拍照，但是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的圖並不會一起拍進去，想到的方法是拍下來之後讓系統自己合成，或是參考</a:t>
            </a:r>
            <a:r>
              <a:rPr lang="en-US" altLang="zh-TW" sz="2000" dirty="0" err="1" smtClean="0"/>
              <a:t>google</a:t>
            </a:r>
            <a:r>
              <a:rPr lang="en-US" altLang="zh-TW" sz="2000" dirty="0" smtClean="0"/>
              <a:t> play</a:t>
            </a:r>
            <a:r>
              <a:rPr lang="zh-TW" altLang="en-US" sz="2000" dirty="0" smtClean="0"/>
              <a:t>上比較厲害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相機，找他們的實作方式，試著解決這問題。</a:t>
            </a:r>
            <a:endParaRPr lang="en-US" altLang="zh-TW" sz="2000" dirty="0" smtClean="0"/>
          </a:p>
          <a:p>
            <a:r>
              <a:rPr lang="zh-TW" altLang="en-US" sz="2000" dirty="0" smtClean="0"/>
              <a:t>目前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 已經能讀取到手機內的</a:t>
            </a:r>
            <a:r>
              <a:rPr lang="en-US" altLang="zh-TW" sz="2000" dirty="0" smtClean="0"/>
              <a:t>data</a:t>
            </a:r>
            <a:r>
              <a:rPr lang="zh-TW" altLang="en-US" sz="2000" dirty="0" smtClean="0"/>
              <a:t>檔，可將要成像的檔案放在</a:t>
            </a:r>
            <a:r>
              <a:rPr lang="en-US" altLang="zh-TW" sz="2000" dirty="0" err="1" smtClean="0"/>
              <a:t>sd</a:t>
            </a:r>
            <a:r>
              <a:rPr lang="zh-TW" altLang="en-US" sz="2000" dirty="0"/>
              <a:t>記憶</a:t>
            </a:r>
            <a:r>
              <a:rPr lang="zh-TW" altLang="en-US" sz="2000" dirty="0" smtClean="0"/>
              <a:t>卡，讓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來成像。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02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團隊成員們的感言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同學們的心得甘苦談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專題的成長史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41159" cy="43434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</a:t>
            </a:r>
            <a:r>
              <a:rPr lang="en-US" altLang="zh-TW" sz="2000" dirty="0">
                <a:hlinkClick r:id="rId2"/>
              </a:rPr>
              <a:t>https://github.com/Heyyeyaaeyaaaeyaeyaa/baikaeshida/wiki/_</a:t>
            </a:r>
            <a:r>
              <a:rPr lang="en-US" altLang="zh-TW" sz="2000" dirty="0" smtClean="0">
                <a:hlinkClick r:id="rId2"/>
              </a:rPr>
              <a:t>pages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zh-TW" altLang="en-US" dirty="0" smtClean="0"/>
              <a:t>製作過程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dirty="0" smtClean="0">
                <a:hlinkClick r:id="rId3"/>
              </a:rPr>
              <a:t>https</a:t>
            </a:r>
            <a:r>
              <a:rPr lang="en-US" altLang="zh-TW" sz="2000" dirty="0">
                <a:hlinkClick r:id="rId3"/>
              </a:rPr>
              <a:t>://github.com/Heyyeyaaeyaaaeyaeyaa/baikaeshida/commits/master</a:t>
            </a:r>
            <a:endParaRPr lang="en-US" altLang="zh-TW" sz="2000" dirty="0"/>
          </a:p>
          <a:p>
            <a:r>
              <a:rPr lang="zh-TW" altLang="en-US" dirty="0" smtClean="0"/>
              <a:t>遇過的問題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://github.com/Heyyeyaaeyaaaeyaeyaa/baikaeshida/issues?state=open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</a:t>
            </a:r>
            <a:r>
              <a:rPr lang="zh-TW" altLang="en-US" dirty="0"/>
              <a:t>紹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異於常見的</a:t>
            </a:r>
            <a:r>
              <a:rPr lang="zh-TW" altLang="en-US" dirty="0" smtClean="0"/>
              <a:t>平面貼圖，可隨心所欲將３Ｄ模組呈現在裝置上，並讓使用者隨心所欲調整各種不同的遠近</a:t>
            </a:r>
            <a:r>
              <a:rPr lang="zh-TW" altLang="en-US" dirty="0"/>
              <a:t>、</a:t>
            </a:r>
            <a:r>
              <a:rPr lang="zh-TW" altLang="en-US" dirty="0" smtClean="0"/>
              <a:t>方向來欣賞。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模組－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檔，呈現在相機上並可調整角度後放置。</a:t>
            </a:r>
            <a:endParaRPr lang="en-US" altLang="zh-TW" dirty="0" smtClean="0"/>
          </a:p>
          <a:p>
            <a:r>
              <a:rPr lang="zh-TW" altLang="en-US" dirty="0" smtClean="0"/>
              <a:t>透過鏡頭觀看，角度</a:t>
            </a:r>
            <a:r>
              <a:rPr lang="zh-TW" altLang="en-US" dirty="0"/>
              <a:t>、</a:t>
            </a:r>
            <a:r>
              <a:rPr lang="zh-TW" altLang="en-US" dirty="0" smtClean="0"/>
              <a:t>光暗、遮擋住視線的物體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等微小的要素讓人察覺不出虛擬與現實的差異。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若想裝潢</a:t>
            </a:r>
            <a:r>
              <a:rPr lang="zh-TW" altLang="en-US" dirty="0"/>
              <a:t>、</a:t>
            </a:r>
            <a:r>
              <a:rPr lang="zh-TW" altLang="en-US" dirty="0" smtClean="0"/>
              <a:t>置辦家具，使用</a:t>
            </a:r>
            <a:r>
              <a:rPr lang="zh-TW" altLang="en-US" dirty="0"/>
              <a:t>本</a:t>
            </a:r>
            <a:r>
              <a:rPr lang="zh-TW" altLang="en-US" dirty="0" smtClean="0"/>
              <a:t>程式可節省大量時間及資源，免去理想與現實摩擦所造成的失落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出遊想拍照時發現缺少某個死黨或心愛飾品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使用本程式後讓使用者透過鏡頭即時欣賞並免去後製修圖的麻煩。</a:t>
            </a:r>
            <a:endParaRPr lang="en-US" altLang="zh-TW" dirty="0" smtClean="0"/>
          </a:p>
          <a:p>
            <a:r>
              <a:rPr lang="zh-TW" altLang="en-US" dirty="0" smtClean="0"/>
              <a:t>立體美術作業攜帶麻煩且容易毀損</a:t>
            </a:r>
            <a:r>
              <a:rPr lang="en-US" altLang="zh-TW" dirty="0" smtClean="0"/>
              <a:t>?</a:t>
            </a:r>
            <a:r>
              <a:rPr lang="zh-TW" altLang="en-US" dirty="0" smtClean="0"/>
              <a:t>使用本程式輕鬆解決無煩惱。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情人節沒有女朋友也可以拍張甜蜜照撫慰空虛的心靈。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</a:t>
            </a:r>
            <a:r>
              <a:rPr lang="zh-TW" altLang="en-US" dirty="0"/>
              <a:t>未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4648199" cy="43434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3D</a:t>
            </a:r>
            <a:r>
              <a:rPr lang="zh-TW" altLang="en-US" sz="2000" dirty="0" smtClean="0"/>
              <a:t>模型讀取與應用</a:t>
            </a:r>
            <a:endParaRPr lang="en-US" altLang="zh-TW" sz="2000" dirty="0" smtClean="0"/>
          </a:p>
          <a:p>
            <a:r>
              <a:rPr lang="zh-TW" altLang="en-US" sz="2000" dirty="0"/>
              <a:t>具有相機功能的</a:t>
            </a:r>
            <a:r>
              <a:rPr lang="en-US" altLang="zh-TW" sz="2000" dirty="0" smtClean="0"/>
              <a:t>APP</a:t>
            </a:r>
            <a:endParaRPr lang="en-US" altLang="zh-TW" sz="2000" dirty="0"/>
          </a:p>
          <a:p>
            <a:r>
              <a:rPr lang="zh-TW" altLang="en-US" sz="2000" dirty="0" smtClean="0"/>
              <a:t>相機</a:t>
            </a:r>
            <a:r>
              <a:rPr lang="zh-TW" altLang="en-US" sz="2000" dirty="0"/>
              <a:t>的對焦</a:t>
            </a:r>
            <a:endParaRPr lang="en-US" altLang="zh-TW" sz="2000" dirty="0"/>
          </a:p>
          <a:p>
            <a:r>
              <a:rPr lang="zh-TW" altLang="en-US" sz="2000" dirty="0"/>
              <a:t>圖層的問題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r>
              <a:rPr lang="en-US" altLang="zh-TW" dirty="0" smtClean="0"/>
              <a:t>-3D</a:t>
            </a:r>
            <a:r>
              <a:rPr lang="zh-TW" altLang="en-US" dirty="0" smtClean="0"/>
              <a:t>模型讀取與應用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10153128" cy="4343400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Obj</a:t>
            </a:r>
            <a:r>
              <a:rPr lang="zh-TW" altLang="en-US" sz="2000" dirty="0"/>
              <a:t>檔必須具有</a:t>
            </a:r>
            <a:r>
              <a:rPr lang="en-US" altLang="zh-TW" sz="2000" dirty="0"/>
              <a:t>vertex</a:t>
            </a:r>
            <a:r>
              <a:rPr lang="zh-TW" altLang="en-US" sz="2000" dirty="0"/>
              <a:t>還有</a:t>
            </a:r>
            <a:r>
              <a:rPr lang="en-US" altLang="zh-TW" sz="2000" dirty="0"/>
              <a:t>textures Vertex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資訊</a:t>
            </a:r>
            <a:endParaRPr lang="en-US" altLang="zh-TW" sz="2000" dirty="0" smtClean="0"/>
          </a:p>
          <a:p>
            <a:r>
              <a:rPr lang="zh-TW" altLang="en-US" sz="2000" dirty="0" smtClean="0"/>
              <a:t>利用</a:t>
            </a:r>
            <a:r>
              <a:rPr lang="en-US" altLang="zh-TW" sz="2000" dirty="0" smtClean="0"/>
              <a:t>android </a:t>
            </a:r>
            <a:r>
              <a:rPr lang="zh-TW" altLang="en-US" sz="2000" dirty="0" smtClean="0"/>
              <a:t>支援的 </a:t>
            </a:r>
            <a:r>
              <a:rPr lang="en-US" altLang="zh-TW" sz="2000" dirty="0" smtClean="0"/>
              <a:t>Open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ES</a:t>
            </a:r>
            <a:r>
              <a:rPr lang="zh-TW" altLang="en-US" sz="2000" dirty="0" smtClean="0"/>
              <a:t> 的 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 找出調整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物件的方法</a:t>
            </a:r>
            <a:endParaRPr lang="en-US" altLang="zh-TW" sz="2000" dirty="0" smtClean="0"/>
          </a:p>
          <a:p>
            <a:r>
              <a:rPr lang="zh-TW" altLang="en-US" sz="2000" dirty="0"/>
              <a:t>設計好縮放、移動、旋轉的功能之後整合進主要的</a:t>
            </a:r>
            <a:r>
              <a:rPr lang="en-US" altLang="zh-TW" sz="2000" dirty="0" smtClean="0"/>
              <a:t>app</a:t>
            </a:r>
          </a:p>
          <a:p>
            <a:r>
              <a:rPr lang="zh-TW" altLang="en-US" sz="2000" dirty="0" smtClean="0"/>
              <a:t>將要呈現的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 物件的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放入</a:t>
            </a:r>
            <a:r>
              <a:rPr lang="en-US" altLang="zh-TW" sz="2000" dirty="0" err="1" smtClean="0"/>
              <a:t>sd</a:t>
            </a:r>
            <a:r>
              <a:rPr lang="zh-TW" altLang="en-US" sz="2000" dirty="0" smtClean="0"/>
              <a:t>卡中，由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讀取應用</a:t>
            </a:r>
            <a:endParaRPr lang="en-US" altLang="zh-TW" sz="2000" dirty="0" smtClean="0"/>
          </a:p>
          <a:p>
            <a:r>
              <a:rPr lang="zh-TW" altLang="en-US" sz="2000" dirty="0"/>
              <a:t>在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的選擇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的介面以</a:t>
            </a:r>
            <a:r>
              <a:rPr lang="en-US" altLang="zh-TW" sz="2000" dirty="0" smtClean="0"/>
              <a:t>gallery</a:t>
            </a:r>
            <a:r>
              <a:rPr lang="zh-TW" altLang="en-US" sz="2000" dirty="0" smtClean="0"/>
              <a:t>預覽的方式呈現</a:t>
            </a:r>
            <a:endParaRPr lang="en-US" altLang="zh-TW" sz="2000" dirty="0" smtClean="0"/>
          </a:p>
          <a:p>
            <a:r>
              <a:rPr lang="zh-TW" altLang="en-US" sz="2000" dirty="0" smtClean="0"/>
              <a:t>進入相機模式之後，利用相機鏡頭的焦距數據自動調整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使其符合現實比例</a:t>
            </a:r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415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的製作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10153128" cy="434340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將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的架構先設計好，並實作各種功能</a:t>
            </a:r>
            <a:endParaRPr lang="en-US" altLang="zh-TW" sz="2000" dirty="0" smtClean="0"/>
          </a:p>
          <a:p>
            <a:r>
              <a:rPr lang="zh-TW" altLang="en-US" sz="2000" dirty="0" smtClean="0"/>
              <a:t>進入的畫面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顯示各種功能讓使用者點選</a:t>
            </a:r>
            <a:endParaRPr lang="en-US" altLang="zh-TW" sz="2000" dirty="0" smtClean="0"/>
          </a:p>
          <a:p>
            <a:r>
              <a:rPr lang="zh-TW" altLang="en-US" sz="2000" dirty="0" smtClean="0"/>
              <a:t>開始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進入選擇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的預覽介面</a:t>
            </a:r>
            <a:endParaRPr lang="en-US" altLang="zh-TW" sz="2000" dirty="0" smtClean="0"/>
          </a:p>
          <a:p>
            <a:r>
              <a:rPr lang="zh-TW" altLang="en-US" sz="2000" dirty="0" smtClean="0"/>
              <a:t>相機模式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選擇完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之後進入相機模式，執行此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最主要的功能</a:t>
            </a:r>
            <a:endParaRPr lang="en-US" altLang="zh-TW" sz="2000" dirty="0" smtClean="0"/>
          </a:p>
          <a:p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 讀取路徑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設定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的讀取路徑</a:t>
            </a:r>
            <a:endParaRPr lang="en-US" altLang="zh-TW" sz="2000" dirty="0" smtClean="0"/>
          </a:p>
          <a:p>
            <a:r>
              <a:rPr lang="zh-TW" altLang="en-US" sz="2000" dirty="0" smtClean="0"/>
              <a:t>關於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介紹我們的開發團隊</a:t>
            </a:r>
            <a:endParaRPr lang="en-US" altLang="zh-TW" sz="2000" dirty="0" smtClean="0"/>
          </a:p>
          <a:p>
            <a:r>
              <a:rPr lang="zh-TW" altLang="en-US" sz="2000" dirty="0" smtClean="0"/>
              <a:t>結束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會先詢問是否退出此程式，確認後才退出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377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73632"/>
            <a:ext cx="8112967" cy="4586369"/>
          </a:xfrm>
        </p:spPr>
      </p:pic>
      <p:sp>
        <p:nvSpPr>
          <p:cNvPr id="6" name="文字方塊 5"/>
          <p:cNvSpPr txBox="1"/>
          <p:nvPr/>
        </p:nvSpPr>
        <p:spPr>
          <a:xfrm>
            <a:off x="6454452" y="5733256"/>
            <a:ext cx="4176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By </a:t>
            </a:r>
            <a:r>
              <a:rPr lang="zh-TW" altLang="en-US" sz="2400" dirty="0" smtClean="0">
                <a:solidFill>
                  <a:schemeClr val="bg1"/>
                </a:solidFill>
              </a:rPr>
              <a:t>羅大偉</a:t>
            </a:r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r>
              <a:rPr lang="en-US" altLang="zh-TW" sz="2400" dirty="0" smtClean="0">
                <a:solidFill>
                  <a:schemeClr val="bg1"/>
                </a:solidFill>
              </a:rPr>
              <a:t>pp</a:t>
            </a:r>
            <a:r>
              <a:rPr lang="zh-TW" altLang="en-US" sz="2400" dirty="0" smtClean="0">
                <a:solidFill>
                  <a:schemeClr val="bg1"/>
                </a:solidFill>
              </a:rPr>
              <a:t>架構圖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pptx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636912"/>
            <a:ext cx="9372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</a:t>
            </a:r>
            <a:r>
              <a:rPr lang="zh-TW" altLang="en-US" dirty="0" smtClean="0"/>
              <a:t>探討</a:t>
            </a:r>
            <a:r>
              <a:rPr lang="en-US" altLang="zh-TW" dirty="0" smtClean="0"/>
              <a:t>2013.12.11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769151" cy="4343400"/>
          </a:xfrm>
        </p:spPr>
        <p:txBody>
          <a:bodyPr/>
          <a:lstStyle/>
          <a:p>
            <a:r>
              <a:rPr lang="zh-TW" altLang="en-US" sz="2000" dirty="0"/>
              <a:t>人員分配不均，</a:t>
            </a:r>
            <a:r>
              <a:rPr lang="en-US" altLang="zh-TW" sz="2000" dirty="0" err="1"/>
              <a:t>obj</a:t>
            </a:r>
            <a:r>
              <a:rPr lang="zh-TW" altLang="en-US" sz="2000" dirty="0"/>
              <a:t>組成員過多，</a:t>
            </a:r>
            <a:r>
              <a:rPr lang="en-US" altLang="zh-TW" sz="2000" dirty="0"/>
              <a:t>app</a:t>
            </a:r>
            <a:r>
              <a:rPr lang="zh-TW" altLang="en-US" sz="2000" dirty="0"/>
              <a:t>組工作量太</a:t>
            </a:r>
            <a:r>
              <a:rPr lang="zh-TW" altLang="en-US" sz="2000" dirty="0" smtClean="0"/>
              <a:t>大</a:t>
            </a:r>
            <a:endParaRPr lang="zh-TW" altLang="en-US" sz="2000" dirty="0"/>
          </a:p>
          <a:p>
            <a:r>
              <a:rPr lang="en-US" altLang="zh-TW" sz="2000" dirty="0"/>
              <a:t>app</a:t>
            </a:r>
            <a:r>
              <a:rPr lang="zh-TW" altLang="en-US" sz="2000" dirty="0"/>
              <a:t>程式相機的資源未能在結束時順利還給</a:t>
            </a:r>
            <a:r>
              <a:rPr lang="zh-TW" altLang="en-US" sz="2000" dirty="0" smtClean="0"/>
              <a:t>系統</a:t>
            </a:r>
            <a:endParaRPr lang="zh-TW" altLang="en-US" sz="2000" dirty="0"/>
          </a:p>
          <a:p>
            <a:r>
              <a:rPr lang="en-US" altLang="zh-TW" sz="2000" dirty="0" smtClean="0"/>
              <a:t>app</a:t>
            </a:r>
            <a:r>
              <a:rPr lang="zh-TW" altLang="en-US" sz="2000" dirty="0" smtClean="0"/>
              <a:t>其他</a:t>
            </a:r>
            <a:r>
              <a:rPr lang="zh-TW" altLang="en-US" sz="2000" dirty="0"/>
              <a:t>功能尚未完整實作</a:t>
            </a:r>
          </a:p>
          <a:p>
            <a:r>
              <a:rPr lang="zh-TW" altLang="en-US" sz="2000" dirty="0"/>
              <a:t>設備不足</a:t>
            </a:r>
          </a:p>
          <a:p>
            <a:r>
              <a:rPr lang="zh-TW" altLang="en-US" sz="2000" dirty="0"/>
              <a:t>軟體不足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木紋簡報 (寬螢幕)</Template>
  <TotalTime>0</TotalTime>
  <Words>675</Words>
  <Application>Microsoft Office PowerPoint</Application>
  <PresentationFormat>自訂</PresentationFormat>
  <Paragraphs>85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</vt:lpstr>
      <vt:lpstr>Wingdings</vt:lpstr>
      <vt:lpstr>Woodgrain_16x9</vt:lpstr>
      <vt:lpstr>傢備奉還</vt:lpstr>
      <vt:lpstr>介紹</vt:lpstr>
      <vt:lpstr>用途</vt:lpstr>
      <vt:lpstr>實作方式(未完)</vt:lpstr>
      <vt:lpstr>實作方式-3D模型讀取與應用</vt:lpstr>
      <vt:lpstr>實作方式-主要app的製作</vt:lpstr>
      <vt:lpstr>程式架構</vt:lpstr>
      <vt:lpstr>開發時程</vt:lpstr>
      <vt:lpstr>研究過程與問題探討2013.12.11</vt:lpstr>
      <vt:lpstr>研究過程與問題探討-2013.12.18</vt:lpstr>
      <vt:lpstr>團隊成員們的感言</vt:lpstr>
      <vt:lpstr>專題的成長史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2013-12-03T14:51:33Z</dcterms:created>
  <dcterms:modified xsi:type="dcterms:W3CDTF">2013-12-17T16:56:57Z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