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2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2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3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4537166" y="224791"/>
            <a:ext cx="2029097" cy="1236618"/>
            <a:chOff x="4537166" y="365760"/>
            <a:chExt cx="2029097" cy="1236618"/>
          </a:xfrm>
        </p:grpSpPr>
        <p:sp>
          <p:nvSpPr>
            <p:cNvPr id="4" name="矩形 3"/>
            <p:cNvSpPr/>
            <p:nvPr/>
          </p:nvSpPr>
          <p:spPr>
            <a:xfrm>
              <a:off x="4537166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37166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Main</a:t>
              </a:r>
            </a:p>
            <a:p>
              <a:r>
                <a:rPr lang="zh-TW" altLang="en-US" dirty="0" smtClean="0"/>
                <a:t>主選單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578634" y="224791"/>
            <a:ext cx="2029097" cy="1236618"/>
            <a:chOff x="8556171" y="365760"/>
            <a:chExt cx="2029097" cy="1236618"/>
          </a:xfrm>
        </p:grpSpPr>
        <p:sp>
          <p:nvSpPr>
            <p:cNvPr id="12" name="矩形 11"/>
            <p:cNvSpPr/>
            <p:nvPr/>
          </p:nvSpPr>
          <p:spPr>
            <a:xfrm>
              <a:off x="8556171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556171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Singleton</a:t>
              </a:r>
            </a:p>
            <a:p>
              <a:r>
                <a:rPr lang="zh-TW" altLang="en-US" dirty="0" smtClean="0"/>
                <a:t>單</a:t>
              </a:r>
              <a:r>
                <a:rPr lang="zh-TW" altLang="en-US" dirty="0"/>
                <a:t>例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547945" y="1907176"/>
            <a:ext cx="2029097" cy="1236618"/>
            <a:chOff x="1249677" y="2479765"/>
            <a:chExt cx="2029097" cy="1236618"/>
          </a:xfrm>
        </p:grpSpPr>
        <p:sp>
          <p:nvSpPr>
            <p:cNvPr id="6" name="矩形 5"/>
            <p:cNvSpPr/>
            <p:nvPr/>
          </p:nvSpPr>
          <p:spPr>
            <a:xfrm>
              <a:off x="1249677" y="247976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49677" y="2578911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ChooseObj</a:t>
              </a:r>
              <a:endParaRPr lang="en-US" altLang="zh-TW" dirty="0" smtClean="0"/>
            </a:p>
            <a:p>
              <a:r>
                <a:rPr lang="zh-TW" altLang="en-US" dirty="0" smtClean="0"/>
                <a:t>選擇要使用的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檔、圖片檔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536077" y="1907176"/>
            <a:ext cx="2029097" cy="1236618"/>
            <a:chOff x="4537166" y="2514600"/>
            <a:chExt cx="2029097" cy="1236618"/>
          </a:xfrm>
        </p:grpSpPr>
        <p:sp>
          <p:nvSpPr>
            <p:cNvPr id="7" name="矩形 6"/>
            <p:cNvSpPr/>
            <p:nvPr/>
          </p:nvSpPr>
          <p:spPr>
            <a:xfrm>
              <a:off x="4537166" y="251460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537166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SettingObjSite</a:t>
              </a:r>
              <a:endParaRPr lang="en-US" altLang="zh-TW" dirty="0" smtClean="0"/>
            </a:p>
            <a:p>
              <a:r>
                <a:rPr lang="zh-TW" altLang="en-US" dirty="0"/>
                <a:t>設定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檔存放路</a:t>
              </a:r>
              <a:r>
                <a:rPr lang="zh-TW" altLang="en-US" dirty="0"/>
                <a:t>徑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578634" y="1907176"/>
            <a:ext cx="2029097" cy="1236618"/>
            <a:chOff x="7824653" y="2525485"/>
            <a:chExt cx="2029097" cy="1236618"/>
          </a:xfrm>
        </p:grpSpPr>
        <p:sp>
          <p:nvSpPr>
            <p:cNvPr id="8" name="矩形 7"/>
            <p:cNvSpPr/>
            <p:nvPr/>
          </p:nvSpPr>
          <p:spPr>
            <a:xfrm>
              <a:off x="7824653" y="252548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824653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About</a:t>
              </a:r>
            </a:p>
            <a:p>
              <a:r>
                <a:rPr lang="zh-TW" altLang="en-US" dirty="0" smtClean="0"/>
                <a:t>關於本</a:t>
              </a:r>
              <a:r>
                <a:rPr lang="en-US" altLang="zh-TW" dirty="0" smtClean="0"/>
                <a:t>app</a:t>
              </a:r>
              <a:r>
                <a:rPr lang="zh-TW" altLang="en-US" dirty="0" smtClean="0"/>
                <a:t>、使用教學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96385" y="3589561"/>
            <a:ext cx="2029097" cy="1236618"/>
            <a:chOff x="152399" y="4663440"/>
            <a:chExt cx="2029097" cy="1236618"/>
          </a:xfrm>
        </p:grpSpPr>
        <p:sp>
          <p:nvSpPr>
            <p:cNvPr id="9" name="矩形 8"/>
            <p:cNvSpPr/>
            <p:nvPr/>
          </p:nvSpPr>
          <p:spPr>
            <a:xfrm>
              <a:off x="15239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5239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Camera</a:t>
              </a:r>
            </a:p>
            <a:p>
              <a:r>
                <a:rPr lang="zh-TW" altLang="en-US" dirty="0" smtClean="0"/>
                <a:t>照相</a:t>
              </a:r>
              <a:r>
                <a:rPr lang="zh-TW" altLang="en-US" dirty="0"/>
                <a:t>機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96384" y="5271946"/>
            <a:ext cx="2029097" cy="1236618"/>
            <a:chOff x="2508069" y="4663440"/>
            <a:chExt cx="2029097" cy="1236618"/>
          </a:xfrm>
        </p:grpSpPr>
        <p:sp>
          <p:nvSpPr>
            <p:cNvPr id="10" name="矩形 9"/>
            <p:cNvSpPr/>
            <p:nvPr/>
          </p:nvSpPr>
          <p:spPr>
            <a:xfrm>
              <a:off x="250806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0806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CameraPreview</a:t>
              </a:r>
              <a:endParaRPr lang="en-US" altLang="zh-TW" dirty="0" smtClean="0"/>
            </a:p>
            <a:p>
              <a:r>
                <a:rPr lang="zh-TW" altLang="en-US" dirty="0" smtClean="0"/>
                <a:t>相機畫面的繪圖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741564" y="5271946"/>
            <a:ext cx="2029098" cy="1236618"/>
            <a:chOff x="4863738" y="4685211"/>
            <a:chExt cx="2029098" cy="1236618"/>
          </a:xfrm>
        </p:grpSpPr>
        <p:sp>
          <p:nvSpPr>
            <p:cNvPr id="11" name="矩形 10"/>
            <p:cNvSpPr/>
            <p:nvPr/>
          </p:nvSpPr>
          <p:spPr>
            <a:xfrm>
              <a:off x="4863739" y="4685211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863738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ImageViewHelper</a:t>
              </a:r>
              <a:endParaRPr lang="en-US" altLang="zh-TW" dirty="0" smtClean="0"/>
            </a:p>
            <a:p>
              <a:r>
                <a:rPr lang="zh-TW" altLang="en-US" smtClean="0"/>
                <a:t>圖片移動、縮放</a:t>
              </a:r>
              <a:endParaRPr lang="zh-TW" altLang="en-US" dirty="0"/>
            </a:p>
          </p:txBody>
        </p:sp>
      </p:grpSp>
      <p:cxnSp>
        <p:nvCxnSpPr>
          <p:cNvPr id="21" name="直線單箭頭接點 20"/>
          <p:cNvCxnSpPr>
            <a:stCxn id="4" idx="2"/>
            <a:endCxn id="7" idx="0"/>
          </p:cNvCxnSpPr>
          <p:nvPr/>
        </p:nvCxnSpPr>
        <p:spPr>
          <a:xfrm flipH="1">
            <a:off x="5550626" y="1461409"/>
            <a:ext cx="108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6" idx="0"/>
          </p:cNvCxnSpPr>
          <p:nvPr/>
        </p:nvCxnSpPr>
        <p:spPr>
          <a:xfrm flipH="1">
            <a:off x="2562494" y="1461409"/>
            <a:ext cx="238723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8" idx="0"/>
          </p:cNvCxnSpPr>
          <p:nvPr/>
        </p:nvCxnSpPr>
        <p:spPr>
          <a:xfrm>
            <a:off x="6152608" y="1461409"/>
            <a:ext cx="2440575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2"/>
            <a:endCxn id="9" idx="0"/>
          </p:cNvCxnSpPr>
          <p:nvPr/>
        </p:nvCxnSpPr>
        <p:spPr>
          <a:xfrm flipH="1">
            <a:off x="1510934" y="3143794"/>
            <a:ext cx="105156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10" idx="0"/>
          </p:cNvCxnSpPr>
          <p:nvPr/>
        </p:nvCxnSpPr>
        <p:spPr>
          <a:xfrm>
            <a:off x="1088571" y="4826179"/>
            <a:ext cx="422362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2"/>
            <a:endCxn id="11" idx="0"/>
          </p:cNvCxnSpPr>
          <p:nvPr/>
        </p:nvCxnSpPr>
        <p:spPr>
          <a:xfrm>
            <a:off x="1510934" y="4826179"/>
            <a:ext cx="224518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Camera</a:t>
            </a:r>
            <a:r>
              <a:rPr lang="zh-TW" altLang="en-US" dirty="0" smtClean="0"/>
              <a:t>的架構圖</a:t>
            </a:r>
            <a:endParaRPr lang="zh-TW" altLang="en-US" dirty="0"/>
          </a:p>
        </p:txBody>
      </p:sp>
      <p:sp>
        <p:nvSpPr>
          <p:cNvPr id="6" name="平行四邊形 5"/>
          <p:cNvSpPr/>
          <p:nvPr/>
        </p:nvSpPr>
        <p:spPr>
          <a:xfrm rot="18950856">
            <a:off x="1569184" y="1468277"/>
            <a:ext cx="4802138" cy="3189470"/>
          </a:xfrm>
          <a:prstGeom prst="parallelogram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/>
          <p:cNvSpPr/>
          <p:nvPr/>
        </p:nvSpPr>
        <p:spPr>
          <a:xfrm rot="18950856">
            <a:off x="847425" y="2351583"/>
            <a:ext cx="4802138" cy="3189470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平行四邊形 7"/>
          <p:cNvSpPr/>
          <p:nvPr/>
        </p:nvSpPr>
        <p:spPr>
          <a:xfrm rot="18950856">
            <a:off x="125665" y="3339393"/>
            <a:ext cx="4802138" cy="3189470"/>
          </a:xfrm>
          <a:prstGeom prst="parallelogram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606834" y="1227909"/>
            <a:ext cx="2197005" cy="110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223657" y="2553472"/>
            <a:ext cx="2580182" cy="10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587931" y="3754010"/>
            <a:ext cx="3291840" cy="1035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949574" y="1067087"/>
            <a:ext cx="425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TextView</a:t>
            </a:r>
            <a:r>
              <a:rPr lang="zh-TW" altLang="en-US" dirty="0" smtClean="0"/>
              <a:t>：功能操作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ImageView</a:t>
            </a:r>
            <a:r>
              <a:rPr lang="zh-TW" altLang="en-US" dirty="0" smtClean="0"/>
              <a:t>：放置圖片，圖片縮放、移動只能在這個</a:t>
            </a:r>
            <a:r>
              <a:rPr lang="en-US" altLang="zh-TW" dirty="0" smtClean="0"/>
              <a:t>View</a:t>
            </a:r>
            <a:r>
              <a:rPr lang="zh-TW" altLang="en-US" dirty="0"/>
              <a:t>裡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FrameLayout</a:t>
            </a:r>
            <a:r>
              <a:rPr lang="zh-TW" altLang="en-US" dirty="0" smtClean="0"/>
              <a:t>：相機鏡頭讀取到的畫面，顯示在這一層裏，會不斷地重畫</a:t>
            </a:r>
            <a:r>
              <a:rPr lang="en-US" altLang="zh-TW" smtClean="0"/>
              <a:t>(preview)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14908" y="2012292"/>
            <a:ext cx="1062446" cy="15519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480457" y="1558834"/>
            <a:ext cx="4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0" y="3576986"/>
            <a:ext cx="4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Camera的架構圖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</dc:creator>
  <cp:lastModifiedBy>david</cp:lastModifiedBy>
  <cp:revision>5</cp:revision>
  <dcterms:created xsi:type="dcterms:W3CDTF">2013-12-08T07:56:37Z</dcterms:created>
  <dcterms:modified xsi:type="dcterms:W3CDTF">2013-12-08T08:44:40Z</dcterms:modified>
</cp:coreProperties>
</file>