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10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8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48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426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18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195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80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264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183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66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6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441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87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605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137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082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BF577-38A8-419F-9F13-505DF2B0EB66}" type="datetimeFigureOut">
              <a:rPr lang="en-ZA" smtClean="0"/>
              <a:t>2023/12/03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5A3B8E-B459-44B9-861B-5A774CCF5B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55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D178-E5C8-122D-2ED8-8F1ADA83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11036"/>
            <a:ext cx="8915399" cy="2262781"/>
          </a:xfrm>
        </p:spPr>
        <p:txBody>
          <a:bodyPr/>
          <a:lstStyle/>
          <a:p>
            <a:r>
              <a:rPr lang="en-US" dirty="0"/>
              <a:t>Integrated project </a:t>
            </a:r>
            <a:br>
              <a:rPr lang="en-US" dirty="0"/>
            </a:br>
            <a:r>
              <a:rPr lang="en-US" dirty="0"/>
              <a:t>Problem statement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F316-E76C-D6DD-4792-3A4C9009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020681"/>
            <a:ext cx="8915399" cy="210302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"In our organization, the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team has collected data on the trends associated with clients and their likelihood to commit fraud on an insurance claim.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lack of an integrated and visualized system to assess these trends has resulted in no efficient way to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try and establish if there is a risk with fraud and what steps to take to mitigate that.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address these challenges, there is a pressing need for a dashboard that will provide insights to stakeholders and assess trends with different customer profiles. This system should streamline the data and provide a user-friendly interface for both employees and stakeholders. By solving this issues, I aim to improve overall organizational efficiency and a comprehensive background on fraud trends.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22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D178-E5C8-122D-2ED8-8F1ADA83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631" y="734291"/>
            <a:ext cx="8915399" cy="2262781"/>
          </a:xfrm>
        </p:spPr>
        <p:txBody>
          <a:bodyPr/>
          <a:lstStyle/>
          <a:p>
            <a:r>
              <a:rPr lang="en-US" dirty="0"/>
              <a:t>Integrated project </a:t>
            </a:r>
            <a:br>
              <a:rPr lang="en-US" dirty="0"/>
            </a:br>
            <a:r>
              <a:rPr lang="en-US" dirty="0"/>
              <a:t>Problem landscape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F316-E76C-D6DD-4792-3A4C9009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630" y="2997072"/>
            <a:ext cx="8915399" cy="344529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landscape of possible fraud trends with insurance claims is dynamic and multifaceted, requiring continuous adaptation and innovation in detection and prevention strategies – which starts with identifying if there is a trend within customer bases.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Underreporting Risk Factors: Policyholders intentionally concealing relevant information to lower premiums or get claims approved.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Client age: Does the age of the client increase or lower the chances of fraud with an insurance claim?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Client gender identity: Would the gender of the client play a role in them being a risk for fraud?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Client Category: What are the trends of reporting and fraud with various customer categories. Are the majority new clients, long-term or established?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630210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262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Söhne</vt:lpstr>
      <vt:lpstr>Wingdings 3</vt:lpstr>
      <vt:lpstr>Wisp</vt:lpstr>
      <vt:lpstr>Integrated project  Problem statement</vt:lpstr>
      <vt:lpstr>Integrated project  Problem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 Problem statement</dc:title>
  <dc:creator>Aobakwe Tsheko</dc:creator>
  <cp:lastModifiedBy>Aobakwe Tsheko</cp:lastModifiedBy>
  <cp:revision>2</cp:revision>
  <dcterms:created xsi:type="dcterms:W3CDTF">2023-12-03T19:18:27Z</dcterms:created>
  <dcterms:modified xsi:type="dcterms:W3CDTF">2023-12-03T20:03:48Z</dcterms:modified>
</cp:coreProperties>
</file>