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5CE2F-51D6-B349-92A8-DE927A19F8E6}" v="16" dt="2025-05-17T14:38:59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749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4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92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79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628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22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28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85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105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8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36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3480" y="278976"/>
            <a:ext cx="11563600" cy="286640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b="1" dirty="0">
                <a:latin typeface="Montserrat"/>
              </a:rPr>
              <a:t>Образовательный проект</a:t>
            </a:r>
            <a:br>
              <a:rPr lang="ru-RU" b="1" dirty="0">
                <a:latin typeface="Montserrat"/>
              </a:rPr>
            </a:br>
            <a:endParaRPr lang="ru-RU" b="1" dirty="0">
              <a:latin typeface="Montserra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6404372" cy="14751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dirty="0">
                <a:latin typeface="Montserrat"/>
              </a:rPr>
              <a:t>Зотов Артём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E8448F-021C-5068-2BDF-8A668FFC7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803" y="1606963"/>
            <a:ext cx="10210309" cy="153817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Рисунок 4" descr="Изображение выглядит как снимок экрана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B870263-6270-94B4-D243-65F934539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495" y="2907921"/>
            <a:ext cx="30480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E93CE-BA39-F435-4CD6-6FC6E7DFD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0" y="527050"/>
            <a:ext cx="4615495" cy="895604"/>
          </a:xfrm>
        </p:spPr>
        <p:txBody>
          <a:bodyPr>
            <a:noAutofit/>
          </a:bodyPr>
          <a:lstStyle/>
          <a:p>
            <a:r>
              <a:rPr lang="ru-RU" sz="4800" dirty="0">
                <a:latin typeface="Montserrat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1C51C9-EB24-C332-A945-96AF5E852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" y="1436116"/>
            <a:ext cx="10223815" cy="5879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200" dirty="0">
                <a:latin typeface="Montserrat"/>
              </a:rPr>
              <a:t>Идея проекта: создать удобный для пользования рабочий прототип сайта, играющий роль каталога теорий геометрии.</a:t>
            </a:r>
          </a:p>
          <a:p>
            <a:r>
              <a:rPr lang="ru-RU" sz="3200" dirty="0">
                <a:latin typeface="Montserrat"/>
              </a:rPr>
              <a:t>Дополнительные функции: Разделение теорий на классы и темы. Добавление теорий в раздел "Избранное". Рейтинг теорий, основанный на количестве просмотров</a:t>
            </a:r>
          </a:p>
        </p:txBody>
      </p:sp>
    </p:spTree>
    <p:extLst>
      <p:ext uri="{BB962C8B-B14F-4D97-AF65-F5344CB8AC3E}">
        <p14:creationId xmlns:p14="http://schemas.microsoft.com/office/powerpoint/2010/main" val="91756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8E417-9D3A-3C41-6E01-C449734E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13" y="536837"/>
            <a:ext cx="4401086" cy="1268984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Montserrat"/>
              </a:rPr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F5A40-6FB0-7024-CB22-D5A43E3EB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38" y="2160016"/>
            <a:ext cx="10104201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>
                <a:latin typeface="Montserrat"/>
              </a:rPr>
              <a:t>Для разработки проекта использовались технологии по типу:</a:t>
            </a:r>
          </a:p>
          <a:p>
            <a:r>
              <a:rPr lang="ru-RU" dirty="0">
                <a:latin typeface="Montserrat"/>
              </a:rPr>
              <a:t>Python </a:t>
            </a:r>
            <a:r>
              <a:rPr lang="ru-RU" dirty="0" err="1">
                <a:latin typeface="Montserrat"/>
              </a:rPr>
              <a:t>flask</a:t>
            </a:r>
            <a:r>
              <a:rPr lang="ru-RU" dirty="0">
                <a:latin typeface="Montserrat"/>
              </a:rPr>
              <a:t>, </a:t>
            </a:r>
            <a:r>
              <a:rPr lang="ru-RU" dirty="0" err="1">
                <a:latin typeface="Montserrat"/>
              </a:rPr>
              <a:t>sqlaclhemy</a:t>
            </a:r>
            <a:r>
              <a:rPr lang="ru-RU" dirty="0">
                <a:latin typeface="Montserrat"/>
              </a:rPr>
              <a:t>, </a:t>
            </a:r>
            <a:r>
              <a:rPr lang="ru-RU" dirty="0" err="1">
                <a:latin typeface="Montserrat"/>
              </a:rPr>
              <a:t>flask_cors</a:t>
            </a:r>
            <a:r>
              <a:rPr lang="ru-RU" dirty="0">
                <a:latin typeface="Montserrat"/>
              </a:rPr>
              <a:t> для организации сервера</a:t>
            </a:r>
          </a:p>
          <a:p>
            <a:r>
              <a:rPr lang="ru-RU" dirty="0">
                <a:latin typeface="Montserrat"/>
              </a:rPr>
              <a:t>JavaScript для интеракции с сайтом и базой данных</a:t>
            </a:r>
          </a:p>
          <a:p>
            <a:r>
              <a:rPr lang="ru-RU" dirty="0">
                <a:latin typeface="Montserrat"/>
              </a:rPr>
              <a:t>HTML для создания самих страниц сайта</a:t>
            </a:r>
          </a:p>
          <a:p>
            <a:r>
              <a:rPr lang="ru-RU" dirty="0">
                <a:latin typeface="Montserrat"/>
              </a:rPr>
              <a:t>CSS для презентабельности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274023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 descr="Изображение выглядит как текст, снимок экрана, диаграмма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13992FA-CA8F-76A5-BFD3-705D1B286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</a:extLst>
          </a:blip>
          <a:srcRect l="6744" r="19035"/>
          <a:stretch/>
        </p:blipFill>
        <p:spPr>
          <a:xfrm>
            <a:off x="20" y="1"/>
            <a:ext cx="12260560" cy="6926579"/>
          </a:xfrm>
          <a:prstGeom prst="rect">
            <a:avLst/>
          </a:prstGeom>
          <a:effectLst/>
        </p:spPr>
      </p:pic>
      <p:sp>
        <p:nvSpPr>
          <p:cNvPr id="55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08337-3871-07F8-0DC9-4E946E3F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4929" y="5172694"/>
            <a:ext cx="5338498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5400" dirty="0">
                <a:latin typeface="Montserrat"/>
              </a:rPr>
              <a:t>Дизайн</a:t>
            </a:r>
            <a:r>
              <a:rPr lang="en-US" sz="5400" dirty="0">
                <a:latin typeface="Montserrat"/>
              </a:rPr>
              <a:t> </a:t>
            </a:r>
            <a:r>
              <a:rPr lang="en-US" sz="5400" noProof="1">
                <a:latin typeface="Montserrat"/>
              </a:rPr>
              <a:t>сайта</a:t>
            </a:r>
          </a:p>
        </p:txBody>
      </p:sp>
      <p:cxnSp>
        <p:nvCxnSpPr>
          <p:cNvPr id="56" name="Straight Connector 40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73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7717F-68C1-9B14-D404-3A0A782D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ru-RU" dirty="0">
                <a:latin typeface="Montserrat"/>
              </a:rPr>
              <a:t>Левая часть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7E60D6-7B48-B29A-CE4C-E799932EC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40099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latin typeface="Montserrat"/>
              </a:rPr>
              <a:t>В </a:t>
            </a:r>
            <a:r>
              <a:rPr lang="ru-RU" sz="2800" dirty="0">
                <a:latin typeface="Montserrat"/>
              </a:rPr>
              <a:t>левой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части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слайда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находятся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главные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разделы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теорий</a:t>
            </a:r>
            <a:r>
              <a:rPr lang="en-US" sz="2800" dirty="0">
                <a:latin typeface="Montserrat"/>
              </a:rPr>
              <a:t>: </a:t>
            </a:r>
            <a:r>
              <a:rPr lang="en-US" sz="2800" err="1">
                <a:latin typeface="Montserrat"/>
              </a:rPr>
              <a:t>по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Избранным</a:t>
            </a:r>
            <a:r>
              <a:rPr lang="en-US" sz="2800" dirty="0">
                <a:latin typeface="Montserrat"/>
              </a:rPr>
              <a:t> и </a:t>
            </a:r>
            <a:r>
              <a:rPr lang="en-US" sz="2800" err="1">
                <a:latin typeface="Montserrat"/>
              </a:rPr>
              <a:t>по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Темам</a:t>
            </a:r>
            <a:r>
              <a:rPr lang="en-US" sz="2800" dirty="0">
                <a:latin typeface="Montserrat"/>
              </a:rPr>
              <a:t>. </a:t>
            </a:r>
            <a:r>
              <a:rPr lang="en-US" sz="2800" err="1">
                <a:latin typeface="Montserrat"/>
              </a:rPr>
              <a:t>Изначально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видно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лишь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часть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этого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столбца</a:t>
            </a:r>
            <a:r>
              <a:rPr lang="en-US" sz="2800" dirty="0">
                <a:latin typeface="Montserrat"/>
              </a:rPr>
              <a:t>, </a:t>
            </a:r>
            <a:r>
              <a:rPr lang="en-US" sz="2800" err="1">
                <a:latin typeface="Montserrat"/>
              </a:rPr>
              <a:t>но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его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можно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двигать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колёсиком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мыши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отдельно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от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всего</a:t>
            </a:r>
            <a:r>
              <a:rPr lang="en-US" sz="2800" dirty="0">
                <a:latin typeface="Montserrat"/>
              </a:rPr>
              <a:t> </a:t>
            </a:r>
            <a:r>
              <a:rPr lang="en-US" sz="2800" err="1">
                <a:latin typeface="Montserrat"/>
              </a:rPr>
              <a:t>сайта</a:t>
            </a:r>
            <a:r>
              <a:rPr lang="en-US" sz="2800" dirty="0">
                <a:latin typeface="Montserrat"/>
              </a:rPr>
              <a:t>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5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Объект 4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01F0521-013B-6326-961A-B97D1FFA2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933" y="681645"/>
            <a:ext cx="2989902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1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F9E10-0E54-8C76-8610-80818873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6400999" cy="1268984"/>
          </a:xfrm>
        </p:spPr>
        <p:txBody>
          <a:bodyPr>
            <a:normAutofit/>
          </a:bodyPr>
          <a:lstStyle/>
          <a:p>
            <a:r>
              <a:rPr lang="ru-RU" dirty="0">
                <a:latin typeface="Montserrat"/>
              </a:rPr>
              <a:t> Правая часть</a:t>
            </a:r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68F755F5-19E2-8167-4CD3-571AB6BFA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665245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err="1">
                <a:latin typeface="Montserrat"/>
              </a:rPr>
              <a:t>Здесь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находится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секция</a:t>
            </a:r>
            <a:r>
              <a:rPr lang="en-US" dirty="0">
                <a:latin typeface="Montserrat"/>
              </a:rPr>
              <a:t> "</a:t>
            </a:r>
            <a:r>
              <a:rPr lang="en-US" err="1">
                <a:latin typeface="Montserrat"/>
              </a:rPr>
              <a:t>Популярные</a:t>
            </a:r>
            <a:r>
              <a:rPr lang="en-US" dirty="0">
                <a:latin typeface="Montserrat"/>
              </a:rPr>
              <a:t>". В </a:t>
            </a:r>
            <a:r>
              <a:rPr lang="en-US" err="1">
                <a:latin typeface="Montserrat"/>
              </a:rPr>
              <a:t>ней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показываются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теоремы</a:t>
            </a:r>
            <a:r>
              <a:rPr lang="en-US" dirty="0">
                <a:latin typeface="Montserrat"/>
              </a:rPr>
              <a:t>, </a:t>
            </a:r>
            <a:r>
              <a:rPr lang="en-US" err="1">
                <a:latin typeface="Montserrat"/>
              </a:rPr>
              <a:t>которые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чаще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всего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смотрят</a:t>
            </a:r>
            <a:r>
              <a:rPr lang="en-US" dirty="0">
                <a:latin typeface="Montserrat"/>
              </a:rPr>
              <a:t>. </a:t>
            </a:r>
            <a:r>
              <a:rPr lang="en-US" err="1">
                <a:latin typeface="Montserrat"/>
              </a:rPr>
              <a:t>Пока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вы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находитесь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на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сайте</a:t>
            </a:r>
            <a:r>
              <a:rPr lang="en-US" dirty="0">
                <a:latin typeface="Montserrat"/>
              </a:rPr>
              <a:t>, </a:t>
            </a:r>
            <a:r>
              <a:rPr lang="en-US" err="1">
                <a:latin typeface="Montserrat"/>
              </a:rPr>
              <a:t>эта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таблица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будет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обновляться</a:t>
            </a:r>
            <a:r>
              <a:rPr lang="en-US" dirty="0">
                <a:latin typeface="Montserrat"/>
              </a:rPr>
              <a:t> в </a:t>
            </a:r>
            <a:r>
              <a:rPr lang="en-US" err="1">
                <a:latin typeface="Montserrat"/>
              </a:rPr>
              <a:t>реальном</a:t>
            </a:r>
            <a:r>
              <a:rPr lang="en-US" dirty="0">
                <a:latin typeface="Montserrat"/>
              </a:rPr>
              <a:t> </a:t>
            </a:r>
            <a:r>
              <a:rPr lang="en-US" err="1">
                <a:latin typeface="Montserrat"/>
              </a:rPr>
              <a:t>времени</a:t>
            </a:r>
            <a:endParaRPr lang="en-US">
              <a:latin typeface="Montserrat"/>
            </a:endParaRPr>
          </a:p>
        </p:txBody>
      </p:sp>
      <p:grpSp>
        <p:nvGrpSpPr>
          <p:cNvPr id="23" name="Group 12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1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640437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Объект 3" descr="Изображение выглядит как текст, снимок экрана, Шрифт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CBDD317-5CB5-82F1-D0AF-934E4997D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656" y="1261185"/>
            <a:ext cx="4002456" cy="432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3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F5C8A-8B6E-7CC3-EF18-92F040B2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5995137" cy="1268984"/>
          </a:xfrm>
        </p:spPr>
        <p:txBody>
          <a:bodyPr>
            <a:normAutofit/>
          </a:bodyPr>
          <a:lstStyle/>
          <a:p>
            <a:r>
              <a:rPr lang="ru-RU" dirty="0">
                <a:latin typeface="Montserrat"/>
              </a:rPr>
              <a:t>Главная часть</a:t>
            </a:r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8F1004B4-6353-9978-7210-EBF06CFCA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02816"/>
            <a:ext cx="5995137" cy="40584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latin typeface="Montserrat"/>
                <a:ea typeface="Calibri"/>
                <a:cs typeface="Calibri"/>
              </a:rPr>
              <a:t>Главная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часть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состоит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из</a:t>
            </a:r>
            <a:r>
              <a:rPr lang="en-US" dirty="0">
                <a:latin typeface="Montserrat"/>
                <a:ea typeface="Calibri"/>
                <a:cs typeface="Calibri"/>
              </a:rPr>
              <a:t> "</a:t>
            </a:r>
            <a:r>
              <a:rPr lang="en-US" dirty="0" err="1">
                <a:latin typeface="Montserrat"/>
                <a:ea typeface="Calibri"/>
                <a:cs typeface="Calibri"/>
              </a:rPr>
              <a:t>карточек</a:t>
            </a:r>
            <a:r>
              <a:rPr lang="en-US" dirty="0">
                <a:latin typeface="Montserrat"/>
                <a:ea typeface="Calibri"/>
                <a:cs typeface="Calibri"/>
              </a:rPr>
              <a:t>" с </a:t>
            </a:r>
            <a:r>
              <a:rPr lang="en-US" dirty="0" err="1">
                <a:latin typeface="Montserrat"/>
                <a:ea typeface="Calibri"/>
                <a:cs typeface="Calibri"/>
              </a:rPr>
              <a:t>теорией</a:t>
            </a:r>
            <a:r>
              <a:rPr lang="en-US" dirty="0">
                <a:latin typeface="Montserrat"/>
                <a:ea typeface="Calibri"/>
                <a:cs typeface="Calibri"/>
              </a:rPr>
              <a:t>. </a:t>
            </a:r>
            <a:r>
              <a:rPr lang="en-US" dirty="0" err="1">
                <a:latin typeface="Montserrat"/>
                <a:ea typeface="Calibri"/>
                <a:cs typeface="Calibri"/>
              </a:rPr>
              <a:t>Каждая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карточка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содержит</a:t>
            </a:r>
            <a:r>
              <a:rPr lang="en-US" dirty="0">
                <a:latin typeface="Montserrat"/>
                <a:ea typeface="Calibri"/>
                <a:cs typeface="Calibri"/>
              </a:rPr>
              <a:t> в </a:t>
            </a:r>
            <a:r>
              <a:rPr lang="en-US" dirty="0" err="1">
                <a:latin typeface="Montserrat"/>
                <a:ea typeface="Calibri"/>
                <a:cs typeface="Calibri"/>
              </a:rPr>
              <a:t>себе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название</a:t>
            </a:r>
            <a:r>
              <a:rPr lang="en-US" dirty="0">
                <a:latin typeface="Montserrat"/>
                <a:ea typeface="Calibri"/>
                <a:cs typeface="Calibri"/>
              </a:rPr>
              <a:t>, </a:t>
            </a:r>
            <a:r>
              <a:rPr lang="en-US" dirty="0" err="1">
                <a:latin typeface="Montserrat"/>
                <a:ea typeface="Calibri"/>
                <a:cs typeface="Calibri"/>
              </a:rPr>
              <a:t>тему</a:t>
            </a:r>
            <a:r>
              <a:rPr lang="en-US" dirty="0">
                <a:latin typeface="Montserrat"/>
                <a:ea typeface="Calibri"/>
                <a:cs typeface="Calibri"/>
              </a:rPr>
              <a:t>, </a:t>
            </a:r>
            <a:r>
              <a:rPr lang="en-US" dirty="0" err="1">
                <a:latin typeface="Montserrat"/>
                <a:ea typeface="Calibri"/>
                <a:cs typeface="Calibri"/>
              </a:rPr>
              <a:t>класс</a:t>
            </a:r>
            <a:r>
              <a:rPr lang="en-US" dirty="0">
                <a:latin typeface="Montserrat"/>
                <a:ea typeface="Calibri"/>
                <a:cs typeface="Calibri"/>
              </a:rPr>
              <a:t>, </a:t>
            </a:r>
            <a:r>
              <a:rPr lang="en-US" dirty="0" err="1">
                <a:latin typeface="Montserrat"/>
                <a:ea typeface="Calibri"/>
                <a:cs typeface="Calibri"/>
              </a:rPr>
              <a:t>рисунок</a:t>
            </a:r>
            <a:r>
              <a:rPr lang="en-US" dirty="0">
                <a:latin typeface="Montserrat"/>
                <a:ea typeface="Calibri"/>
                <a:cs typeface="Calibri"/>
              </a:rPr>
              <a:t>, </a:t>
            </a:r>
            <a:r>
              <a:rPr lang="en-US" dirty="0" err="1">
                <a:latin typeface="Montserrat"/>
                <a:ea typeface="Calibri"/>
                <a:cs typeface="Calibri"/>
              </a:rPr>
              <a:t>количество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просмотров</a:t>
            </a:r>
            <a:r>
              <a:rPr lang="en-US" dirty="0">
                <a:latin typeface="Montserrat"/>
                <a:ea typeface="Calibri"/>
                <a:cs typeface="Calibri"/>
              </a:rPr>
              <a:t> и "</a:t>
            </a:r>
            <a:r>
              <a:rPr lang="en-US" dirty="0" err="1">
                <a:latin typeface="Montserrat"/>
                <a:ea typeface="Calibri"/>
                <a:cs typeface="Calibri"/>
              </a:rPr>
              <a:t>сердечко</a:t>
            </a:r>
            <a:r>
              <a:rPr lang="en-US" dirty="0">
                <a:latin typeface="Montserrat"/>
                <a:ea typeface="Calibri"/>
                <a:cs typeface="Calibri"/>
              </a:rPr>
              <a:t>" </a:t>
            </a:r>
            <a:r>
              <a:rPr lang="en-US" dirty="0" err="1">
                <a:latin typeface="Montserrat"/>
                <a:ea typeface="Calibri"/>
                <a:cs typeface="Calibri"/>
              </a:rPr>
              <a:t>для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добавления</a:t>
            </a:r>
            <a:r>
              <a:rPr lang="en-US" dirty="0">
                <a:latin typeface="Montserrat"/>
                <a:ea typeface="Calibri"/>
                <a:cs typeface="Calibri"/>
              </a:rPr>
              <a:t> в </a:t>
            </a:r>
            <a:r>
              <a:rPr lang="en-US" dirty="0" err="1">
                <a:latin typeface="Montserrat"/>
                <a:ea typeface="Calibri"/>
                <a:cs typeface="Calibri"/>
              </a:rPr>
              <a:t>раздел</a:t>
            </a:r>
            <a:r>
              <a:rPr lang="en-US" dirty="0">
                <a:latin typeface="Montserrat"/>
                <a:ea typeface="Calibri"/>
                <a:cs typeface="Calibri"/>
              </a:rPr>
              <a:t> "</a:t>
            </a:r>
            <a:r>
              <a:rPr lang="en-US" dirty="0" err="1">
                <a:latin typeface="Montserrat"/>
                <a:ea typeface="Calibri"/>
                <a:cs typeface="Calibri"/>
              </a:rPr>
              <a:t>Избранное</a:t>
            </a:r>
            <a:r>
              <a:rPr lang="en-US" dirty="0">
                <a:latin typeface="Montserrat"/>
                <a:ea typeface="Calibri"/>
                <a:cs typeface="Calibri"/>
              </a:rPr>
              <a:t>". </a:t>
            </a:r>
            <a:r>
              <a:rPr lang="ru-RU" dirty="0">
                <a:latin typeface="Montserrat"/>
                <a:ea typeface="Calibri"/>
                <a:cs typeface="Calibri"/>
              </a:rPr>
              <a:t>Также, если вы администратор, то будет доступна кнопка редактора. </a:t>
            </a:r>
            <a:r>
              <a:rPr lang="en-US" dirty="0" err="1">
                <a:latin typeface="Montserrat"/>
                <a:ea typeface="Calibri"/>
                <a:cs typeface="Calibri"/>
              </a:rPr>
              <a:t>При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нажатии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на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карточку</a:t>
            </a:r>
            <a:r>
              <a:rPr lang="en-US" dirty="0">
                <a:latin typeface="Montserrat"/>
                <a:ea typeface="Calibri"/>
                <a:cs typeface="Calibri"/>
              </a:rPr>
              <a:t>, </a:t>
            </a:r>
            <a:r>
              <a:rPr lang="en-US" dirty="0" err="1">
                <a:latin typeface="Montserrat"/>
                <a:ea typeface="Calibri"/>
                <a:cs typeface="Calibri"/>
              </a:rPr>
              <a:t>пользователя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отправляет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на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страницу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самой</a:t>
            </a:r>
            <a:r>
              <a:rPr lang="en-US" dirty="0">
                <a:latin typeface="Montserrat"/>
                <a:ea typeface="Calibri"/>
                <a:cs typeface="Calibri"/>
              </a:rPr>
              <a:t> </a:t>
            </a:r>
            <a:r>
              <a:rPr lang="en-US" dirty="0" err="1">
                <a:latin typeface="Montserrat"/>
                <a:ea typeface="Calibri"/>
                <a:cs typeface="Calibri"/>
              </a:rPr>
              <a:t>теории</a:t>
            </a:r>
            <a:endParaRPr lang="en-US" dirty="0">
              <a:latin typeface="Montserrat"/>
              <a:ea typeface="Calibri"/>
              <a:cs typeface="Calibri"/>
            </a:endParaRPr>
          </a:p>
        </p:txBody>
      </p:sp>
      <p:pic>
        <p:nvPicPr>
          <p:cNvPr id="4" name="Объект 3" descr="Изображение выглядит как текст, диаграмма, снимок экрана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8FBC719-94A2-EDBA-F719-A6D7B709E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354" y="963675"/>
            <a:ext cx="4995090" cy="5117592"/>
          </a:xfrm>
          <a:prstGeom prst="rect">
            <a:avLst/>
          </a:prstGeom>
        </p:spPr>
      </p:pic>
      <p:grpSp>
        <p:nvGrpSpPr>
          <p:cNvPr id="26" name="Group 12">
            <a:extLst>
              <a:ext uri="{FF2B5EF4-FFF2-40B4-BE49-F238E27FC236}">
                <a16:creationId xmlns:a16="http://schemas.microsoft.com/office/drawing/2014/main" id="{97620302-BEE8-1447-8324-5F4178AA1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075332F5-EA0C-8B40-ADC9-D024EBD771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39">
              <a:extLst>
                <a:ext uri="{FF2B5EF4-FFF2-40B4-BE49-F238E27FC236}">
                  <a16:creationId xmlns:a16="http://schemas.microsoft.com/office/drawing/2014/main" id="{2619F114-DF39-F544-B487-5430D00E1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5CDF6368-32C4-A64F-8D2E-11DE400CD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2">
              <a:extLst>
                <a:ext uri="{FF2B5EF4-FFF2-40B4-BE49-F238E27FC236}">
                  <a16:creationId xmlns:a16="http://schemas.microsoft.com/office/drawing/2014/main" id="{148F19D8-49E5-0945-BC17-56044D43D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C50EA3-7CF1-9542-A21D-5B3EBACC5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88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17507-7669-9519-9D99-717C23E9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62688"/>
            <a:ext cx="2267987" cy="725296"/>
          </a:xfrm>
        </p:spPr>
        <p:txBody>
          <a:bodyPr>
            <a:normAutofit/>
          </a:bodyPr>
          <a:lstStyle/>
          <a:p>
            <a:r>
              <a:rPr lang="ru-RU" dirty="0">
                <a:latin typeface="Montserrat"/>
              </a:rPr>
              <a:t>Теория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E2DF779-98CF-CA8E-295D-7A10723B8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75" y="1001261"/>
            <a:ext cx="5524680" cy="49857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Montserrat"/>
              </a:rPr>
              <a:t>Теория</a:t>
            </a:r>
            <a:r>
              <a:rPr lang="en-US" dirty="0">
                <a:latin typeface="Montserrat"/>
              </a:rPr>
              <a:t> </a:t>
            </a:r>
            <a:r>
              <a:rPr lang="en-US" dirty="0" err="1">
                <a:latin typeface="Montserrat"/>
              </a:rPr>
              <a:t>включает</a:t>
            </a:r>
            <a:r>
              <a:rPr lang="en-US" dirty="0">
                <a:latin typeface="Montserrat"/>
              </a:rPr>
              <a:t> в </a:t>
            </a:r>
            <a:r>
              <a:rPr lang="en-US" dirty="0" err="1">
                <a:latin typeface="Montserrat"/>
              </a:rPr>
              <a:t>себя</a:t>
            </a:r>
            <a:r>
              <a:rPr lang="en-US" dirty="0">
                <a:latin typeface="Montserrat"/>
              </a:rPr>
              <a:t> </a:t>
            </a:r>
            <a:r>
              <a:rPr lang="en-US" dirty="0" err="1">
                <a:latin typeface="Montserrat"/>
              </a:rPr>
              <a:t>тему</a:t>
            </a:r>
            <a:r>
              <a:rPr lang="en-US" dirty="0">
                <a:latin typeface="Montserrat"/>
              </a:rPr>
              <a:t>, </a:t>
            </a:r>
            <a:r>
              <a:rPr lang="en-US" dirty="0" err="1">
                <a:latin typeface="Montserrat"/>
              </a:rPr>
              <a:t>класс</a:t>
            </a:r>
            <a:r>
              <a:rPr lang="en-US" dirty="0">
                <a:latin typeface="Montserrat"/>
              </a:rPr>
              <a:t>, </a:t>
            </a:r>
            <a:r>
              <a:rPr lang="en-US" dirty="0" err="1">
                <a:latin typeface="Montserrat"/>
              </a:rPr>
              <a:t>название</a:t>
            </a:r>
            <a:r>
              <a:rPr lang="en-US" dirty="0">
                <a:latin typeface="Montserrat"/>
              </a:rPr>
              <a:t> </a:t>
            </a:r>
            <a:r>
              <a:rPr lang="en-US" dirty="0" err="1">
                <a:latin typeface="Montserrat"/>
              </a:rPr>
              <a:t>теории</a:t>
            </a:r>
            <a:r>
              <a:rPr lang="en-US" dirty="0">
                <a:latin typeface="Montserrat"/>
              </a:rPr>
              <a:t>, </a:t>
            </a:r>
            <a:r>
              <a:rPr lang="en-US" dirty="0" err="1">
                <a:latin typeface="Montserrat"/>
              </a:rPr>
              <a:t>тезис</a:t>
            </a:r>
            <a:r>
              <a:rPr lang="en-US" dirty="0">
                <a:latin typeface="Montserrat"/>
              </a:rPr>
              <a:t>, </a:t>
            </a:r>
            <a:r>
              <a:rPr lang="en-US" dirty="0" err="1">
                <a:latin typeface="Montserrat"/>
              </a:rPr>
              <a:t>картинку</a:t>
            </a:r>
            <a:r>
              <a:rPr lang="en-US" dirty="0">
                <a:latin typeface="Montserrat"/>
              </a:rPr>
              <a:t> и </a:t>
            </a:r>
            <a:r>
              <a:rPr lang="en-US" dirty="0" err="1">
                <a:latin typeface="Montserrat"/>
              </a:rPr>
              <a:t>доказательство</a:t>
            </a:r>
            <a:r>
              <a:rPr lang="en-US" dirty="0">
                <a:latin typeface="Montserrat"/>
              </a:rPr>
              <a:t>. </a:t>
            </a:r>
            <a:r>
              <a:rPr lang="en-US" dirty="0" err="1">
                <a:latin typeface="Montserrat"/>
              </a:rPr>
              <a:t>Для</a:t>
            </a:r>
            <a:r>
              <a:rPr lang="en-US" dirty="0">
                <a:latin typeface="Montserrat"/>
              </a:rPr>
              <a:t> </a:t>
            </a:r>
            <a:r>
              <a:rPr lang="en-US" dirty="0" err="1">
                <a:latin typeface="Montserrat"/>
              </a:rPr>
              <a:t>создания</a:t>
            </a:r>
            <a:r>
              <a:rPr lang="en-US" dirty="0">
                <a:latin typeface="Montserrat"/>
              </a:rPr>
              <a:t> </a:t>
            </a:r>
            <a:r>
              <a:rPr lang="en-US" dirty="0" err="1">
                <a:latin typeface="Montserrat"/>
              </a:rPr>
              <a:t>математических</a:t>
            </a:r>
            <a:r>
              <a:rPr lang="en-US" dirty="0">
                <a:latin typeface="Montserrat"/>
              </a:rPr>
              <a:t> </a:t>
            </a:r>
            <a:r>
              <a:rPr lang="en-US" dirty="0" err="1">
                <a:latin typeface="Montserrat"/>
              </a:rPr>
              <a:t>выражений</a:t>
            </a:r>
            <a:r>
              <a:rPr lang="en-US" dirty="0">
                <a:latin typeface="Montserrat"/>
              </a:rPr>
              <a:t> </a:t>
            </a:r>
            <a:r>
              <a:rPr lang="en-US" dirty="0" err="1">
                <a:latin typeface="Montserrat"/>
              </a:rPr>
              <a:t>был</a:t>
            </a:r>
            <a:r>
              <a:rPr lang="en-US" dirty="0">
                <a:latin typeface="Montserrat"/>
              </a:rPr>
              <a:t> </a:t>
            </a:r>
            <a:r>
              <a:rPr lang="en-US" dirty="0" err="1">
                <a:latin typeface="Montserrat"/>
              </a:rPr>
              <a:t>использован</a:t>
            </a:r>
            <a:r>
              <a:rPr lang="en-US" dirty="0">
                <a:latin typeface="Montserrat"/>
              </a:rPr>
              <a:t> </a:t>
            </a:r>
            <a:r>
              <a:rPr lang="en-US" dirty="0" err="1">
                <a:latin typeface="Montserrat"/>
              </a:rPr>
              <a:t>специальный</a:t>
            </a:r>
            <a:r>
              <a:rPr lang="en-US" dirty="0">
                <a:latin typeface="Montserrat"/>
              </a:rPr>
              <a:t> </a:t>
            </a:r>
            <a:r>
              <a:rPr lang="en-US" dirty="0" err="1">
                <a:latin typeface="Montserrat"/>
              </a:rPr>
              <a:t>математический</a:t>
            </a:r>
            <a:r>
              <a:rPr lang="en-US" dirty="0">
                <a:latin typeface="Montserrat"/>
              </a:rPr>
              <a:t> </a:t>
            </a:r>
            <a:r>
              <a:rPr lang="en-US" dirty="0" err="1">
                <a:latin typeface="Montserrat"/>
              </a:rPr>
              <a:t>алфавит</a:t>
            </a:r>
            <a:r>
              <a:rPr lang="en-US" dirty="0">
                <a:latin typeface="Montserrat"/>
              </a:rPr>
              <a:t> LaTeX</a:t>
            </a:r>
          </a:p>
        </p:txBody>
      </p:sp>
      <p:pic>
        <p:nvPicPr>
          <p:cNvPr id="4" name="Объект 3" descr="Изображение выглядит как текст, снимок экрана, Шрифт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AEA85B8-832C-B1C1-BAE1-451BB723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693" y="888588"/>
            <a:ext cx="5536939" cy="379735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5ADD15B-C747-D340-BF8A-A1DD2A6A9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4" name="Freeform 53">
              <a:extLst>
                <a:ext uri="{FF2B5EF4-FFF2-40B4-BE49-F238E27FC236}">
                  <a16:creationId xmlns:a16="http://schemas.microsoft.com/office/drawing/2014/main" id="{0B0B662E-0152-FD4E-B468-3F3593C1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55">
              <a:extLst>
                <a:ext uri="{FF2B5EF4-FFF2-40B4-BE49-F238E27FC236}">
                  <a16:creationId xmlns:a16="http://schemas.microsoft.com/office/drawing/2014/main" id="{81BFFC99-6B9D-F240-BD39-160F4C573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57">
              <a:extLst>
                <a:ext uri="{FF2B5EF4-FFF2-40B4-BE49-F238E27FC236}">
                  <a16:creationId xmlns:a16="http://schemas.microsoft.com/office/drawing/2014/main" id="{4DC6AEB9-EEFF-D243-AEE2-42D0F9E53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58">
              <a:extLst>
                <a:ext uri="{FF2B5EF4-FFF2-40B4-BE49-F238E27FC236}">
                  <a16:creationId xmlns:a16="http://schemas.microsoft.com/office/drawing/2014/main" id="{D89DA958-651D-0049-A549-A9D22E494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E039F1-6D47-C642-B506-452A83B0A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052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208687-2EDE-31DF-92C8-E14370AA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Montserrat"/>
              </a:rPr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8874C9-8573-AB23-AE33-36B98F333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710436"/>
            <a:ext cx="8242615" cy="40507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>
                <a:latin typeface="Montserrat"/>
              </a:rPr>
              <a:t>Разрабатывая свой первый сайт, я узнал много новой информации и новых технологий, по типу </a:t>
            </a:r>
            <a:r>
              <a:rPr lang="ru-RU" dirty="0" err="1">
                <a:latin typeface="Montserrat"/>
              </a:rPr>
              <a:t>LaTeX</a:t>
            </a:r>
            <a:r>
              <a:rPr lang="ru-RU" dirty="0">
                <a:latin typeface="Montserrat"/>
              </a:rPr>
              <a:t>. Я считаю, что проект получился хорошим, и ему есть куда расти. К примеру, в будущем я планирую добавить отдельный раздел </a:t>
            </a:r>
            <a:r>
              <a:rPr lang="ru-RU">
                <a:latin typeface="Montserrat"/>
              </a:rPr>
              <a:t>для Алгебры и </a:t>
            </a:r>
            <a:r>
              <a:rPr lang="ru-RU" dirty="0">
                <a:latin typeface="Montserrat"/>
              </a:rPr>
              <a:t>раздел с пользовательскими теориями, где пользователи смогут выкладывать свои теоремы с доказательствами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F48FC1-0DD3-9881-7600-E2CC9ED9C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96323" y="5272183"/>
            <a:ext cx="5394469" cy="814275"/>
          </a:xfrm>
          <a:prstGeom prst="rect">
            <a:avLst/>
          </a:prstGeom>
        </p:spPr>
      </p:pic>
      <p:pic>
        <p:nvPicPr>
          <p:cNvPr id="6" name="Рисунок 5" descr="Изображение выглядит как снимок экрана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C20E520-7763-239A-1446-59DCB3237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2037" y="4816416"/>
            <a:ext cx="1216404" cy="127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610825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296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PunchcardVTI</vt:lpstr>
      <vt:lpstr>Образовательный проект </vt:lpstr>
      <vt:lpstr>Введение</vt:lpstr>
      <vt:lpstr>Реализация</vt:lpstr>
      <vt:lpstr>Дизайн сайта</vt:lpstr>
      <vt:lpstr>Левая часть</vt:lpstr>
      <vt:lpstr> Правая часть</vt:lpstr>
      <vt:lpstr>Главная часть</vt:lpstr>
      <vt:lpstr>Теория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Образовательный проект </dc:title>
  <dc:creator/>
  <cp:lastModifiedBy>learner</cp:lastModifiedBy>
  <cp:revision>251</cp:revision>
  <dcterms:created xsi:type="dcterms:W3CDTF">2025-04-24T16:21:34Z</dcterms:created>
  <dcterms:modified xsi:type="dcterms:W3CDTF">2025-05-17T14:39:05Z</dcterms:modified>
</cp:coreProperties>
</file>