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95BC2-F5C2-5807-8E97-20662EAE274A}" v="1331" dt="2025-04-24T17:24:2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2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2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2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8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480" y="278976"/>
            <a:ext cx="11563600" cy="28664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>
                <a:latin typeface="Montserrat"/>
              </a:rPr>
              <a:t>Образовательный проект</a:t>
            </a:r>
            <a:br>
              <a:rPr lang="ru-RU" b="1" dirty="0">
                <a:latin typeface="Montserrat"/>
              </a:rPr>
            </a:br>
            <a:endParaRPr lang="ru-RU" b="1" dirty="0">
              <a:latin typeface="Montserra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404372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Montserrat"/>
              </a:rPr>
              <a:t>Зотов Артём 10П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E8448F-021C-5068-2BDF-8A668FFC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4803" y="1606963"/>
            <a:ext cx="10210309" cy="15381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E93CE-BA39-F435-4CD6-6FC6E7DF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" y="527050"/>
            <a:ext cx="4615495" cy="895604"/>
          </a:xfrm>
        </p:spPr>
        <p:txBody>
          <a:bodyPr>
            <a:noAutofit/>
          </a:bodyPr>
          <a:lstStyle/>
          <a:p>
            <a:r>
              <a:rPr lang="ru-RU" sz="4800" dirty="0">
                <a:latin typeface="Montserra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C51C9-EB24-C332-A945-96AF5E85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" y="1436116"/>
            <a:ext cx="10223815" cy="5879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Montserrat"/>
              </a:rPr>
              <a:t>Идея проекта: создать удобный для пользования рабочий прототип сайта, играющий роль каталога теорий геометрии.</a:t>
            </a:r>
          </a:p>
          <a:p>
            <a:r>
              <a:rPr lang="ru-RU" sz="3200" dirty="0">
                <a:latin typeface="Montserrat"/>
              </a:rPr>
              <a:t>Дополнительные функции: Разделение теорий на классы и темы. Добавление теорий в раздел "Избранное". Рейтинг теорий, основанный на количестве просмотров</a:t>
            </a:r>
          </a:p>
        </p:txBody>
      </p:sp>
    </p:spTree>
    <p:extLst>
      <p:ext uri="{BB962C8B-B14F-4D97-AF65-F5344CB8AC3E}">
        <p14:creationId xmlns:p14="http://schemas.microsoft.com/office/powerpoint/2010/main" val="9175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8E417-9D3A-3C41-6E01-C449734E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3" y="536837"/>
            <a:ext cx="4401086" cy="126898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Montserrat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F5A40-6FB0-7024-CB22-D5A43E3E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8" y="2160016"/>
            <a:ext cx="101042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"/>
              </a:rPr>
              <a:t>Для разработки проекта использовались технологии по типу:</a:t>
            </a:r>
          </a:p>
          <a:p>
            <a:r>
              <a:rPr lang="ru-RU" dirty="0">
                <a:latin typeface="Montserrat"/>
              </a:rPr>
              <a:t>Python </a:t>
            </a:r>
            <a:r>
              <a:rPr lang="ru-RU" dirty="0" err="1">
                <a:latin typeface="Montserrat"/>
              </a:rPr>
              <a:t>flask</a:t>
            </a:r>
            <a:r>
              <a:rPr lang="ru-RU" dirty="0">
                <a:latin typeface="Montserrat"/>
              </a:rPr>
              <a:t>, </a:t>
            </a:r>
            <a:r>
              <a:rPr lang="ru-RU" dirty="0" err="1">
                <a:latin typeface="Montserrat"/>
              </a:rPr>
              <a:t>sqlaclhemy</a:t>
            </a:r>
            <a:r>
              <a:rPr lang="ru-RU" dirty="0">
                <a:latin typeface="Montserrat"/>
              </a:rPr>
              <a:t>, </a:t>
            </a:r>
            <a:r>
              <a:rPr lang="ru-RU" dirty="0" err="1">
                <a:latin typeface="Montserrat"/>
              </a:rPr>
              <a:t>flask_cors</a:t>
            </a:r>
            <a:r>
              <a:rPr lang="ru-RU" dirty="0">
                <a:latin typeface="Montserrat"/>
              </a:rPr>
              <a:t> для организации сервера</a:t>
            </a:r>
          </a:p>
          <a:p>
            <a:r>
              <a:rPr lang="ru-RU" dirty="0">
                <a:latin typeface="Montserrat"/>
              </a:rPr>
              <a:t>JavaScript для интеракции с сайтом и базой данных</a:t>
            </a:r>
          </a:p>
          <a:p>
            <a:r>
              <a:rPr lang="ru-RU" dirty="0">
                <a:latin typeface="Montserrat"/>
              </a:rPr>
              <a:t>HTML для создания самих страниц сайта</a:t>
            </a:r>
          </a:p>
          <a:p>
            <a:r>
              <a:rPr lang="ru-RU" dirty="0">
                <a:latin typeface="Montserrat"/>
              </a:rPr>
              <a:t>CSS для презентабельности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7402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, снимок экрана, диаграмм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13992FA-CA8F-76A5-BFD3-705D1B286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6744" r="19035"/>
          <a:stretch/>
        </p:blipFill>
        <p:spPr>
          <a:xfrm>
            <a:off x="20" y="1"/>
            <a:ext cx="12260560" cy="6926579"/>
          </a:xfrm>
          <a:prstGeom prst="rect">
            <a:avLst/>
          </a:prstGeom>
          <a:effectLst/>
        </p:spPr>
      </p:pic>
      <p:sp>
        <p:nvSpPr>
          <p:cNvPr id="5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8337-3871-07F8-0DC9-4E946E3F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29" y="5172694"/>
            <a:ext cx="533849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400" dirty="0">
                <a:latin typeface="Montserrat"/>
              </a:rPr>
              <a:t>Дизайн</a:t>
            </a:r>
            <a:r>
              <a:rPr lang="en-US" sz="5400" dirty="0">
                <a:latin typeface="Montserrat"/>
              </a:rPr>
              <a:t> </a:t>
            </a:r>
            <a:r>
              <a:rPr lang="en-US" sz="5400" noProof="1">
                <a:latin typeface="Montserrat"/>
              </a:rPr>
              <a:t>сайта</a:t>
            </a:r>
          </a:p>
        </p:txBody>
      </p:sp>
      <p:cxnSp>
        <p:nvCxnSpPr>
          <p:cNvPr id="56" name="Straight Connector 40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7717F-68C1-9B14-D404-3A0A782D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Левая часть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E60D6-7B48-B29A-CE4C-E799932E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Montserrat"/>
              </a:rPr>
              <a:t>В </a:t>
            </a:r>
            <a:r>
              <a:rPr lang="ru-RU" sz="2800" dirty="0">
                <a:latin typeface="Montserrat"/>
              </a:rPr>
              <a:t>левой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части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слайда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находятся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главные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разделы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теорий</a:t>
            </a:r>
            <a:r>
              <a:rPr lang="en-US" sz="2800" dirty="0">
                <a:latin typeface="Montserrat"/>
              </a:rPr>
              <a:t>: </a:t>
            </a:r>
            <a:r>
              <a:rPr lang="en-US" sz="2800" err="1">
                <a:latin typeface="Montserrat"/>
              </a:rPr>
              <a:t>по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Избранным</a:t>
            </a:r>
            <a:r>
              <a:rPr lang="en-US" sz="2800" dirty="0">
                <a:latin typeface="Montserrat"/>
              </a:rPr>
              <a:t> и </a:t>
            </a:r>
            <a:r>
              <a:rPr lang="en-US" sz="2800" err="1">
                <a:latin typeface="Montserrat"/>
              </a:rPr>
              <a:t>по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Темам</a:t>
            </a:r>
            <a:r>
              <a:rPr lang="en-US" sz="2800" dirty="0">
                <a:latin typeface="Montserrat"/>
              </a:rPr>
              <a:t>. </a:t>
            </a:r>
            <a:r>
              <a:rPr lang="en-US" sz="2800" err="1">
                <a:latin typeface="Montserrat"/>
              </a:rPr>
              <a:t>Изначально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видно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лишь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часть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этого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столбца</a:t>
            </a:r>
            <a:r>
              <a:rPr lang="en-US" sz="2800" dirty="0">
                <a:latin typeface="Montserrat"/>
              </a:rPr>
              <a:t>, </a:t>
            </a:r>
            <a:r>
              <a:rPr lang="en-US" sz="2800" err="1">
                <a:latin typeface="Montserrat"/>
              </a:rPr>
              <a:t>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его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можно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двигать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колёсиком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мыши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отдельно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от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всего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сайта</a:t>
            </a:r>
            <a:r>
              <a:rPr lang="en-US" sz="2800" dirty="0">
                <a:latin typeface="Montserrat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01F0521-013B-6326-961A-B97D1FFA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33" y="681645"/>
            <a:ext cx="298990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1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F9E10-0E54-8C76-8610-80818873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 Правая часть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68F755F5-19E2-8167-4CD3-571AB6BF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6524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ontserrat"/>
              </a:rPr>
              <a:t>Здесь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находится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секция</a:t>
            </a:r>
            <a:r>
              <a:rPr lang="en-US" dirty="0">
                <a:latin typeface="Montserrat"/>
              </a:rPr>
              <a:t> "</a:t>
            </a:r>
            <a:r>
              <a:rPr lang="en-US" err="1">
                <a:latin typeface="Montserrat"/>
              </a:rPr>
              <a:t>Популярные</a:t>
            </a:r>
            <a:r>
              <a:rPr lang="en-US" dirty="0">
                <a:latin typeface="Montserrat"/>
              </a:rPr>
              <a:t>". В </a:t>
            </a:r>
            <a:r>
              <a:rPr lang="en-US" err="1">
                <a:latin typeface="Montserrat"/>
              </a:rPr>
              <a:t>ней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показываются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теоремы</a:t>
            </a:r>
            <a:r>
              <a:rPr lang="en-US" dirty="0">
                <a:latin typeface="Montserrat"/>
              </a:rPr>
              <a:t>, </a:t>
            </a:r>
            <a:r>
              <a:rPr lang="en-US" err="1">
                <a:latin typeface="Montserrat"/>
              </a:rPr>
              <a:t>которые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чаще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всего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смотрят</a:t>
            </a:r>
            <a:r>
              <a:rPr lang="en-US" dirty="0">
                <a:latin typeface="Montserrat"/>
              </a:rPr>
              <a:t>. </a:t>
            </a:r>
            <a:r>
              <a:rPr lang="en-US" err="1">
                <a:latin typeface="Montserrat"/>
              </a:rPr>
              <a:t>Пока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вы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находитесь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на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сайте</a:t>
            </a:r>
            <a:r>
              <a:rPr lang="en-US" dirty="0">
                <a:latin typeface="Montserrat"/>
              </a:rPr>
              <a:t>, </a:t>
            </a:r>
            <a:r>
              <a:rPr lang="en-US" err="1">
                <a:latin typeface="Montserrat"/>
              </a:rPr>
              <a:t>эта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таблица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будет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обновляться</a:t>
            </a:r>
            <a:r>
              <a:rPr lang="en-US" dirty="0">
                <a:latin typeface="Montserrat"/>
              </a:rPr>
              <a:t> в </a:t>
            </a:r>
            <a:r>
              <a:rPr lang="en-US" err="1">
                <a:latin typeface="Montserrat"/>
              </a:rPr>
              <a:t>реальном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времени</a:t>
            </a:r>
            <a:endParaRPr lang="en-US">
              <a:latin typeface="Montserrat"/>
            </a:endParaRP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CBDD317-5CB5-82F1-D0AF-934E4997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1261185"/>
            <a:ext cx="4002456" cy="43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3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F5C8A-8B6E-7CC3-EF18-92F040B2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Главная часть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F1004B4-6353-9978-7210-EBF06CFC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02816"/>
            <a:ext cx="5995137" cy="4058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ontserrat"/>
                <a:ea typeface="Calibri"/>
                <a:cs typeface="Calibri"/>
              </a:rPr>
              <a:t>Главная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часть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состоит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из</a:t>
            </a:r>
            <a:r>
              <a:rPr lang="en-US" dirty="0">
                <a:latin typeface="Montserrat"/>
                <a:ea typeface="Calibri"/>
                <a:cs typeface="Calibri"/>
              </a:rPr>
              <a:t> "</a:t>
            </a:r>
            <a:r>
              <a:rPr lang="en-US" dirty="0" err="1">
                <a:latin typeface="Montserrat"/>
                <a:ea typeface="Calibri"/>
                <a:cs typeface="Calibri"/>
              </a:rPr>
              <a:t>карточек</a:t>
            </a:r>
            <a:r>
              <a:rPr lang="en-US" dirty="0">
                <a:latin typeface="Montserrat"/>
                <a:ea typeface="Calibri"/>
                <a:cs typeface="Calibri"/>
              </a:rPr>
              <a:t>" с </a:t>
            </a:r>
            <a:r>
              <a:rPr lang="en-US" dirty="0" err="1">
                <a:latin typeface="Montserrat"/>
                <a:ea typeface="Calibri"/>
                <a:cs typeface="Calibri"/>
              </a:rPr>
              <a:t>теорией</a:t>
            </a:r>
            <a:r>
              <a:rPr lang="en-US" dirty="0">
                <a:latin typeface="Montserrat"/>
                <a:ea typeface="Calibri"/>
                <a:cs typeface="Calibri"/>
              </a:rPr>
              <a:t>. </a:t>
            </a:r>
            <a:r>
              <a:rPr lang="en-US" dirty="0" err="1">
                <a:latin typeface="Montserrat"/>
                <a:ea typeface="Calibri"/>
                <a:cs typeface="Calibri"/>
              </a:rPr>
              <a:t>Каждая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карточка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содержит</a:t>
            </a:r>
            <a:r>
              <a:rPr lang="en-US" dirty="0">
                <a:latin typeface="Montserrat"/>
                <a:ea typeface="Calibri"/>
                <a:cs typeface="Calibri"/>
              </a:rPr>
              <a:t> в </a:t>
            </a:r>
            <a:r>
              <a:rPr lang="en-US" dirty="0" err="1">
                <a:latin typeface="Montserrat"/>
                <a:ea typeface="Calibri"/>
                <a:cs typeface="Calibri"/>
              </a:rPr>
              <a:t>себе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название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тему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класс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рисунок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количество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 smtClean="0">
                <a:latin typeface="Montserrat"/>
                <a:ea typeface="Calibri"/>
                <a:cs typeface="Calibri"/>
              </a:rPr>
              <a:t>просмотров</a:t>
            </a:r>
            <a:r>
              <a:rPr lang="en-US" dirty="0" smtClean="0">
                <a:latin typeface="Montserrat"/>
                <a:ea typeface="Calibri"/>
                <a:cs typeface="Calibri"/>
              </a:rPr>
              <a:t> </a:t>
            </a:r>
            <a:r>
              <a:rPr lang="en-US" dirty="0">
                <a:latin typeface="Montserrat"/>
                <a:ea typeface="Calibri"/>
                <a:cs typeface="Calibri"/>
              </a:rPr>
              <a:t>и "</a:t>
            </a:r>
            <a:r>
              <a:rPr lang="en-US" dirty="0" err="1">
                <a:latin typeface="Montserrat"/>
                <a:ea typeface="Calibri"/>
                <a:cs typeface="Calibri"/>
              </a:rPr>
              <a:t>сердечко</a:t>
            </a:r>
            <a:r>
              <a:rPr lang="en-US" dirty="0">
                <a:latin typeface="Montserrat"/>
                <a:ea typeface="Calibri"/>
                <a:cs typeface="Calibri"/>
              </a:rPr>
              <a:t>" </a:t>
            </a:r>
            <a:r>
              <a:rPr lang="en-US" dirty="0" err="1">
                <a:latin typeface="Montserrat"/>
                <a:ea typeface="Calibri"/>
                <a:cs typeface="Calibri"/>
              </a:rPr>
              <a:t>для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добавления</a:t>
            </a:r>
            <a:r>
              <a:rPr lang="en-US" dirty="0">
                <a:latin typeface="Montserrat"/>
                <a:ea typeface="Calibri"/>
                <a:cs typeface="Calibri"/>
              </a:rPr>
              <a:t> в </a:t>
            </a:r>
            <a:r>
              <a:rPr lang="en-US" dirty="0" err="1">
                <a:latin typeface="Montserrat"/>
                <a:ea typeface="Calibri"/>
                <a:cs typeface="Calibri"/>
              </a:rPr>
              <a:t>раздел</a:t>
            </a:r>
            <a:r>
              <a:rPr lang="en-US" dirty="0">
                <a:latin typeface="Montserrat"/>
                <a:ea typeface="Calibri"/>
                <a:cs typeface="Calibri"/>
              </a:rPr>
              <a:t> "</a:t>
            </a:r>
            <a:r>
              <a:rPr lang="en-US" dirty="0" err="1">
                <a:latin typeface="Montserrat"/>
                <a:ea typeface="Calibri"/>
                <a:cs typeface="Calibri"/>
              </a:rPr>
              <a:t>Избранное</a:t>
            </a:r>
            <a:r>
              <a:rPr lang="en-US" dirty="0" smtClean="0">
                <a:latin typeface="Montserrat"/>
                <a:ea typeface="Calibri"/>
                <a:cs typeface="Calibri"/>
              </a:rPr>
              <a:t>". </a:t>
            </a:r>
            <a:r>
              <a:rPr lang="ru-RU" dirty="0" smtClean="0">
                <a:latin typeface="Montserrat"/>
                <a:ea typeface="Calibri"/>
                <a:cs typeface="Calibri"/>
              </a:rPr>
              <a:t>Также, если вы администратор, то будет </a:t>
            </a:r>
            <a:r>
              <a:rPr lang="ru-RU" dirty="0" err="1" smtClean="0">
                <a:latin typeface="Montserrat"/>
                <a:ea typeface="Calibri"/>
                <a:cs typeface="Calibri"/>
              </a:rPr>
              <a:t>досутпна</a:t>
            </a:r>
            <a:r>
              <a:rPr lang="ru-RU" dirty="0" smtClean="0">
                <a:latin typeface="Montserrat"/>
                <a:ea typeface="Calibri"/>
                <a:cs typeface="Calibri"/>
              </a:rPr>
              <a:t> кнопка редактора</a:t>
            </a:r>
            <a:r>
              <a:rPr lang="ru-RU" dirty="0" smtClean="0">
                <a:latin typeface="Montserrat"/>
                <a:ea typeface="Calibri"/>
                <a:cs typeface="Calibri"/>
              </a:rPr>
              <a:t>. </a:t>
            </a:r>
            <a:r>
              <a:rPr lang="en-US" dirty="0" err="1" smtClean="0">
                <a:latin typeface="Montserrat"/>
                <a:ea typeface="Calibri"/>
                <a:cs typeface="Calibri"/>
              </a:rPr>
              <a:t>При</a:t>
            </a:r>
            <a:r>
              <a:rPr lang="en-US" dirty="0" smtClean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нажатии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карточку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пользователя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отправляет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страницу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самой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теории</a:t>
            </a:r>
            <a:endParaRPr lang="en-US" dirty="0">
              <a:latin typeface="Montserrat"/>
              <a:ea typeface="Calibri"/>
              <a:cs typeface="Calibri"/>
            </a:endParaRPr>
          </a:p>
        </p:txBody>
      </p:sp>
      <p:pic>
        <p:nvPicPr>
          <p:cNvPr id="4" name="Объект 3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8FBC719-94A2-EDBA-F719-A6D7B709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54" y="963675"/>
            <a:ext cx="4995090" cy="5117592"/>
          </a:xfrm>
          <a:prstGeom prst="rect">
            <a:avLst/>
          </a:prstGeom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17507-7669-9519-9D99-717C23E9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62688"/>
            <a:ext cx="2163125" cy="725296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Теория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2DF779-98CF-CA8E-295D-7A10723B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75" y="1001261"/>
            <a:ext cx="5524680" cy="498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ontserrat"/>
              </a:rPr>
              <a:t>Теория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включает</a:t>
            </a:r>
            <a:r>
              <a:rPr lang="en-US" dirty="0">
                <a:latin typeface="Montserrat"/>
              </a:rPr>
              <a:t> в </a:t>
            </a:r>
            <a:r>
              <a:rPr lang="en-US" dirty="0" err="1">
                <a:latin typeface="Montserrat"/>
              </a:rPr>
              <a:t>себя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тему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класс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название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теории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тезис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картинку</a:t>
            </a:r>
            <a:r>
              <a:rPr lang="en-US" dirty="0">
                <a:latin typeface="Montserrat"/>
              </a:rPr>
              <a:t> и </a:t>
            </a:r>
            <a:r>
              <a:rPr lang="en-US" dirty="0" err="1">
                <a:latin typeface="Montserrat"/>
              </a:rPr>
              <a:t>доказательство</a:t>
            </a:r>
            <a:r>
              <a:rPr lang="en-US" dirty="0">
                <a:latin typeface="Montserrat"/>
              </a:rPr>
              <a:t>. </a:t>
            </a:r>
            <a:r>
              <a:rPr lang="en-US" dirty="0" err="1">
                <a:latin typeface="Montserrat"/>
              </a:rPr>
              <a:t>Для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создания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математических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выражений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был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использован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специальный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математический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алфавит</a:t>
            </a:r>
            <a:r>
              <a:rPr lang="en-US" dirty="0">
                <a:latin typeface="Montserrat"/>
              </a:rPr>
              <a:t> LaTeX</a:t>
            </a:r>
          </a:p>
        </p:txBody>
      </p:sp>
      <p:pic>
        <p:nvPicPr>
          <p:cNvPr id="4" name="Объект 3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AEA85B8-832C-B1C1-BAE1-451BB723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93" y="888588"/>
            <a:ext cx="5536939" cy="37973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8687-2EDE-31DF-92C8-E14370AA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874C9-8573-AB23-AE33-36B98F33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10436"/>
            <a:ext cx="8242615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Montserrat"/>
              </a:rPr>
              <a:t>Разрабатывая свой первый сайт, я узнал много новой информации и новых технологий, по типу </a:t>
            </a:r>
            <a:r>
              <a:rPr lang="ru-RU" dirty="0" err="1">
                <a:latin typeface="Montserrat"/>
              </a:rPr>
              <a:t>LaTeX</a:t>
            </a:r>
            <a:r>
              <a:rPr lang="ru-RU" dirty="0">
                <a:latin typeface="Montserrat"/>
              </a:rPr>
              <a:t>. Я считаю, что проект получился хорошим, и ему есть куда расти. К примеру, в будущем я планирую добавить отдельный раздел </a:t>
            </a:r>
            <a:r>
              <a:rPr lang="ru-RU">
                <a:latin typeface="Montserrat"/>
              </a:rPr>
              <a:t>для </a:t>
            </a:r>
            <a:r>
              <a:rPr lang="ru-RU" smtClean="0">
                <a:latin typeface="Montserrat"/>
              </a:rPr>
              <a:t>Алгебры и </a:t>
            </a:r>
            <a:r>
              <a:rPr lang="ru-RU" dirty="0">
                <a:latin typeface="Montserrat"/>
              </a:rPr>
              <a:t>раздел с пользовательскими теориями, где пользователи смогут выкладывать свои теоремы с доказательствами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F48FC1-0DD3-9881-7600-E2CC9ED9C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96323" y="5272183"/>
            <a:ext cx="5394469" cy="8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082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Montserrat</vt:lpstr>
      <vt:lpstr>Neue Haas Grotesk Text Pro</vt:lpstr>
      <vt:lpstr>PunchcardVTI</vt:lpstr>
      <vt:lpstr>Образовательный проект </vt:lpstr>
      <vt:lpstr>Введение</vt:lpstr>
      <vt:lpstr>Реализация</vt:lpstr>
      <vt:lpstr>Дизайн сайта</vt:lpstr>
      <vt:lpstr>Левая часть</vt:lpstr>
      <vt:lpstr> Правая часть</vt:lpstr>
      <vt:lpstr>Главная часть</vt:lpstr>
      <vt:lpstr>Теория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проект </dc:title>
  <dc:creator/>
  <cp:lastModifiedBy>learner</cp:lastModifiedBy>
  <cp:revision>242</cp:revision>
  <dcterms:created xsi:type="dcterms:W3CDTF">2025-04-24T16:21:34Z</dcterms:created>
  <dcterms:modified xsi:type="dcterms:W3CDTF">2025-05-12T13:04:17Z</dcterms:modified>
</cp:coreProperties>
</file>