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3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8DD6-F46E-46AC-B67B-5FDD3294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A88A7-0433-4F28-A485-8D1C80513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978E-F3E3-4C83-B074-F1A1901B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8342-7B34-4684-AA32-5F5065F5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EC08-9B08-411C-A837-B099C2FE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1C84-6C23-491C-BCFA-F18C2133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3D5E-B522-4892-B852-39BE61A3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1C10-C3BD-4831-9A67-7C4DDEA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DB33-4D87-4682-A379-26129527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33C6-D15C-4DA7-9BA7-FD04D2AB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0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F5428-2DED-40B3-B2D9-94FA1E25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A0A24-0954-40DD-A1D1-607D2D29B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FD52-0FD6-4647-A4F3-232C9D7B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6E23-F544-4505-B799-58E35383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327C-102D-4360-8DAE-50CB678F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238A-C8FF-4F3D-9601-59536B54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3C1E-FB16-4EE0-8423-2FDE7CC0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E120-3030-4A27-9325-6F83BB20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B945-AAD4-4187-AA03-E8374F8C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A292-E3FE-4371-94B2-902117C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832D-EBD2-44A2-8E07-0549C611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FD02F-8F36-4D12-9BAB-002DFF40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AFDB-E213-4E20-BA1A-DD33BB9E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2801-15DF-4935-BEF7-2DA08D7C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2B85-9E07-45DD-BED2-A6E4C8C5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6851-1221-496D-BB18-FEA197C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0822-FA5F-4614-863F-14407CF4B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E6525-C51C-47D7-A5FF-788713170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4E1F-5F14-4024-840A-112CCC27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6E4B-94A4-4189-8C00-F265415E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34F2-CE43-420E-B80E-986F004F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CD9-7749-4416-B9FC-2699726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A3CC-776E-41D0-95AB-F1B8FDB06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0AF81-D111-45B7-9C59-3B5E264A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FB132-6EE3-4749-A45B-75041F90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52567-DBC2-44D8-A6AE-02E2098F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FEF54-95EB-41FA-BE17-FF8B8229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012B2-4FF3-4909-B7F0-55979ADA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8827B-A999-4E79-85DB-34EAAE2E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C2B-89E7-4998-9C06-9B54F485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95350-CC7C-4F35-9537-C9C55A7E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B0AD-4F08-4A0B-BCE3-D6121753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14A2D-76F3-44D6-A009-B105B1CA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79DCC-87DF-438A-A98A-5AA6184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CD65A-5038-4F59-A439-68C6503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38F59-4C24-41F3-B116-8D592BD8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7CA9-F7B9-4B23-BA1B-2432BB8C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907A-3AB8-4D20-B2CF-2199D0C1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D9C3-8352-4E6B-A0F8-53B7A40B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27FC7-9459-4D4D-BDAB-37E55F03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C5E2-805D-4F37-8996-7595854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02538-A71E-483C-A059-8B620783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DF7D-9E57-4183-9D8B-D87C3715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95E69-941E-474D-B6B0-2560CA9A1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E399-3CD8-4527-95F7-7C8669F4B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F120-1867-4939-B943-0C089B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CCCF-076F-4AE6-9E94-0B9BCB5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1E65F-E9C0-4669-A087-61EFB490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50287-A59F-42AE-AF58-2720B6F8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3901-53BA-4F1A-95D2-6638CE22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7F7F-98AF-44C6-ACEE-44AD8DBC2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F9-E13E-4ED4-B031-8D3B60D7E5C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0B4F-D9CA-48D5-A5A9-2CC48CBEF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6528-2FEF-4150-957C-77C944B4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1AB9-8D6B-46CE-AB1A-987CD759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2BF0F-A772-4DFE-88C1-DFCD6F398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Pongraphe Kangsanarak </a:t>
            </a:r>
          </a:p>
          <a:p>
            <a:r>
              <a:rPr lang="en-US" sz="2000" dirty="0">
                <a:solidFill>
                  <a:srgbClr val="080808"/>
                </a:solidFill>
              </a:rPr>
              <a:t>st122601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BEE08-B513-4EB1-ACD5-EFD46997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DSA Project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Thai License Random Generate Plates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F730B-21F2-47E9-8E49-DBE27635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Possible Future work/ 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360F-F239-4F45-BA6F-DA4CECD4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Future work </a:t>
            </a:r>
          </a:p>
          <a:p>
            <a:pPr lvl="1"/>
            <a:r>
              <a:rPr lang="en-US" sz="1600" dirty="0"/>
              <a:t>Add owner’s detail of the plates</a:t>
            </a:r>
          </a:p>
          <a:p>
            <a:pPr lvl="1"/>
            <a:r>
              <a:rPr lang="en-US" sz="1600" dirty="0"/>
              <a:t>Calculate the time user want the plate number  </a:t>
            </a:r>
            <a:endParaRPr lang="th-TH" sz="1600" dirty="0"/>
          </a:p>
          <a:p>
            <a:pPr lvl="1"/>
            <a:r>
              <a:rPr lang="en-US" sz="1600" dirty="0"/>
              <a:t>Do Hash table to sort the table. </a:t>
            </a:r>
          </a:p>
          <a:p>
            <a:pPr lvl="1"/>
            <a:endParaRPr lang="en-US" sz="1600" dirty="0"/>
          </a:p>
          <a:p>
            <a:r>
              <a:rPr lang="en-US" sz="2000" dirty="0"/>
              <a:t>Limitation </a:t>
            </a:r>
          </a:p>
          <a:p>
            <a:pPr lvl="1"/>
            <a:r>
              <a:rPr lang="en-US" sz="1600" dirty="0"/>
              <a:t>Need to be correct input. </a:t>
            </a:r>
          </a:p>
          <a:p>
            <a:pPr lvl="1"/>
            <a:r>
              <a:rPr lang="en-US" sz="1600" dirty="0"/>
              <a:t>Only one input at a time. Can not put in a list of plates.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2CCC-F576-44F8-93A1-1BB7470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586DE-7857-4D6D-8341-B98909B4BF7D}"/>
              </a:ext>
            </a:extLst>
          </p:cNvPr>
          <p:cNvSpPr txBox="1"/>
          <p:nvPr/>
        </p:nvSpPr>
        <p:spPr>
          <a:xfrm>
            <a:off x="956187" y="2706889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aim of the project is to demonstrate and compare algorithms between Binary Search Tree and Linked list.</a:t>
            </a:r>
          </a:p>
          <a:p>
            <a:endParaRPr lang="en-US" dirty="0"/>
          </a:p>
          <a:p>
            <a:r>
              <a:rPr lang="en-US" dirty="0"/>
              <a:t>The program feature: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Able to add a plate into the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Individual plate in the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specific plate in the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all plates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91A52-0299-459C-9F02-FF162FD1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2" y="560438"/>
            <a:ext cx="3480619" cy="149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0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FDB79-20A0-432C-8AE8-A087EC6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42" y="93938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Menu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06FF9-B2E7-456C-811A-316DDE0D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8" y="968077"/>
            <a:ext cx="5377965" cy="565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4AB8DD-59DD-4F18-9A70-9A2C80993C1D}"/>
              </a:ext>
            </a:extLst>
          </p:cNvPr>
          <p:cNvSpPr txBox="1"/>
          <p:nvPr/>
        </p:nvSpPr>
        <p:spPr>
          <a:xfrm>
            <a:off x="360342" y="1367624"/>
            <a:ext cx="1921682" cy="686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5B934-D0FC-4389-9350-5C9732B5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05" y="343871"/>
            <a:ext cx="3372321" cy="2162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2C0CB7-D837-4CCF-921B-A00E8FCD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928" y="2983600"/>
            <a:ext cx="4529074" cy="29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04CA8-13B9-4E44-8696-15B173B7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45" y="145258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Generate Random Plates 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430263CE-DE03-4C14-A14D-FC6275E7F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5" b="14925"/>
          <a:stretch/>
        </p:blipFill>
        <p:spPr>
          <a:xfrm>
            <a:off x="7300676" y="340936"/>
            <a:ext cx="1740308" cy="841611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A75385FA-3AF6-464D-B3FC-C783F209C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9" b="18917"/>
          <a:stretch/>
        </p:blipFill>
        <p:spPr>
          <a:xfrm>
            <a:off x="10048813" y="346111"/>
            <a:ext cx="1740309" cy="801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C9B7C0-9CA7-46C4-A301-BCE03FA73FCA}"/>
              </a:ext>
            </a:extLst>
          </p:cNvPr>
          <p:cNvSpPr txBox="1"/>
          <p:nvPr/>
        </p:nvSpPr>
        <p:spPr>
          <a:xfrm>
            <a:off x="8271797" y="3004936"/>
            <a:ext cx="294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 5 Random 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1ED78-F79F-4499-B8AE-4CF976B9D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6" y="1010441"/>
            <a:ext cx="6783839" cy="5667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88238-F2B0-44F9-88C9-62CBA359C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018" y="3632677"/>
            <a:ext cx="4686954" cy="5048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2F0429-7C8E-4CFA-8C2C-431A90651B74}"/>
              </a:ext>
            </a:extLst>
          </p:cNvPr>
          <p:cNvSpPr txBox="1"/>
          <p:nvPr/>
        </p:nvSpPr>
        <p:spPr>
          <a:xfrm>
            <a:off x="639097" y="5436658"/>
            <a:ext cx="4699024" cy="113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42A74F-7909-4F80-AE12-15E107D8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09" y="1403902"/>
            <a:ext cx="1704172" cy="7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7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04CA8-13B9-4E44-8696-15B173B7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14008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Add Plates BST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B212B-8EC2-4366-8B45-5F536C6A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12" y="1987470"/>
            <a:ext cx="5734850" cy="351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C625D-0831-4AA2-B70E-38765A44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5" y="1687391"/>
            <a:ext cx="343900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2551-C4ED-46D3-BE55-52734E18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Search Plates BST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A4837-A9DA-45DF-B080-0B3FE500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43" y="1805921"/>
            <a:ext cx="6573167" cy="3124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FF085-CF4D-4D54-B8EF-05A5B727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70" y="1496315"/>
            <a:ext cx="3677163" cy="3743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BAE4AA-6797-4765-8BE3-D5B07ABDA966}"/>
              </a:ext>
            </a:extLst>
          </p:cNvPr>
          <p:cNvSpPr txBox="1"/>
          <p:nvPr/>
        </p:nvSpPr>
        <p:spPr>
          <a:xfrm>
            <a:off x="1351722" y="1690688"/>
            <a:ext cx="3140765" cy="88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83C0B-1244-4312-8EA4-4E2E07FD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Remove Plates</a:t>
            </a:r>
            <a:br>
              <a:rPr lang="en-US" sz="3600" dirty="0"/>
            </a:br>
            <a:r>
              <a:rPr lang="en-US" sz="3600" dirty="0"/>
              <a:t>BST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1BEF6-652C-4A5C-83A2-024CE00E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838" y="629692"/>
            <a:ext cx="5839640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49E17-0F96-4438-B78E-E83CE0F0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03" y="1735778"/>
            <a:ext cx="9322865" cy="45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7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8AD-13C5-4160-B190-41E8507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Remove Plates</a:t>
            </a:r>
            <a:br>
              <a:rPr lang="en-US" sz="4400" dirty="0"/>
            </a:br>
            <a:r>
              <a:rPr lang="en-US" sz="4400" dirty="0"/>
              <a:t>Linked List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72F09-7ED1-4ECA-9F27-742C1169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49" y="83867"/>
            <a:ext cx="5719921" cy="66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9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8177-DAEE-4549-92D6-051DB8BE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Time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E09E-F9A6-44E2-BF50-6A656944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825625"/>
            <a:ext cx="10980174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['ฑซ0667', 'ณย3191', 'ตฒ1679', 'ตฤ9650', 'ธด9713', 'พบ8733', 'รอ1739', 'อพ8224']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81204-0B19-4812-9157-6F8CFFDD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0" y="3266822"/>
            <a:ext cx="4315427" cy="971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07A3A-C91A-4D4C-8D70-8D5B0BB35B28}"/>
              </a:ext>
            </a:extLst>
          </p:cNvPr>
          <p:cNvSpPr txBox="1"/>
          <p:nvPr/>
        </p:nvSpPr>
        <p:spPr>
          <a:xfrm>
            <a:off x="555990" y="2762553"/>
            <a:ext cx="69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AA4DD-1958-4AAE-8E25-9AC8CC54C7F6}"/>
              </a:ext>
            </a:extLst>
          </p:cNvPr>
          <p:cNvSpPr txBox="1"/>
          <p:nvPr/>
        </p:nvSpPr>
        <p:spPr>
          <a:xfrm>
            <a:off x="555990" y="4552335"/>
            <a:ext cx="18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28252-E0E7-4B69-8FC4-DF23517E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3" y="5172231"/>
            <a:ext cx="2686425" cy="676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8FCED9-94B9-4BA0-85D1-9E7AA9B43394}"/>
              </a:ext>
            </a:extLst>
          </p:cNvPr>
          <p:cNvSpPr txBox="1"/>
          <p:nvPr/>
        </p:nvSpPr>
        <p:spPr>
          <a:xfrm>
            <a:off x="6607534" y="3383333"/>
            <a:ext cx="32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71CDD-828D-494D-9940-D73492C0089B}"/>
              </a:ext>
            </a:extLst>
          </p:cNvPr>
          <p:cNvSpPr txBox="1"/>
          <p:nvPr/>
        </p:nvSpPr>
        <p:spPr>
          <a:xfrm>
            <a:off x="4788674" y="530206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63679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179</Words>
  <Application>Microsoft Office PowerPoint</Application>
  <PresentationFormat>Widescreen</PresentationFormat>
  <Paragraphs>33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DSA Project  Thai License Random Generate Plates </vt:lpstr>
      <vt:lpstr>Introduction </vt:lpstr>
      <vt:lpstr>Menu </vt:lpstr>
      <vt:lpstr>Generate Random Plates </vt:lpstr>
      <vt:lpstr>Add Plates BST</vt:lpstr>
      <vt:lpstr>Search Plates BST</vt:lpstr>
      <vt:lpstr>Remove Plates BST</vt:lpstr>
      <vt:lpstr>Remove Plates Linked List </vt:lpstr>
      <vt:lpstr>Task: Time Comparison </vt:lpstr>
      <vt:lpstr>Possible Future work/ Limitation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  Thai License Plate </dc:title>
  <dc:creator>Pongraphe  Kangsanarak</dc:creator>
  <cp:lastModifiedBy>Pongraphe  Kangsanarak</cp:lastModifiedBy>
  <cp:revision>38</cp:revision>
  <dcterms:created xsi:type="dcterms:W3CDTF">2021-11-15T09:11:45Z</dcterms:created>
  <dcterms:modified xsi:type="dcterms:W3CDTF">2021-11-24T15:31:43Z</dcterms:modified>
</cp:coreProperties>
</file>