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5CF"/>
    <a:srgbClr val="252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25AD-DFBD-BBE2-BB12-970D1B33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D2B9-508B-B152-24DB-519845F0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A84A-BE72-E43A-3A3C-7A5DCA54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D7FE-2303-E629-C555-EB0BAFD9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D72C-78D3-A09A-0D23-9A8293C0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C85-9701-B362-65B9-54017A86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7B2B-9A37-BAD6-7804-64C97080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26E5-60B6-2F05-D0DD-6E7B25C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22E0-1B8F-1B5E-D911-C142CA13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C02C-9F28-AA95-33F9-451A1340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5A6E3-8462-E52E-124F-1B0BE6CD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DDD35-E04D-BB50-0E7C-E8977527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3D2D-ED9E-9ED5-3090-3F7061BA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0904-039F-EFEF-E6CC-8DC388C6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5FEF-1194-D6C3-DF6B-16D6FAAB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2D9-9999-05D4-1746-FE2FB72F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C80A-D592-B997-70C7-71887C83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33D8-4E6E-5F3A-854A-B41B2EE3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F9C8-6ABA-159D-6F03-D88A3C7C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B182-2865-17F0-F704-E7D13F0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5723-5203-D323-0056-3FA22B41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6022-B575-5D4E-D4DE-034494E5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DF59-F4B5-6BB4-D2B8-6714049C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B82A-41A7-FBD3-E244-A2F352E8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65AD-7DF4-DF36-6783-DD1989AE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7D10-2B3B-BE9E-24B0-E6205DB8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5EFB-6801-3A63-F5B1-0605BBB9D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FDF0-6CE8-B9AC-9FE1-9BA8F38D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2DB8-C697-3B85-67D6-0CBCC4DC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75C2-57CB-7C09-1E78-BD4429AC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3D4B-4B85-10D3-AAEE-8DE38C7A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B4F-7411-78B1-8A69-B4241C21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23E9-9506-1FAF-4ABF-9A9C4BAC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2077-0B43-7E64-3F5B-E47946D7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26AA9-E5C6-1D80-BC57-C460D2B9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425BC-987A-0008-34AB-A5E3817FE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26A9F-6716-BFE7-591D-31747B0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72405-93DE-3D5E-E0D7-1BB2E6C9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C807-7A7F-B6F1-D2E5-5C5FB1E2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0999-DCC0-3216-9BEE-1D5EF0E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F8E62-CBCC-2176-2925-2D88BCC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E3533-A588-E8FB-9350-7FE90F9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82D40-0D92-5CB8-2E88-C3A0FC7D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B5D8-46F4-937F-536A-38F057BD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0C5F-5CA8-B2E4-61AE-5ADB22AC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E3C9C-9215-243F-B060-D65B4D83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B02-D05E-1DC4-4DDB-CC12F847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FDE6-2163-70B9-48D5-F7E4CB98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92356-9A27-B61C-DA76-35CA824E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DAD6-8ECA-AA3C-6204-72AB035C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B3C8-4B45-DD66-2A65-B08924C2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738A-F5D6-1CFA-8B45-442C3537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2A80-E88C-C367-9878-E80CDC4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5DB9-69B6-E672-200A-D1ABD8B37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FB1B-46B2-3E23-1167-5210291C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8546-CC13-245C-BBAC-395B2231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6352-41A8-AA63-58FE-47CECBFD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0344-6396-FA1B-11E6-33B7F3DE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8DE346BB-3CF8-2CE8-EE50-442CB7874012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B87F3-092E-C856-F6BE-B36A1575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BC2A-C40A-0022-CD43-D35755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B48C-D9A8-BEF7-08F1-62CAC373F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CAC3-74E9-A8EC-17CA-E7D651C3B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1658-36D2-7456-83A7-AC462E83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4C90A-755B-A27E-89B0-4A9734E98548}"/>
              </a:ext>
            </a:extLst>
          </p:cNvPr>
          <p:cNvGrpSpPr/>
          <p:nvPr/>
        </p:nvGrpSpPr>
        <p:grpSpPr>
          <a:xfrm>
            <a:off x="457200" y="1397214"/>
            <a:ext cx="4343399" cy="707886"/>
            <a:chOff x="762001" y="1806714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762001" y="1806714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to play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1" y="1925508"/>
              <a:ext cx="544920" cy="54492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52400" y="5334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4C90A-755B-A27E-89B0-4A9734E98548}"/>
              </a:ext>
            </a:extLst>
          </p:cNvPr>
          <p:cNvGrpSpPr/>
          <p:nvPr/>
        </p:nvGrpSpPr>
        <p:grpSpPr>
          <a:xfrm>
            <a:off x="457200" y="1397214"/>
            <a:ext cx="4343399" cy="707886"/>
            <a:chOff x="762001" y="1806714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762001" y="1806714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ysClr val="windowText" lastClr="000000"/>
                  </a:solidFill>
                  <a:latin typeface="#9Slide03 Ample" panose="02000000000000000000" pitchFamily="2" charset="0"/>
                </a:rPr>
                <a:t>using     to draw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33601" y="1933500"/>
              <a:ext cx="468720" cy="46872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52400" y="5334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ysClr val="windowText" lastClr="000000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6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BBD7AA-956C-6D58-B704-25CCBC80A49A}"/>
              </a:ext>
            </a:extLst>
          </p:cNvPr>
          <p:cNvGrpSpPr/>
          <p:nvPr/>
        </p:nvGrpSpPr>
        <p:grpSpPr>
          <a:xfrm>
            <a:off x="457200" y="968514"/>
            <a:ext cx="4343399" cy="707886"/>
            <a:chOff x="457200" y="1151988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457200" y="1151988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to move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0807" y="1215381"/>
              <a:ext cx="581100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40207" y="2286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4688-DF39-767B-308D-B735ED3B55D4}"/>
              </a:ext>
            </a:extLst>
          </p:cNvPr>
          <p:cNvGrpSpPr/>
          <p:nvPr/>
        </p:nvGrpSpPr>
        <p:grpSpPr>
          <a:xfrm>
            <a:off x="457199" y="1572633"/>
            <a:ext cx="4343399" cy="707886"/>
            <a:chOff x="457200" y="1738691"/>
            <a:chExt cx="4343399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92FBB1-72DF-AB1B-F372-AB204CF657EF}"/>
                </a:ext>
              </a:extLst>
            </p:cNvPr>
            <p:cNvSpPr txBox="1"/>
            <p:nvPr/>
          </p:nvSpPr>
          <p:spPr>
            <a:xfrm>
              <a:off x="457200" y="1738691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eat    to power up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C62A43-75AD-F78E-7C9A-C7C39DC78D30}"/>
                </a:ext>
              </a:extLst>
            </p:cNvPr>
            <p:cNvSpPr/>
            <p:nvPr/>
          </p:nvSpPr>
          <p:spPr>
            <a:xfrm>
              <a:off x="1371600" y="1986033"/>
              <a:ext cx="273726" cy="27372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8434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BBD7AA-956C-6D58-B704-25CCBC80A49A}"/>
              </a:ext>
            </a:extLst>
          </p:cNvPr>
          <p:cNvGrpSpPr/>
          <p:nvPr/>
        </p:nvGrpSpPr>
        <p:grpSpPr>
          <a:xfrm>
            <a:off x="355853" y="1092414"/>
            <a:ext cx="4343399" cy="707886"/>
            <a:chOff x="457200" y="1151988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457200" y="1151988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to fly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32154" y="1215381"/>
              <a:ext cx="631393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76200" y="4476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46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82</TotalTime>
  <Words>32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#9Slide03 Ample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6</cp:revision>
  <dcterms:created xsi:type="dcterms:W3CDTF">2024-09-21T04:07:21Z</dcterms:created>
  <dcterms:modified xsi:type="dcterms:W3CDTF">2024-09-21T08:47:55Z</dcterms:modified>
  <cp:category>9Slide.vn</cp:category>
</cp:coreProperties>
</file>