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9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25AD-DFBD-BBE2-BB12-970D1B333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A7D2B9-508B-B152-24DB-519845F0CB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4A84A-BE72-E43A-3A3C-7A5DCA54B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BB56-FEAD-413E-8AB9-9F9EF641A954}" type="datetimeFigureOut">
              <a:rPr lang="en-US" smtClean="0"/>
              <a:t>21/9/2024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6D7FE-2303-E629-C555-EB0BAFD9C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CD72C-78D3-A09A-0D23-9A8293C06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7DEC-E335-47D1-ACB7-FD24DD25E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71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13C85-9701-B362-65B9-54017A86B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6C7B2B-9A37-BAD6-7804-64C970804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E26E5-60B6-2F05-D0DD-6E7B25C8D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BB56-FEAD-413E-8AB9-9F9EF641A954}" type="datetimeFigureOut">
              <a:rPr lang="en-US" smtClean="0"/>
              <a:t>21/9/2024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222E0-1B8F-1B5E-D911-C142CA133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0C02C-9F28-AA95-33F9-451A1340B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7DEC-E335-47D1-ACB7-FD24DD25E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36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65A6E3-8462-E52E-124F-1B0BE6CDD2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4DDD35-E04D-BB50-0E7C-E89775275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13D2D-ED9E-9ED5-3090-3F7061BAD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BB56-FEAD-413E-8AB9-9F9EF641A954}" type="datetimeFigureOut">
              <a:rPr lang="en-US" smtClean="0"/>
              <a:t>21/9/2024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70904-039F-EFEF-E6CC-8DC388C6D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65FEF-1194-D6C3-DF6B-16D6FAAB7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7DEC-E335-47D1-ACB7-FD24DD25E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62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2A2D9-9999-05D4-1746-FE2FB72FF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1C80A-D592-B997-70C7-71887C83D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B33D8-4E6E-5F3A-854A-B41B2EE30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BB56-FEAD-413E-8AB9-9F9EF641A954}" type="datetimeFigureOut">
              <a:rPr lang="en-US" smtClean="0"/>
              <a:t>21/9/2024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4F9C8-6ABA-159D-6F03-D88A3C7CC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5B182-2865-17F0-F704-E7D13F06F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7DEC-E335-47D1-ACB7-FD24DD25E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35723-5203-D323-0056-3FA22B41F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96022-B575-5D4E-D4DE-034494E56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CDF59-F4B5-6BB4-D2B8-6714049CB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BB56-FEAD-413E-8AB9-9F9EF641A954}" type="datetimeFigureOut">
              <a:rPr lang="en-US" smtClean="0"/>
              <a:t>21/9/2024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CB82A-41A7-FBD3-E244-A2F352E8F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A65AD-7DF4-DF36-6783-DD1989AE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7DEC-E335-47D1-ACB7-FD24DD25E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3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F7D10-2B3B-BE9E-24B0-E6205DB8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C5EFB-6801-3A63-F5B1-0605BBB9D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DFDF0-6CE8-B9AC-9FE1-9BA8F38DA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B2DB8-C697-3B85-67D6-0CBCC4DC4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BB56-FEAD-413E-8AB9-9F9EF641A954}" type="datetimeFigureOut">
              <a:rPr lang="en-US" smtClean="0"/>
              <a:t>21/9/2024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475C2-57CB-7C09-1E78-BD4429AC8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63D4B-4B85-10D3-AAEE-8DE38C7A5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7DEC-E335-47D1-ACB7-FD24DD25E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3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F9B4F-7411-78B1-8A69-B4241C219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E23E9-9506-1FAF-4ABF-9A9C4BAC5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2B2077-0B43-7E64-3F5B-E47946D7B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D26AA9-E5C6-1D80-BC57-C460D2B96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C425BC-987A-0008-34AB-A5E3817FE3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226A9F-6716-BFE7-591D-31747B07F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BB56-FEAD-413E-8AB9-9F9EF641A954}" type="datetimeFigureOut">
              <a:rPr lang="en-US" smtClean="0"/>
              <a:t>21/9/2024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472405-93DE-3D5E-E0D7-1BB2E6C9C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2FC807-7A7F-B6F1-D2E5-5C5FB1E20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7DEC-E335-47D1-ACB7-FD24DD25E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54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50999-DCC0-3216-9BEE-1D5EF0E09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1F8E62-CBCC-2176-2925-2D88BCCB2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BB56-FEAD-413E-8AB9-9F9EF641A954}" type="datetimeFigureOut">
              <a:rPr lang="en-US" smtClean="0"/>
              <a:t>21/9/2024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DE3533-A588-E8FB-9350-7FE90F9B8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F82D40-0D92-5CB8-2E88-C3A0FC7D8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7DEC-E335-47D1-ACB7-FD24DD25E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00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5DB5D8-46F4-937F-536A-38F057BD4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BB56-FEAD-413E-8AB9-9F9EF641A954}" type="datetimeFigureOut">
              <a:rPr lang="en-US" smtClean="0"/>
              <a:t>21/9/2024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180C5F-5CA8-B2E4-61AE-5ADB22AC9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E3C9C-9215-243F-B060-D65B4D835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7DEC-E335-47D1-ACB7-FD24DD25E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3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8EB02-D05E-1DC4-4DDB-CC12F8472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FFDE6-2163-70B9-48D5-F7E4CB989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92356-9A27-B61C-DA76-35CA824E2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FDAD6-8ECA-AA3C-6204-72AB035C4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BB56-FEAD-413E-8AB9-9F9EF641A954}" type="datetimeFigureOut">
              <a:rPr lang="en-US" smtClean="0"/>
              <a:t>21/9/2024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AB3C8-4B45-DD66-2A65-B08924C2C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6738A-F5D6-1CFA-8B45-442C3537F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7DEC-E335-47D1-ACB7-FD24DD25E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0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2A80-E88C-C367-9878-E80CDC464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15DB9-69B6-E672-200A-D1ABD8B378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DFB1B-46B2-3E23-1167-5210291C5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18546-CC13-245C-BBAC-395B22316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BB56-FEAD-413E-8AB9-9F9EF641A954}" type="datetimeFigureOut">
              <a:rPr lang="en-US" smtClean="0"/>
              <a:t>21/9/2024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56352-41A8-AA63-58FE-47CECBFDF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20344-6396-FA1B-11E6-33B7F3DE0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7DEC-E335-47D1-ACB7-FD24DD25E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9Slide.vn - 2019">
            <a:extLst>
              <a:ext uri="{FF2B5EF4-FFF2-40B4-BE49-F238E27FC236}">
                <a16:creationId xmlns:a16="http://schemas.microsoft.com/office/drawing/2014/main" id="{D3A57218-78CE-0E9D-4962-3AE614030D9C}"/>
              </a:ext>
            </a:extLst>
          </p:cNvPr>
          <p:cNvSpPr txBox="1"/>
          <p:nvPr userDrawn="1"/>
        </p:nvSpPr>
        <p:spPr>
          <a:xfrm>
            <a:off x="0" y="-2734965"/>
            <a:ext cx="12192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2400">
                <a:solidFill>
                  <a:srgbClr val="CFCFCF"/>
                </a:solidFill>
              </a:rPr>
              <a:t>www.9slide.vn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B87F3-092E-C856-F6BE-B36A15757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EBC2A-C40A-0022-CD43-D35755750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AB48C-D9A8-BEF7-08F1-62CAC373F1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3BB56-FEAD-413E-8AB9-9F9EF641A954}" type="datetimeFigureOut">
              <a:rPr lang="en-US" smtClean="0"/>
              <a:t>21/9/2024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3CAC3-74E9-A8EC-17CA-E7D651C3B3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21658-36D2-7456-83A7-AC462E833B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A7DEC-E335-47D1-ACB7-FD24DD25E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28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D0C7646-C75C-4E1F-4C3C-F5C4EAFBEA0F}"/>
              </a:ext>
            </a:extLst>
          </p:cNvPr>
          <p:cNvSpPr txBox="1"/>
          <p:nvPr/>
        </p:nvSpPr>
        <p:spPr>
          <a:xfrm>
            <a:off x="609600" y="1774330"/>
            <a:ext cx="4343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#9Slide03 Ample" panose="02000000000000000000" pitchFamily="2" charset="0"/>
              </a:rPr>
              <a:t>using       to play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01D0D8-A89A-90B1-8C4F-6F5ABB101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734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BFA950-B314-AA5F-1472-A2230DE48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893480"/>
            <a:ext cx="544920" cy="5449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440686-ADEC-93E3-67AB-0E40825EF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1089751"/>
            <a:ext cx="609601" cy="6096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86A3956-E64D-E70F-068D-F50D2ACCC342}"/>
              </a:ext>
            </a:extLst>
          </p:cNvPr>
          <p:cNvSpPr txBox="1"/>
          <p:nvPr/>
        </p:nvSpPr>
        <p:spPr>
          <a:xfrm>
            <a:off x="430620" y="152400"/>
            <a:ext cx="4343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latin typeface="#9Slide03 Ample" panose="02000000000000000000" pitchFamily="2" charset="0"/>
              </a:rPr>
              <a:t>How to play: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EE4827-C7E8-6322-52F6-EAA298DE9A06}"/>
              </a:ext>
            </a:extLst>
          </p:cNvPr>
          <p:cNvSpPr txBox="1"/>
          <p:nvPr/>
        </p:nvSpPr>
        <p:spPr>
          <a:xfrm>
            <a:off x="1562100" y="1066800"/>
            <a:ext cx="16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#9Slide03 Ample" panose="02000000000000000000" pitchFamily="2" charset="0"/>
              </a:rPr>
              <a:t>player</a:t>
            </a:r>
          </a:p>
        </p:txBody>
      </p:sp>
    </p:spTree>
    <p:extLst>
      <p:ext uri="{BB962C8B-B14F-4D97-AF65-F5344CB8AC3E}">
        <p14:creationId xmlns:p14="http://schemas.microsoft.com/office/powerpoint/2010/main" val="312204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9Slide.vn</Template>
  <TotalTime>21</TotalTime>
  <Words>8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#9Slide03 Ample</vt:lpstr>
      <vt:lpstr>Arial</vt:lpstr>
      <vt:lpstr>Calibri</vt:lpstr>
      <vt:lpstr>Calibri Light</vt:lpstr>
      <vt:lpstr>Office Theme</vt:lpstr>
      <vt:lpstr>PowerPoint Presentation</vt:lpstr>
    </vt:vector>
  </TitlesOfParts>
  <Manager>9Slide.vn</Manager>
  <Company>9Slide.vn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9Slide.vn</dc:title>
  <dc:subject>9Slide.vn</dc:subject>
  <dc:creator>Admin</dc:creator>
  <dc:description>9Slide.vn</dc:description>
  <cp:lastModifiedBy>9Slide</cp:lastModifiedBy>
  <cp:revision>2</cp:revision>
  <dcterms:created xsi:type="dcterms:W3CDTF">2024-09-21T04:07:21Z</dcterms:created>
  <dcterms:modified xsi:type="dcterms:W3CDTF">2024-09-21T04:29:12Z</dcterms:modified>
  <cp:category>9Slide.vn</cp:category>
</cp:coreProperties>
</file>