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DB3"/>
    <a:srgbClr val="FFFFFF"/>
    <a:srgbClr val="305EAB"/>
    <a:srgbClr val="F0BF60"/>
    <a:srgbClr val="024BA9"/>
    <a:srgbClr val="FEFEFE"/>
    <a:srgbClr val="683C4A"/>
    <a:srgbClr val="4D2C37"/>
    <a:srgbClr val="E1334C"/>
    <a:srgbClr val="23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6000" autoAdjust="0"/>
  </p:normalViewPr>
  <p:slideViewPr>
    <p:cSldViewPr showGuides="1">
      <p:cViewPr>
        <p:scale>
          <a:sx n="33" d="100"/>
          <a:sy n="33" d="100"/>
        </p:scale>
        <p:origin x="1910" y="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B0171A37-13EB-1F25-BB03-3EC3AA26F718}"/>
              </a:ext>
            </a:extLst>
          </p:cNvPr>
          <p:cNvSpPr txBox="1"/>
          <p:nvPr userDrawn="1"/>
        </p:nvSpPr>
        <p:spPr>
          <a:xfrm>
            <a:off x="0" y="-26426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FFFFFF">
                <a:alpha val="90000"/>
              </a:srgbClr>
            </a:gs>
            <a:gs pos="100000">
              <a:srgbClr val="23262B">
                <a:alpha val="8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EF9D8D8-2A9A-7BC8-05DA-822D7C9A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728" y1="47200" x2="30906" y2="49067"/>
                        <a14:foregroundMark x1="50266" y1="58933" x2="50266" y2="58933"/>
                        <a14:foregroundMark x1="60391" y1="58133" x2="60391" y2="58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58410"/>
            <a:ext cx="4249559" cy="283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BD924-0084-26D6-E634-CDD662EB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7316066" y="686666"/>
            <a:ext cx="6858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9927E-4BA7-0185-F5A3-D9964ED47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23052">
            <a:off x="3118756" y="756556"/>
            <a:ext cx="1085289" cy="1085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BE20C7-A446-E66A-2BC6-D75071E67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85862">
            <a:off x="8036904" y="247477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92F143-E2C2-361C-6688-2A9FE4620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94297">
            <a:off x="3262734" y="2613703"/>
            <a:ext cx="918200" cy="91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C6EEE-BAFD-FE11-1AD3-BBC44D4BC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099515-3A81-F548-D1CD-4ABBE549AB14}"/>
              </a:ext>
            </a:extLst>
          </p:cNvPr>
          <p:cNvGrpSpPr/>
          <p:nvPr/>
        </p:nvGrpSpPr>
        <p:grpSpPr>
          <a:xfrm>
            <a:off x="-6858000" y="-685800"/>
            <a:ext cx="3048001" cy="1043878"/>
            <a:chOff x="914400" y="25401"/>
            <a:chExt cx="3310626" cy="113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C707A8-49EB-B0C5-E3F1-4F1BC277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3A9891-EBC4-5FAF-8892-6F88EB6D4E54}"/>
                </a:ext>
              </a:extLst>
            </p:cNvPr>
            <p:cNvSpPr txBox="1"/>
            <p:nvPr/>
          </p:nvSpPr>
          <p:spPr>
            <a:xfrm>
              <a:off x="1295400" y="457200"/>
              <a:ext cx="2929626" cy="702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88639-6CB5-917C-FE8B-3B7A14091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3153965"/>
            <a:ext cx="1037035" cy="10370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B9C5F4-6163-6A50-F675-EB7F194CA872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642D0E-F211-42FA-EB6A-49078711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79AFE-474D-D5E3-A1C1-2FF77A0B10C4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E5575-E936-F2AD-8E72-FD5BAFAAAC1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40CC5-359A-F05B-B6ED-1229B85FB478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23262B">
                <a:alpha val="95000"/>
              </a:srgbClr>
            </a:gs>
            <a:gs pos="25000">
              <a:srgbClr val="E1334C">
                <a:alpha val="86000"/>
              </a:srgbClr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B3423-1D6E-4234-59D6-94145118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895600"/>
            <a:ext cx="1066800" cy="106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9C58E6-309D-DD73-F407-5DA7227E25D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64AF-7757-0933-E0B1-3B685387BF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EC69C6-7F5F-A6F9-65AE-6AE6620F525A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48ED8A-E0B9-D470-4FD7-AA3A49D0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F13577-E06E-5172-63DE-D57DC7E40FE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229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24BA9"/>
            </a:gs>
            <a:gs pos="31000">
              <a:srgbClr val="F0BF6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5B0F28-CA8C-92A8-CA9C-0BE223851489}"/>
              </a:ext>
            </a:extLst>
          </p:cNvPr>
          <p:cNvGrpSpPr/>
          <p:nvPr/>
        </p:nvGrpSpPr>
        <p:grpSpPr>
          <a:xfrm>
            <a:off x="-3200400" y="152400"/>
            <a:ext cx="2504661" cy="767751"/>
            <a:chOff x="914400" y="25401"/>
            <a:chExt cx="3480262" cy="1066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931503-648F-F1E7-7D97-1056F25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591B26-C0EF-AC7A-2358-88FC3A4A4FF3}"/>
                </a:ext>
              </a:extLst>
            </p:cNvPr>
            <p:cNvSpPr txBox="1"/>
            <p:nvPr/>
          </p:nvSpPr>
          <p:spPr>
            <a:xfrm>
              <a:off x="1465037" y="448926"/>
              <a:ext cx="2929625" cy="50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6FD290-D89D-B692-3083-B494D5B1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-76200"/>
            <a:ext cx="3200400" cy="426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CF20B1-3CE9-141E-8727-AA7CC2A31F8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6E7EE-3CBA-5D7A-ABE2-83F2AC3AEC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E1260-B581-36B1-8F43-CD89BD0B553C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CC8AA9-5B50-C8B2-F893-8A37C71B5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C90D3-FCEB-B9FE-0B15-AD23B791419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95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F4ADB3"/>
            </a:gs>
            <a:gs pos="100000">
              <a:srgbClr val="F4ADB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5B0F28-CA8C-92A8-CA9C-0BE223851489}"/>
              </a:ext>
            </a:extLst>
          </p:cNvPr>
          <p:cNvGrpSpPr/>
          <p:nvPr/>
        </p:nvGrpSpPr>
        <p:grpSpPr>
          <a:xfrm>
            <a:off x="-3200400" y="152400"/>
            <a:ext cx="2504661" cy="767751"/>
            <a:chOff x="914400" y="25401"/>
            <a:chExt cx="3480262" cy="1066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931503-648F-F1E7-7D97-1056F25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591B26-C0EF-AC7A-2358-88FC3A4A4FF3}"/>
                </a:ext>
              </a:extLst>
            </p:cNvPr>
            <p:cNvSpPr txBox="1"/>
            <p:nvPr/>
          </p:nvSpPr>
          <p:spPr>
            <a:xfrm>
              <a:off x="1465037" y="448926"/>
              <a:ext cx="2929625" cy="50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CF20B1-3CE9-141E-8727-AA7CC2A31F8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6E7EE-3CBA-5D7A-ABE2-83F2AC3AEC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E1260-B581-36B1-8F43-CD89BD0B553C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CC8AA9-5B50-C8B2-F893-8A37C71B5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C90D3-FCEB-B9FE-0B15-AD23B791419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E08BE-83CE-3224-19CA-2281BB5B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0" y="368984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1320FF-5D65-2C53-B572-0C62D025E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737" y="363123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2FDF830-0A37-9B4C-EED6-608CD1FE2344}"/>
              </a:ext>
            </a:extLst>
          </p:cNvPr>
          <p:cNvGrpSpPr/>
          <p:nvPr/>
        </p:nvGrpSpPr>
        <p:grpSpPr>
          <a:xfrm>
            <a:off x="8146305" y="-2779051"/>
            <a:ext cx="3442218" cy="6589051"/>
            <a:chOff x="7391903" y="-2865776"/>
            <a:chExt cx="3442218" cy="65890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393E346-A61B-1DBE-E0DD-A66CBFDB872C}"/>
                </a:ext>
              </a:extLst>
            </p:cNvPr>
            <p:cNvSpPr/>
            <p:nvPr/>
          </p:nvSpPr>
          <p:spPr>
            <a:xfrm rot="20950694">
              <a:off x="7391903" y="983297"/>
              <a:ext cx="2425320" cy="71815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3D1604-6337-5403-ED23-5A349D938620}"/>
                </a:ext>
              </a:extLst>
            </p:cNvPr>
            <p:cNvSpPr/>
            <p:nvPr/>
          </p:nvSpPr>
          <p:spPr>
            <a:xfrm rot="365160">
              <a:off x="8612065" y="2035833"/>
              <a:ext cx="2222056" cy="65430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E57518-4725-73C0-03D3-68B4BE0214EF}"/>
                </a:ext>
              </a:extLst>
            </p:cNvPr>
            <p:cNvCxnSpPr/>
            <p:nvPr/>
          </p:nvCxnSpPr>
          <p:spPr>
            <a:xfrm>
              <a:off x="8229600" y="-2580940"/>
              <a:ext cx="0" cy="30181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F97576-1007-3B66-B3C6-1CFEC2AF0E79}"/>
                </a:ext>
              </a:extLst>
            </p:cNvPr>
            <p:cNvSpPr txBox="1"/>
            <p:nvPr/>
          </p:nvSpPr>
          <p:spPr>
            <a:xfrm rot="20852071">
              <a:off x="7970556" y="255379"/>
              <a:ext cx="18896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200">
                  <a:solidFill>
                    <a:schemeClr val="bg1"/>
                  </a:solidFill>
                  <a:latin typeface="#9Slide03 Ample" panose="02000000000000000000" pitchFamily="2" charset="0"/>
                </a:rPr>
                <a:t>FEEDBACK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EEE3A6-8629-60B5-F027-90FBE20EB798}"/>
                </a:ext>
              </a:extLst>
            </p:cNvPr>
            <p:cNvCxnSpPr/>
            <p:nvPr/>
          </p:nvCxnSpPr>
          <p:spPr>
            <a:xfrm>
              <a:off x="8763000" y="-2725392"/>
              <a:ext cx="0" cy="30181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33E1D2-9D40-38B9-9762-049041B79266}"/>
                </a:ext>
              </a:extLst>
            </p:cNvPr>
            <p:cNvCxnSpPr/>
            <p:nvPr/>
          </p:nvCxnSpPr>
          <p:spPr>
            <a:xfrm>
              <a:off x="9296400" y="-2865776"/>
              <a:ext cx="0" cy="30181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EAC25D-D93E-9C89-0F96-A2936495248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920151"/>
              <a:ext cx="0" cy="8270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00ECCA-C52D-910E-175B-CA7078916BFE}"/>
                </a:ext>
              </a:extLst>
            </p:cNvPr>
            <p:cNvCxnSpPr>
              <a:cxnSpLocks/>
            </p:cNvCxnSpPr>
            <p:nvPr/>
          </p:nvCxnSpPr>
          <p:spPr>
            <a:xfrm>
              <a:off x="8773160" y="818077"/>
              <a:ext cx="0" cy="21537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E96C01-EEE5-9568-253B-CE6765556FC6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685800"/>
              <a:ext cx="0" cy="18288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A4A78F9-5434-C2D2-6BEF-BD0DA9967FA9}"/>
                </a:ext>
              </a:extLst>
            </p:cNvPr>
            <p:cNvSpPr/>
            <p:nvPr/>
          </p:nvSpPr>
          <p:spPr>
            <a:xfrm rot="20957127">
              <a:off x="7451893" y="2990406"/>
              <a:ext cx="1971812" cy="73286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59A2B0-7E3E-E5F2-EEDC-71CCAEAD81E9}"/>
                </a:ext>
              </a:extLst>
            </p:cNvPr>
            <p:cNvSpPr txBox="1"/>
            <p:nvPr/>
          </p:nvSpPr>
          <p:spPr>
            <a:xfrm rot="20852071">
              <a:off x="8135108" y="1043246"/>
              <a:ext cx="93891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rgbClr val="F4ADB3"/>
                  </a:solidFill>
                  <a:latin typeface="#9Slide03 Ample" panose="02000000000000000000" pitchFamily="2" charset="0"/>
                </a:rPr>
                <a:t>Love</a:t>
              </a:r>
              <a:endParaRPr lang="en-US" sz="3200">
                <a:solidFill>
                  <a:srgbClr val="F4ADB3"/>
                </a:solidFill>
                <a:latin typeface="#9Slide03 Ample" panose="02000000000000000000" pitchFamily="2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45759E7F-7CD8-D8A8-BBA7-BE3A077C56A1}"/>
                </a:ext>
              </a:extLst>
            </p:cNvPr>
            <p:cNvSpPr txBox="1"/>
            <p:nvPr/>
          </p:nvSpPr>
          <p:spPr>
            <a:xfrm rot="325963">
              <a:off x="9305346" y="2076146"/>
              <a:ext cx="80483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rgbClr val="F4ADB3"/>
                  </a:solidFill>
                  <a:latin typeface="#9Slide03 Ample" panose="02000000000000000000" pitchFamily="2" charset="0"/>
                </a:rPr>
                <a:t>Like</a:t>
              </a:r>
              <a:endParaRPr lang="en-US" sz="3200">
                <a:solidFill>
                  <a:srgbClr val="F4ADB3"/>
                </a:solidFill>
                <a:latin typeface="#9Slide03 Ample" panose="02000000000000000000" pitchFamily="2" charset="0"/>
              </a:endParaRP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663B687-5C27-3673-700F-E8E8EA69BA61}"/>
                </a:ext>
              </a:extLst>
            </p:cNvPr>
            <p:cNvSpPr txBox="1"/>
            <p:nvPr/>
          </p:nvSpPr>
          <p:spPr>
            <a:xfrm rot="20821247">
              <a:off x="7896785" y="3063553"/>
              <a:ext cx="109818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rgbClr val="F4ADB3"/>
                  </a:solidFill>
                  <a:latin typeface="#9Slide03 Ample" panose="02000000000000000000" pitchFamily="2" charset="0"/>
                </a:rPr>
                <a:t>Share</a:t>
              </a:r>
              <a:endParaRPr lang="en-US" sz="3200">
                <a:solidFill>
                  <a:srgbClr val="F4ADB3"/>
                </a:solidFill>
                <a:latin typeface="#9Slide03 Ample" panose="02000000000000000000" pitchFamily="2" charset="0"/>
              </a:endParaRPr>
            </a:p>
          </p:txBody>
        </p:sp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EC571F56-CB5B-9989-AF93-CF2734BC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604652">
              <a:off x="9331795" y="1350749"/>
              <a:ext cx="290256" cy="290256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20D27A2C-7FEB-0A96-4118-442392B6A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63157">
              <a:off x="10359565" y="2663365"/>
              <a:ext cx="290256" cy="290256"/>
            </a:xfrm>
            <a:prstGeom prst="rect">
              <a:avLst/>
            </a:prstGeom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AA344180-A993-232F-107E-84681D90C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9740">
              <a:off x="9158590" y="3386964"/>
              <a:ext cx="306721" cy="306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5755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92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#9Slide02 Noi dung dai</vt:lpstr>
      <vt:lpstr>#9Slide02 Tieu de dai</vt:lpstr>
      <vt:lpstr>#9Slide03 Ample</vt:lpstr>
      <vt:lpstr>#9Slide03 SVNCintra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9Slide</cp:lastModifiedBy>
  <cp:revision>16</cp:revision>
  <dcterms:created xsi:type="dcterms:W3CDTF">2024-01-03T10:27:29Z</dcterms:created>
  <dcterms:modified xsi:type="dcterms:W3CDTF">2024-09-20T10:58:42Z</dcterms:modified>
  <cp:category>9Slide.vn</cp:category>
  <cp:contentStatus>9Slide</cp:contentStatus>
</cp:coreProperties>
</file>