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6FA1"/>
    <a:srgbClr val="A2D149"/>
    <a:srgbClr val="71C5CF"/>
    <a:srgbClr val="252A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0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25AD-DFBD-BBE2-BB12-970D1B333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7D2B9-508B-B152-24DB-519845F0C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4A84A-BE72-E43A-3A3C-7A5DCA54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18/11/2024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6D7FE-2303-E629-C555-EB0BAFD9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D72C-78D3-A09A-0D23-9A8293C0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7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13C85-9701-B362-65B9-54017A86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C7B2B-9A37-BAD6-7804-64C970804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E26E5-60B6-2F05-D0DD-6E7B25C8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18/11/2024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222E0-1B8F-1B5E-D911-C142CA13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0C02C-9F28-AA95-33F9-451A1340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3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5A6E3-8462-E52E-124F-1B0BE6CDD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DDD35-E04D-BB50-0E7C-E89775275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13D2D-ED9E-9ED5-3090-3F7061BA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18/11/2024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70904-039F-EFEF-E6CC-8DC388C6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65FEF-1194-D6C3-DF6B-16D6FAAB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6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A2D9-9999-05D4-1746-FE2FB72F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1C80A-D592-B997-70C7-71887C83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B33D8-4E6E-5F3A-854A-B41B2EE3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18/11/2024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4F9C8-6ABA-159D-6F03-D88A3C7C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5B182-2865-17F0-F704-E7D13F06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5723-5203-D323-0056-3FA22B41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96022-B575-5D4E-D4DE-034494E56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CDF59-F4B5-6BB4-D2B8-6714049C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18/11/2024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CB82A-41A7-FBD3-E244-A2F352E8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A65AD-7DF4-DF36-6783-DD1989AE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7D10-2B3B-BE9E-24B0-E6205DB8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5EFB-6801-3A63-F5B1-0605BBB9D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DFDF0-6CE8-B9AC-9FE1-9BA8F38DA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2DB8-C697-3B85-67D6-0CBCC4DC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18/11/2024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475C2-57CB-7C09-1E78-BD4429AC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63D4B-4B85-10D3-AAEE-8DE38C7A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9B4F-7411-78B1-8A69-B4241C21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E23E9-9506-1FAF-4ABF-9A9C4BAC5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B2077-0B43-7E64-3F5B-E47946D7B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26AA9-E5C6-1D80-BC57-C460D2B96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425BC-987A-0008-34AB-A5E3817FE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26A9F-6716-BFE7-591D-31747B07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18/11/2024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72405-93DE-3D5E-E0D7-1BB2E6C9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FC807-7A7F-B6F1-D2E5-5C5FB1E2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5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0999-DCC0-3216-9BEE-1D5EF0E0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F8E62-CBCC-2176-2925-2D88BCCB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18/11/2024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E3533-A588-E8FB-9350-7FE90F9B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82D40-0D92-5CB8-2E88-C3A0FC7D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0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DB5D8-46F4-937F-536A-38F057BD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18/11/2024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80C5F-5CA8-B2E4-61AE-5ADB22AC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E3C9C-9215-243F-B060-D65B4D83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3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EB02-D05E-1DC4-4DDB-CC12F847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FFDE6-2163-70B9-48D5-F7E4CB989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92356-9A27-B61C-DA76-35CA824E2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FDAD6-8ECA-AA3C-6204-72AB035C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18/11/2024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AB3C8-4B45-DD66-2A65-B08924C2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6738A-F5D6-1CFA-8B45-442C3537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2A80-E88C-C367-9878-E80CDC46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5DB9-69B6-E672-200A-D1ABD8B37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DFB1B-46B2-3E23-1167-5210291C5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8546-CC13-245C-BBAC-395B2231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18/11/2024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56352-41A8-AA63-58FE-47CECBFD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20344-6396-FA1B-11E6-33B7F3DE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9Slide.vn - 2019">
            <a:extLst>
              <a:ext uri="{FF2B5EF4-FFF2-40B4-BE49-F238E27FC236}">
                <a16:creationId xmlns:a16="http://schemas.microsoft.com/office/drawing/2014/main" id="{40061605-E204-3FA6-1B9A-85672732E868}"/>
              </a:ext>
            </a:extLst>
          </p:cNvPr>
          <p:cNvSpPr txBox="1"/>
          <p:nvPr userDrawn="1"/>
        </p:nvSpPr>
        <p:spPr>
          <a:xfrm>
            <a:off x="0" y="-27349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B87F3-092E-C856-F6BE-B36A1575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EBC2A-C40A-0022-CD43-D35755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AB48C-D9A8-BEF7-08F1-62CAC373F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3BB56-FEAD-413E-8AB9-9F9EF641A954}" type="datetimeFigureOut">
              <a:rPr lang="en-US" smtClean="0"/>
              <a:t>18/11/2024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3CAC3-74E9-A8EC-17CA-E7D651C3B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21658-36D2-7456-83A7-AC462E833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2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24C90A-755B-A27E-89B0-4A9734E98548}"/>
              </a:ext>
            </a:extLst>
          </p:cNvPr>
          <p:cNvGrpSpPr/>
          <p:nvPr/>
        </p:nvGrpSpPr>
        <p:grpSpPr>
          <a:xfrm>
            <a:off x="457200" y="1397214"/>
            <a:ext cx="4343399" cy="707886"/>
            <a:chOff x="762001" y="1806714"/>
            <a:chExt cx="4343399" cy="7078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0C7646-C75C-4E1F-4C3C-F5C4EAFBEA0F}"/>
                </a:ext>
              </a:extLst>
            </p:cNvPr>
            <p:cNvSpPr txBox="1"/>
            <p:nvPr/>
          </p:nvSpPr>
          <p:spPr>
            <a:xfrm>
              <a:off x="762001" y="1806714"/>
              <a:ext cx="4343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>
                  <a:solidFill>
                    <a:schemeClr val="bg1"/>
                  </a:solidFill>
                  <a:latin typeface="#9Slide03 Ample" panose="02000000000000000000" pitchFamily="2" charset="0"/>
                </a:rPr>
                <a:t>using       to play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BFA950-B314-AA5F-1472-A2230DE48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1" y="1925508"/>
              <a:ext cx="544920" cy="54492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86A3956-E64D-E70F-068D-F50D2ACCC342}"/>
              </a:ext>
            </a:extLst>
          </p:cNvPr>
          <p:cNvSpPr txBox="1"/>
          <p:nvPr/>
        </p:nvSpPr>
        <p:spPr>
          <a:xfrm>
            <a:off x="152400" y="533400"/>
            <a:ext cx="4343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#9Slide03 Ample" panose="02000000000000000000" pitchFamily="2" charset="0"/>
              </a:rPr>
              <a:t>How to play: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8A9883-0F1F-B5AC-3A52-0CDFC9CEB71F}"/>
              </a:ext>
            </a:extLst>
          </p:cNvPr>
          <p:cNvSpPr/>
          <p:nvPr/>
        </p:nvSpPr>
        <p:spPr>
          <a:xfrm>
            <a:off x="0" y="2633394"/>
            <a:ext cx="56388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AA5FF5-F516-81CB-DABC-278CA954B39E}"/>
              </a:ext>
            </a:extLst>
          </p:cNvPr>
          <p:cNvSpPr/>
          <p:nvPr/>
        </p:nvSpPr>
        <p:spPr>
          <a:xfrm rot="16200000">
            <a:off x="2819400" y="2019300"/>
            <a:ext cx="56388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4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24C90A-755B-A27E-89B0-4A9734E98548}"/>
              </a:ext>
            </a:extLst>
          </p:cNvPr>
          <p:cNvGrpSpPr/>
          <p:nvPr/>
        </p:nvGrpSpPr>
        <p:grpSpPr>
          <a:xfrm>
            <a:off x="457200" y="1397214"/>
            <a:ext cx="4343399" cy="707886"/>
            <a:chOff x="762001" y="1806714"/>
            <a:chExt cx="4343399" cy="7078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0C7646-C75C-4E1F-4C3C-F5C4EAFBEA0F}"/>
                </a:ext>
              </a:extLst>
            </p:cNvPr>
            <p:cNvSpPr txBox="1"/>
            <p:nvPr/>
          </p:nvSpPr>
          <p:spPr>
            <a:xfrm>
              <a:off x="762001" y="1806714"/>
              <a:ext cx="4343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>
                  <a:solidFill>
                    <a:sysClr val="windowText" lastClr="000000"/>
                  </a:solidFill>
                  <a:latin typeface="#9Slide03 Ample" panose="02000000000000000000" pitchFamily="2" charset="0"/>
                </a:rPr>
                <a:t>using     to draw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BFA950-B314-AA5F-1472-A2230DE48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33601" y="1933500"/>
              <a:ext cx="468720" cy="46872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86A3956-E64D-E70F-068D-F50D2ACCC342}"/>
              </a:ext>
            </a:extLst>
          </p:cNvPr>
          <p:cNvSpPr txBox="1"/>
          <p:nvPr/>
        </p:nvSpPr>
        <p:spPr>
          <a:xfrm>
            <a:off x="152400" y="533400"/>
            <a:ext cx="4343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ysClr val="windowText" lastClr="000000"/>
                </a:solidFill>
                <a:latin typeface="#9Slide03 Ample" panose="02000000000000000000" pitchFamily="2" charset="0"/>
              </a:rPr>
              <a:t>How to play: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8A9883-0F1F-B5AC-3A52-0CDFC9CEB71F}"/>
              </a:ext>
            </a:extLst>
          </p:cNvPr>
          <p:cNvSpPr/>
          <p:nvPr/>
        </p:nvSpPr>
        <p:spPr>
          <a:xfrm>
            <a:off x="0" y="2633394"/>
            <a:ext cx="56388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AA5FF5-F516-81CB-DABC-278CA954B39E}"/>
              </a:ext>
            </a:extLst>
          </p:cNvPr>
          <p:cNvSpPr/>
          <p:nvPr/>
        </p:nvSpPr>
        <p:spPr>
          <a:xfrm rot="16200000">
            <a:off x="2819400" y="2019300"/>
            <a:ext cx="56388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46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FBBD7AA-956C-6D58-B704-25CCBC80A49A}"/>
              </a:ext>
            </a:extLst>
          </p:cNvPr>
          <p:cNvGrpSpPr/>
          <p:nvPr/>
        </p:nvGrpSpPr>
        <p:grpSpPr>
          <a:xfrm>
            <a:off x="457200" y="968514"/>
            <a:ext cx="4343399" cy="707886"/>
            <a:chOff x="457200" y="1151988"/>
            <a:chExt cx="4343399" cy="7078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0C7646-C75C-4E1F-4C3C-F5C4EAFBEA0F}"/>
                </a:ext>
              </a:extLst>
            </p:cNvPr>
            <p:cNvSpPr txBox="1"/>
            <p:nvPr/>
          </p:nvSpPr>
          <p:spPr>
            <a:xfrm>
              <a:off x="457200" y="1151988"/>
              <a:ext cx="4343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>
                  <a:solidFill>
                    <a:schemeClr val="bg1"/>
                  </a:solidFill>
                  <a:latin typeface="#9Slide03 Ample" panose="02000000000000000000" pitchFamily="2" charset="0"/>
                </a:rPr>
                <a:t>using     to move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BFA950-B314-AA5F-1472-A2230DE48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30807" y="1215381"/>
              <a:ext cx="581100" cy="5811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86A3956-E64D-E70F-068D-F50D2ACCC342}"/>
              </a:ext>
            </a:extLst>
          </p:cNvPr>
          <p:cNvSpPr txBox="1"/>
          <p:nvPr/>
        </p:nvSpPr>
        <p:spPr>
          <a:xfrm>
            <a:off x="140207" y="228600"/>
            <a:ext cx="4343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#9Slide03 Ample" panose="02000000000000000000" pitchFamily="2" charset="0"/>
              </a:rPr>
              <a:t>How to play: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8A9883-0F1F-B5AC-3A52-0CDFC9CEB71F}"/>
              </a:ext>
            </a:extLst>
          </p:cNvPr>
          <p:cNvSpPr/>
          <p:nvPr/>
        </p:nvSpPr>
        <p:spPr>
          <a:xfrm>
            <a:off x="0" y="2633394"/>
            <a:ext cx="56388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AA5FF5-F516-81CB-DABC-278CA954B39E}"/>
              </a:ext>
            </a:extLst>
          </p:cNvPr>
          <p:cNvSpPr/>
          <p:nvPr/>
        </p:nvSpPr>
        <p:spPr>
          <a:xfrm rot="16200000">
            <a:off x="2819400" y="2019300"/>
            <a:ext cx="56388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54688-DF39-767B-308D-B735ED3B55D4}"/>
              </a:ext>
            </a:extLst>
          </p:cNvPr>
          <p:cNvGrpSpPr/>
          <p:nvPr/>
        </p:nvGrpSpPr>
        <p:grpSpPr>
          <a:xfrm>
            <a:off x="457199" y="1572633"/>
            <a:ext cx="4343399" cy="707886"/>
            <a:chOff x="457200" y="1738691"/>
            <a:chExt cx="4343399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92FBB1-72DF-AB1B-F372-AB204CF657EF}"/>
                </a:ext>
              </a:extLst>
            </p:cNvPr>
            <p:cNvSpPr txBox="1"/>
            <p:nvPr/>
          </p:nvSpPr>
          <p:spPr>
            <a:xfrm>
              <a:off x="457200" y="1738691"/>
              <a:ext cx="4343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>
                  <a:solidFill>
                    <a:schemeClr val="bg1"/>
                  </a:solidFill>
                  <a:latin typeface="#9Slide03 Ample" panose="02000000000000000000" pitchFamily="2" charset="0"/>
                </a:rPr>
                <a:t>eat    to power up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AC62A43-75AD-F78E-7C9A-C7C39DC78D30}"/>
                </a:ext>
              </a:extLst>
            </p:cNvPr>
            <p:cNvSpPr/>
            <p:nvPr/>
          </p:nvSpPr>
          <p:spPr>
            <a:xfrm>
              <a:off x="1371600" y="1986033"/>
              <a:ext cx="273726" cy="27372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18434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C5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FBBD7AA-956C-6D58-B704-25CCBC80A49A}"/>
              </a:ext>
            </a:extLst>
          </p:cNvPr>
          <p:cNvGrpSpPr/>
          <p:nvPr/>
        </p:nvGrpSpPr>
        <p:grpSpPr>
          <a:xfrm>
            <a:off x="355853" y="1092414"/>
            <a:ext cx="4343399" cy="707886"/>
            <a:chOff x="457200" y="1151988"/>
            <a:chExt cx="4343399" cy="7078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0C7646-C75C-4E1F-4C3C-F5C4EAFBEA0F}"/>
                </a:ext>
              </a:extLst>
            </p:cNvPr>
            <p:cNvSpPr txBox="1"/>
            <p:nvPr/>
          </p:nvSpPr>
          <p:spPr>
            <a:xfrm>
              <a:off x="457200" y="1151988"/>
              <a:ext cx="4343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>
                  <a:solidFill>
                    <a:schemeClr val="bg1"/>
                  </a:solidFill>
                  <a:latin typeface="#9Slide03 Ample" panose="02000000000000000000" pitchFamily="2" charset="0"/>
                </a:rPr>
                <a:t>using       to fly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BFA950-B314-AA5F-1472-A2230DE48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32154" y="1215381"/>
              <a:ext cx="631393" cy="5811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86A3956-E64D-E70F-068D-F50D2ACCC342}"/>
              </a:ext>
            </a:extLst>
          </p:cNvPr>
          <p:cNvSpPr txBox="1"/>
          <p:nvPr/>
        </p:nvSpPr>
        <p:spPr>
          <a:xfrm>
            <a:off x="76200" y="447600"/>
            <a:ext cx="4343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#9Slide03 Ample" panose="02000000000000000000" pitchFamily="2" charset="0"/>
              </a:rPr>
              <a:t>How to play: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8A9883-0F1F-B5AC-3A52-0CDFC9CEB71F}"/>
              </a:ext>
            </a:extLst>
          </p:cNvPr>
          <p:cNvSpPr/>
          <p:nvPr/>
        </p:nvSpPr>
        <p:spPr>
          <a:xfrm>
            <a:off x="0" y="2633394"/>
            <a:ext cx="56388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AA5FF5-F516-81CB-DABC-278CA954B39E}"/>
              </a:ext>
            </a:extLst>
          </p:cNvPr>
          <p:cNvSpPr/>
          <p:nvPr/>
        </p:nvSpPr>
        <p:spPr>
          <a:xfrm rot="16200000">
            <a:off x="2819400" y="2019300"/>
            <a:ext cx="56388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3460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D1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FBBD7AA-956C-6D58-B704-25CCBC80A49A}"/>
              </a:ext>
            </a:extLst>
          </p:cNvPr>
          <p:cNvGrpSpPr/>
          <p:nvPr/>
        </p:nvGrpSpPr>
        <p:grpSpPr>
          <a:xfrm>
            <a:off x="355853" y="1092414"/>
            <a:ext cx="4343399" cy="707886"/>
            <a:chOff x="457200" y="1151988"/>
            <a:chExt cx="4343399" cy="7078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0C7646-C75C-4E1F-4C3C-F5C4EAFBEA0F}"/>
                </a:ext>
              </a:extLst>
            </p:cNvPr>
            <p:cNvSpPr txBox="1"/>
            <p:nvPr/>
          </p:nvSpPr>
          <p:spPr>
            <a:xfrm>
              <a:off x="457200" y="1151988"/>
              <a:ext cx="4343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>
                  <a:solidFill>
                    <a:schemeClr val="bg1"/>
                  </a:solidFill>
                  <a:latin typeface="#9Slide03 Ample" panose="02000000000000000000" pitchFamily="2" charset="0"/>
                </a:rPr>
                <a:t>using       to dig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BFA950-B314-AA5F-1472-A2230DE48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57300" y="1215381"/>
              <a:ext cx="581100" cy="5811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86A3956-E64D-E70F-068D-F50D2ACCC342}"/>
              </a:ext>
            </a:extLst>
          </p:cNvPr>
          <p:cNvSpPr txBox="1"/>
          <p:nvPr/>
        </p:nvSpPr>
        <p:spPr>
          <a:xfrm>
            <a:off x="76200" y="447600"/>
            <a:ext cx="4343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#9Slide03 Ample" panose="02000000000000000000" pitchFamily="2" charset="0"/>
              </a:rPr>
              <a:t>How to play: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8A9883-0F1F-B5AC-3A52-0CDFC9CEB71F}"/>
              </a:ext>
            </a:extLst>
          </p:cNvPr>
          <p:cNvSpPr/>
          <p:nvPr/>
        </p:nvSpPr>
        <p:spPr>
          <a:xfrm>
            <a:off x="0" y="2633394"/>
            <a:ext cx="56388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AA5FF5-F516-81CB-DABC-278CA954B39E}"/>
              </a:ext>
            </a:extLst>
          </p:cNvPr>
          <p:cNvSpPr/>
          <p:nvPr/>
        </p:nvSpPr>
        <p:spPr>
          <a:xfrm rot="16200000">
            <a:off x="2819400" y="2019300"/>
            <a:ext cx="56388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055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FA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87C318-5DAB-C3E5-0E37-AEA947E14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619D56-B860-6E40-E3D5-829B85A49BF8}"/>
              </a:ext>
            </a:extLst>
          </p:cNvPr>
          <p:cNvGrpSpPr/>
          <p:nvPr/>
        </p:nvGrpSpPr>
        <p:grpSpPr>
          <a:xfrm>
            <a:off x="250400" y="808357"/>
            <a:ext cx="4664500" cy="646331"/>
            <a:chOff x="457201" y="1151988"/>
            <a:chExt cx="4376568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4D736A-CD76-4F51-D30E-68D2EA4B2D77}"/>
                </a:ext>
              </a:extLst>
            </p:cNvPr>
            <p:cNvSpPr txBox="1"/>
            <p:nvPr/>
          </p:nvSpPr>
          <p:spPr>
            <a:xfrm>
              <a:off x="457201" y="1151988"/>
              <a:ext cx="4376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>
                  <a:solidFill>
                    <a:schemeClr val="bg1"/>
                  </a:solidFill>
                  <a:latin typeface="#9Slide03 Ample" panose="02000000000000000000" pitchFamily="2" charset="0"/>
                </a:rPr>
                <a:t>using       or      to play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70E41E9-F0DC-CDF9-4825-B7EC507BB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80687" y="1151988"/>
              <a:ext cx="581100" cy="5811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53213CF-F69A-1D30-397C-BCFAFD3A7E34}"/>
              </a:ext>
            </a:extLst>
          </p:cNvPr>
          <p:cNvSpPr txBox="1"/>
          <p:nvPr/>
        </p:nvSpPr>
        <p:spPr>
          <a:xfrm>
            <a:off x="76200" y="76200"/>
            <a:ext cx="4343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#9Slide03 Ample" panose="02000000000000000000" pitchFamily="2" charset="0"/>
              </a:rPr>
              <a:t>How to play: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4D151D-1F82-B576-C66F-D7F38768A202}"/>
              </a:ext>
            </a:extLst>
          </p:cNvPr>
          <p:cNvSpPr/>
          <p:nvPr/>
        </p:nvSpPr>
        <p:spPr>
          <a:xfrm>
            <a:off x="0" y="2633394"/>
            <a:ext cx="56388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ADD782-13D3-4E26-FF02-5E0F76F61EF6}"/>
              </a:ext>
            </a:extLst>
          </p:cNvPr>
          <p:cNvSpPr/>
          <p:nvPr/>
        </p:nvSpPr>
        <p:spPr>
          <a:xfrm rot="16200000">
            <a:off x="2819400" y="2019300"/>
            <a:ext cx="56388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5C1F62-EF00-08D1-24E8-1AE738B44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912361"/>
            <a:ext cx="450733" cy="45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2254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91</TotalTime>
  <Words>47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#9Slide03 Ample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dc:description>9Slide.vn</dc:description>
  <cp:lastModifiedBy>Lê Hữu Khoa</cp:lastModifiedBy>
  <cp:revision>9</cp:revision>
  <dcterms:created xsi:type="dcterms:W3CDTF">2024-09-21T04:07:21Z</dcterms:created>
  <dcterms:modified xsi:type="dcterms:W3CDTF">2024-11-18T16:06:37Z</dcterms:modified>
  <cp:category>9Slide.vn</cp:category>
</cp:coreProperties>
</file>