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FAFA"/>
    <a:srgbClr val="D07E88"/>
    <a:srgbClr val="759BCE"/>
    <a:srgbClr val="9B8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7" autoAdjust="0"/>
  </p:normalViewPr>
  <p:slideViewPr>
    <p:cSldViewPr showGuides="1">
      <p:cViewPr varScale="1">
        <p:scale>
          <a:sx n="100" d="100"/>
          <a:sy n="100" d="100"/>
        </p:scale>
        <p:origin x="9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20/11/2024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20/11/2024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20/11/2024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20/11/2024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20/11/2024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>
            <a:extLst>
              <a:ext uri="{FF2B5EF4-FFF2-40B4-BE49-F238E27FC236}">
                <a16:creationId xmlns:a16="http://schemas.microsoft.com/office/drawing/2014/main" id="{856E15ED-62ED-1CE1-D9AC-06C39AE26F85}"/>
              </a:ext>
            </a:extLst>
          </p:cNvPr>
          <p:cNvSpPr txBox="1"/>
          <p:nvPr userDrawn="1"/>
        </p:nvSpPr>
        <p:spPr>
          <a:xfrm>
            <a:off x="0" y="-26426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20/11/2024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035033D-3C54-5E18-DAC6-A51579CC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7200"/>
            <a:ext cx="4114800" cy="4114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F14433-0EA8-34D5-13CE-A0E7E2965081}"/>
              </a:ext>
            </a:extLst>
          </p:cNvPr>
          <p:cNvSpPr txBox="1"/>
          <p:nvPr/>
        </p:nvSpPr>
        <p:spPr>
          <a:xfrm>
            <a:off x="4572000" y="3313867"/>
            <a:ext cx="255839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400">
                <a:gradFill>
                  <a:gsLst>
                    <a:gs pos="53000">
                      <a:srgbClr val="9B82CF"/>
                    </a:gs>
                    <a:gs pos="8000">
                      <a:srgbClr val="21FAFA"/>
                    </a:gs>
                    <a:gs pos="100000">
                      <a:srgbClr val="D07E88"/>
                    </a:gs>
                  </a:gsLst>
                  <a:lin ang="3000000" scaled="0"/>
                </a:gradFill>
                <a:latin typeface="#9Slide03 AllRoundGothic" panose="020B0703020202020104" pitchFamily="34" charset="0"/>
              </a:rPr>
              <a:t>mute-ant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EB179-006A-5D9F-E8E3-43C28BD8A9BF}"/>
              </a:ext>
            </a:extLst>
          </p:cNvPr>
          <p:cNvSpPr txBox="1"/>
          <p:nvPr/>
        </p:nvSpPr>
        <p:spPr>
          <a:xfrm>
            <a:off x="1905000" y="5334000"/>
            <a:ext cx="255839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400">
                <a:gradFill>
                  <a:gsLst>
                    <a:gs pos="53000">
                      <a:srgbClr val="9B82CF"/>
                    </a:gs>
                    <a:gs pos="8000">
                      <a:srgbClr val="21FAFA"/>
                    </a:gs>
                    <a:gs pos="100000">
                      <a:srgbClr val="D07E88"/>
                    </a:gs>
                  </a:gsLst>
                  <a:lin ang="3000000" scaled="0"/>
                </a:gradFill>
                <a:latin typeface="#9Slide03 AllRoundGothic" panose="020B0703020202020104" pitchFamily="34" charset="0"/>
              </a:rPr>
              <a:t>mute-ant</a:t>
            </a:r>
          </a:p>
        </p:txBody>
      </p: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33706-22A3-75E7-0C6E-E1E5A47AA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2118B4F-9AA6-4592-4050-15FD1E3DA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796" y="457200"/>
            <a:ext cx="4114800" cy="4114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AF3F647-5BA4-EBDC-DF04-36C6F705C6F0}"/>
              </a:ext>
            </a:extLst>
          </p:cNvPr>
          <p:cNvSpPr txBox="1"/>
          <p:nvPr/>
        </p:nvSpPr>
        <p:spPr>
          <a:xfrm>
            <a:off x="4572000" y="3313867"/>
            <a:ext cx="255839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400">
                <a:gradFill>
                  <a:gsLst>
                    <a:gs pos="53000">
                      <a:srgbClr val="9B82CF"/>
                    </a:gs>
                    <a:gs pos="8000">
                      <a:srgbClr val="21FAFA"/>
                    </a:gs>
                    <a:gs pos="100000">
                      <a:srgbClr val="D07E88"/>
                    </a:gs>
                  </a:gsLst>
                  <a:lin ang="3000000" scaled="0"/>
                </a:gradFill>
                <a:latin typeface="#9Slide03 AllRoundGothic" panose="020B0703020202020104" pitchFamily="34" charset="0"/>
              </a:rPr>
              <a:t>mute-ant</a:t>
            </a:r>
          </a:p>
        </p:txBody>
      </p:sp>
    </p:spTree>
    <p:extLst>
      <p:ext uri="{BB962C8B-B14F-4D97-AF65-F5344CB8AC3E}">
        <p14:creationId xmlns:p14="http://schemas.microsoft.com/office/powerpoint/2010/main" val="91081188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9Slide - 2021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BD45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4C410E64-73D4-4894-A16A-B0A564A2C1B3}" vid="{BD11DD77-7AB8-40E7-98B4-F754939C4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38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#9Slide02 Noi dung dai</vt:lpstr>
      <vt:lpstr>#9Slide02 Tieu de dai</vt:lpstr>
      <vt:lpstr>#9Slide03 AllRoundGothic</vt:lpstr>
      <vt:lpstr>Arial</vt:lpstr>
      <vt:lpstr>Office Theme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cp:keywords>9Slide</cp:keywords>
  <dc:description>9Slide.vn</dc:description>
  <cp:lastModifiedBy>Lê Hữu Khoa</cp:lastModifiedBy>
  <cp:revision>3</cp:revision>
  <dcterms:created xsi:type="dcterms:W3CDTF">2024-11-19T14:36:56Z</dcterms:created>
  <dcterms:modified xsi:type="dcterms:W3CDTF">2024-11-20T08:56:41Z</dcterms:modified>
  <cp:category>9Slide.vn</cp:category>
  <cp:contentStatus>9Slide</cp:contentStatus>
</cp:coreProperties>
</file>