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1F1F1"/>
    <a:srgbClr val="8FBFFF"/>
    <a:srgbClr val="157CFF"/>
    <a:srgbClr val="9BC6FF"/>
    <a:srgbClr val="2ECE70"/>
    <a:srgbClr val="155F33"/>
    <a:srgbClr val="B1EDC9"/>
    <a:srgbClr val="D9D9D9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8CD8093B-7E96-17BC-0F05-BC1E55D93566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652587"/>
            <a:ext cx="5362575" cy="3552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03" y="1633537"/>
            <a:ext cx="5372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6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BD9AA-1EF1-3BDE-68C9-6F338E7E6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t="48000"/>
          <a:stretch/>
        </p:blipFill>
        <p:spPr>
          <a:xfrm>
            <a:off x="5924550" y="2197101"/>
            <a:ext cx="6191250" cy="21462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840018-4FE4-20DE-00E8-AE7D4A9D8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2167" l="7000" r="93111">
                        <a14:foregroundMark x1="12222" y1="21833" x2="28889" y2="24333"/>
                        <a14:foregroundMark x1="28889" y1="24333" x2="29667" y2="24833"/>
                        <a14:foregroundMark x1="47111" y1="34667" x2="56778" y2="36667"/>
                        <a14:foregroundMark x1="56778" y1="36667" x2="67667" y2="31667"/>
                        <a14:foregroundMark x1="67667" y1="31667" x2="67889" y2="29833"/>
                        <a14:foregroundMark x1="17222" y1="22833" x2="38222" y2="22167"/>
                        <a14:foregroundMark x1="38222" y1="22167" x2="50111" y2="22500"/>
                        <a14:foregroundMark x1="51889" y1="24833" x2="63556" y2="37333"/>
                        <a14:foregroundMark x1="29444" y1="17333" x2="25111" y2="23833"/>
                        <a14:foregroundMark x1="25111" y1="23833" x2="23444" y2="29000"/>
                        <a14:foregroundMark x1="14778" y1="26833" x2="9111" y2="31833"/>
                        <a14:foregroundMark x1="9667" y1="22833" x2="12222" y2="28000"/>
                        <a14:foregroundMark x1="10667" y1="15833" x2="11111" y2="31000"/>
                        <a14:foregroundMark x1="11556" y1="29833" x2="12556" y2="36333"/>
                        <a14:foregroundMark x1="10111" y1="61667" x2="8889" y2="73833"/>
                        <a14:foregroundMark x1="8889" y1="73833" x2="37000" y2="70500"/>
                        <a14:foregroundMark x1="37000" y1="70500" x2="77000" y2="78000"/>
                        <a14:foregroundMark x1="77000" y1="78000" x2="21111" y2="84333"/>
                        <a14:foregroundMark x1="21111" y1="84333" x2="71222" y2="86000"/>
                        <a14:foregroundMark x1="71222" y1="86000" x2="81111" y2="85500"/>
                        <a14:foregroundMark x1="81111" y1="85500" x2="85667" y2="78167"/>
                        <a14:foregroundMark x1="85667" y1="78167" x2="86778" y2="67833"/>
                        <a14:foregroundMark x1="86778" y1="67833" x2="22000" y2="60167"/>
                        <a14:foregroundMark x1="22000" y1="60167" x2="65111" y2="58000"/>
                        <a14:foregroundMark x1="65111" y1="58000" x2="85111" y2="59000"/>
                        <a14:foregroundMark x1="85111" y1="59000" x2="88667" y2="69833"/>
                        <a14:foregroundMark x1="88667" y1="69833" x2="89444" y2="85833"/>
                        <a14:foregroundMark x1="89778" y1="85833" x2="90444" y2="63667"/>
                        <a14:foregroundMark x1="90444" y1="63667" x2="90111" y2="61500"/>
                        <a14:foregroundMark x1="88111" y1="59333" x2="93222" y2="67833"/>
                        <a14:foregroundMark x1="93222" y1="67833" x2="93333" y2="71833"/>
                        <a14:foregroundMark x1="93000" y1="78000" x2="92333" y2="85000"/>
                        <a14:foregroundMark x1="91111" y1="88667" x2="21333" y2="92333"/>
                        <a14:foregroundMark x1="21333" y1="92333" x2="10556" y2="86667"/>
                        <a14:foregroundMark x1="10556" y1="86667" x2="9111" y2="70333"/>
                        <a14:foregroundMark x1="9111" y1="70333" x2="9889" y2="67500"/>
                        <a14:foregroundMark x1="7000" y1="72500" x2="7778" y2="80000"/>
                        <a14:foregroundMark x1="8444" y1="64500" x2="18778" y2="63000"/>
                        <a14:foregroundMark x1="18778" y1="63000" x2="28778" y2="63000"/>
                        <a14:foregroundMark x1="25556" y1="62667" x2="57222" y2="62000"/>
                        <a14:foregroundMark x1="57222" y1="62000" x2="73111" y2="64833"/>
                        <a14:foregroundMark x1="75889" y1="68833" x2="80667" y2="74500"/>
                        <a14:foregroundMark x1="80667" y1="74500" x2="82222" y2="75000"/>
                        <a14:foregroundMark x1="63222" y1="72833" x2="70222" y2="75167"/>
                        <a14:foregroundMark x1="70222" y1="75167" x2="75111" y2="73500"/>
                        <a14:foregroundMark x1="64889" y1="75167" x2="71000" y2="76667"/>
                        <a14:foregroundMark x1="71000" y1="76667" x2="74333" y2="71167"/>
                        <a14:foregroundMark x1="51444" y1="70000" x2="58556" y2="73167"/>
                        <a14:foregroundMark x1="15111" y1="59167" x2="9556" y2="61000"/>
                        <a14:foregroundMark x1="17333" y1="57500" x2="24333" y2="58500"/>
                        <a14:foregroundMark x1="16778" y1="63000" x2="30333" y2="72833"/>
                        <a14:foregroundMark x1="42222" y1="76500" x2="71889" y2="76500"/>
                        <a14:foregroundMark x1="72000" y1="76500" x2="74556" y2="73833"/>
                        <a14:foregroundMark x1="76000" y1="73500" x2="76222" y2="68833"/>
                        <a14:foregroundMark x1="7556" y1="13833" x2="16111" y2="24333"/>
                        <a14:foregroundMark x1="16111" y1="24333" x2="86889" y2="33333"/>
                        <a14:foregroundMark x1="84778" y1="35333" x2="31444" y2="35667"/>
                        <a14:foregroundMark x1="16889" y1="37333" x2="56667" y2="39833"/>
                        <a14:foregroundMark x1="75333" y1="40667" x2="85778" y2="38500"/>
                        <a14:foregroundMark x1="88333" y1="36167" x2="87000" y2="26333"/>
                        <a14:foregroundMark x1="87000" y1="26333" x2="67111" y2="20333"/>
                        <a14:foregroundMark x1="67111" y1="20333" x2="32667" y2="25167"/>
                        <a14:foregroundMark x1="14111" y1="11500" x2="52000" y2="13000"/>
                        <a14:foregroundMark x1="52000" y1="13000" x2="70000" y2="11333"/>
                        <a14:foregroundMark x1="70000" y1="11333" x2="74556" y2="11500"/>
                        <a14:foregroundMark x1="78000" y1="13333" x2="83333" y2="16833"/>
                        <a14:foregroundMark x1="83333" y1="16833" x2="87667" y2="22167"/>
                        <a14:foregroundMark x1="90444" y1="29000" x2="91444" y2="36833"/>
                        <a14:foregroundMark x1="91667" y1="21333" x2="89444" y2="14333"/>
                        <a14:foregroundMark x1="86778" y1="13333" x2="65778" y2="12000"/>
                        <a14:foregroundMark x1="51444" y1="14333" x2="30556" y2="16500"/>
                        <a14:foregroundMark x1="29889" y1="16500" x2="36333" y2="19167"/>
                        <a14:foregroundMark x1="41889" y1="23833" x2="24556" y2="29167"/>
                        <a14:foregroundMark x1="22333" y1="25500" x2="18778" y2="17167"/>
                        <a14:foregroundMark x1="16111" y1="23000" x2="14444" y2="26833"/>
                        <a14:foregroundMark x1="7778" y1="13000" x2="7111" y2="34333"/>
                        <a14:foregroundMark x1="7111" y1="34333" x2="17556" y2="42500"/>
                        <a14:foregroundMark x1="17556" y1="42500" x2="74444" y2="40000"/>
                        <a14:foregroundMark x1="74444" y1="40000" x2="81000" y2="40000"/>
                        <a14:foregroundMark x1="81000" y1="40000" x2="89000" y2="39333"/>
                        <a14:foregroundMark x1="89000" y1="39333" x2="90889" y2="22667"/>
                        <a14:foregroundMark x1="90889" y1="22667" x2="82111" y2="17167"/>
                        <a14:foregroundMark x1="82111" y1="17167" x2="28778" y2="32333"/>
                        <a14:foregroundMark x1="33667" y1="33667" x2="62889" y2="34500"/>
                        <a14:foregroundMark x1="53000" y1="32500" x2="34333" y2="30000"/>
                        <a14:foregroundMark x1="40000" y1="32500" x2="52222" y2="33167"/>
                        <a14:foregroundMark x1="60222" y1="33000" x2="74444" y2="24500"/>
                        <a14:foregroundMark x1="74444" y1="23833" x2="76333" y2="27000"/>
                        <a14:foregroundMark x1="70333" y1="22000" x2="78444" y2="32833"/>
                        <a14:foregroundMark x1="78889" y1="32833" x2="84111" y2="36500"/>
                        <a14:foregroundMark x1="86333" y1="38333" x2="86000" y2="38833"/>
                        <a14:foregroundMark x1="79111" y1="42667" x2="89333" y2="42167"/>
                        <a14:foregroundMark x1="89333" y1="42167" x2="92333" y2="33000"/>
                        <a14:foregroundMark x1="92333" y1="33000" x2="91000" y2="16333"/>
                        <a14:foregroundMark x1="91000" y1="16333" x2="83333" y2="11000"/>
                        <a14:foregroundMark x1="83333" y1="11000" x2="83000" y2="11000"/>
                        <a14:foregroundMark x1="60222" y1="14833" x2="26778" y2="13833"/>
                        <a14:foregroundMark x1="28222" y1="11000" x2="55667" y2="11500"/>
                        <a14:foregroundMark x1="8556" y1="33833" x2="12111" y2="42333"/>
                        <a14:foregroundMark x1="18111" y1="31833" x2="21556" y2="37167"/>
                        <a14:foregroundMark x1="21000" y1="31500" x2="15444" y2="38333"/>
                        <a14:backgroundMark x1="12778" y1="50500" x2="21000" y2="50333"/>
                      </a14:backgroundRemoval>
                    </a14:imgEffect>
                  </a14:imgLayer>
                </a14:imgProps>
              </a:ext>
            </a:extLst>
          </a:blip>
          <a:srcRect b="50154"/>
          <a:stretch/>
        </p:blipFill>
        <p:spPr>
          <a:xfrm>
            <a:off x="76200" y="2155189"/>
            <a:ext cx="61912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80961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208</TotalTime>
  <Words>18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6</cp:revision>
  <dcterms:created xsi:type="dcterms:W3CDTF">2024-09-04T09:10:41Z</dcterms:created>
  <dcterms:modified xsi:type="dcterms:W3CDTF">2024-09-09T13:05:08Z</dcterms:modified>
  <cp:category>9Slide.vn</cp:category>
</cp:coreProperties>
</file>