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8F8F8"/>
    <a:srgbClr val="F1F1F1"/>
    <a:srgbClr val="8FBFFF"/>
    <a:srgbClr val="157CFF"/>
    <a:srgbClr val="9BC6FF"/>
    <a:srgbClr val="2ECE70"/>
    <a:srgbClr val="155F33"/>
    <a:srgbClr val="B1EDC9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50" d="100"/>
          <a:sy n="50" d="100"/>
        </p:scale>
        <p:origin x="1186" y="9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0BDC3-5AF8-7DC7-9078-9507DEBB5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D4E7FF-4C30-DFEE-CF2C-9BCFC47AB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77D52-9410-7048-BA1C-88520B6E5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1F21-AB9B-4E47-BFED-F9E6E1164517}" type="datetimeFigureOut">
              <a:rPr lang="en-US" smtClean="0"/>
              <a:t>18/9/2024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1E35E-81EE-836D-0CE1-A136B990E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8E301-E30C-650D-08CD-3077033A1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BEA0-3D67-4A35-88EF-08523362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68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FF0DF-52DB-1AFD-C9D9-D9A498BCB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CE3678-567A-83E4-8DC7-D948709F4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3AF0C-EBED-3F37-1339-24DC4D94A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1F21-AB9B-4E47-BFED-F9E6E1164517}" type="datetimeFigureOut">
              <a:rPr lang="en-US" smtClean="0"/>
              <a:t>18/9/2024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C343B-4365-BE12-EA38-2C469B6CA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AF782-7624-3E60-2307-13D6B16BE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BEA0-3D67-4A35-88EF-08523362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10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E8F9C5-FB09-C324-58A3-ECD09C2B49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884E02-5210-C7A6-CF06-DFBC30F1D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1638E-B002-E31A-1435-3DBBB192D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1F21-AB9B-4E47-BFED-F9E6E1164517}" type="datetimeFigureOut">
              <a:rPr lang="en-US" smtClean="0"/>
              <a:t>18/9/2024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8213B-008E-DABC-50DB-49BBD4E21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46EE1-66A3-8B6C-72CA-CE8F1C78F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BEA0-3D67-4A35-88EF-08523362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69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78544-46EA-770F-3C48-05BC352F7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628FC-1DF7-F650-56E2-EBBE96DF0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4D411-7D0F-FFAD-5C73-CCAFE7309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1F21-AB9B-4E47-BFED-F9E6E1164517}" type="datetimeFigureOut">
              <a:rPr lang="en-US" smtClean="0"/>
              <a:t>18/9/2024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B9765-516B-A4F7-3F91-25D8EB8CB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3DA20-6D28-BE87-CE1C-28E0DA3D4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BEA0-3D67-4A35-88EF-08523362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74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3EB63-0D27-0A5C-D120-DB53F3EFD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2E0E3-C671-78A0-2C86-C3CD1F044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4257C-6816-6599-6010-5FA2FCFB2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1F21-AB9B-4E47-BFED-F9E6E1164517}" type="datetimeFigureOut">
              <a:rPr lang="en-US" smtClean="0"/>
              <a:t>18/9/2024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F7393-D619-768F-066E-573C3A450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C2E7C-A74B-0C56-AF80-10E6E2A8E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BEA0-3D67-4A35-88EF-08523362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11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5EED9-246F-3835-8622-FCE6BAFA6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CBA03-B709-13F9-9E64-D39AF8ED5D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59A4E-A10B-68CF-E557-92A03EA10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9F3A4-43ED-A3D7-1D40-46514BAC2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1F21-AB9B-4E47-BFED-F9E6E1164517}" type="datetimeFigureOut">
              <a:rPr lang="en-US" smtClean="0"/>
              <a:t>18/9/2024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CED2E-0A75-6993-F409-ACD81F62F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58290F-6C73-A749-BB9D-7C32E492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BEA0-3D67-4A35-88EF-08523362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8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0601E-D52F-94A7-1FB5-4445A495E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3B72A-BC3A-6715-352B-E73AE1385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08096E-41FD-5A05-026C-F310B738E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FC1700-F6EE-7A0A-96A6-91188537A6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8A5DAD-2282-92DA-FFAB-0B39F308F8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173363-40F3-A627-6147-3102D98E0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1F21-AB9B-4E47-BFED-F9E6E1164517}" type="datetimeFigureOut">
              <a:rPr lang="en-US" smtClean="0"/>
              <a:t>18/9/2024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1B791E-5119-8B97-5D61-F3D7E09C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F9323F-F571-B089-133C-F446D68B3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BEA0-3D67-4A35-88EF-08523362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13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BF906-9656-77F6-35E4-E4C2A2099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E82667-120B-C0C4-3F24-A8B6F5938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1F21-AB9B-4E47-BFED-F9E6E1164517}" type="datetimeFigureOut">
              <a:rPr lang="en-US" smtClean="0"/>
              <a:t>18/9/2024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8A800A-8FE4-D9D6-EED6-F77CBED78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969658-BFA3-AAAC-907F-A0B54B386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BEA0-3D67-4A35-88EF-08523362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96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881C2F-7533-B3DF-9B2C-55F83315C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1F21-AB9B-4E47-BFED-F9E6E1164517}" type="datetimeFigureOut">
              <a:rPr lang="en-US" smtClean="0"/>
              <a:t>18/9/2024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AD0563-C20D-0A29-C2F8-26F689FFB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BEEA26-A266-5F98-E154-E18039116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BEA0-3D67-4A35-88EF-08523362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67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4825A-8C13-555E-C6D6-D5C099703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38CD4-599B-BA78-8F99-DA03E0F55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4D7BE0-5549-0BAE-5D28-97ECA171F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C8D0B-2A18-EAF1-1EB7-D966AD486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1F21-AB9B-4E47-BFED-F9E6E1164517}" type="datetimeFigureOut">
              <a:rPr lang="en-US" smtClean="0"/>
              <a:t>18/9/2024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BF52A-5B21-7B88-4AC3-B41B7647F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E4F8BE-3AB0-7A8D-8433-A57FC0EBE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BEA0-3D67-4A35-88EF-08523362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01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423B6-9DA9-AD73-B89E-BBF6D4F1D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3192C2-9EE7-E578-55D1-660AE520A9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5DF7F2-B7CE-D7AC-9001-E24C8F0EA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B9BFF-F15C-472D-437A-1A582002C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1F21-AB9B-4E47-BFED-F9E6E1164517}" type="datetimeFigureOut">
              <a:rPr lang="en-US" smtClean="0"/>
              <a:t>18/9/2024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C1804-9F69-F2A6-B36F-C55EF5CFF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04781-636C-A52F-8FB3-84AEDCBD7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BEA0-3D67-4A35-88EF-08523362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0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9Slide.vn - 2019">
            <a:extLst>
              <a:ext uri="{FF2B5EF4-FFF2-40B4-BE49-F238E27FC236}">
                <a16:creationId xmlns:a16="http://schemas.microsoft.com/office/drawing/2014/main" id="{6AE071FF-2697-5DB1-11A4-C7EFA658BA0D}"/>
              </a:ext>
            </a:extLst>
          </p:cNvPr>
          <p:cNvSpPr txBox="1"/>
          <p:nvPr userDrawn="1"/>
        </p:nvSpPr>
        <p:spPr>
          <a:xfrm>
            <a:off x="0" y="-2734965"/>
            <a:ext cx="121920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2400">
                <a:solidFill>
                  <a:srgbClr val="CFCFCF"/>
                </a:solidFill>
              </a:rPr>
              <a:t>www.9slide.vn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983B0-C4C8-8063-32CB-26FD4BE92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6015B-741B-462C-8970-AB395CD39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E6E72-B7AB-A910-D084-1458777872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11F21-AB9B-4E47-BFED-F9E6E1164517}" type="datetimeFigureOut">
              <a:rPr lang="en-US" smtClean="0"/>
              <a:t>18/9/2024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E5F8A-120C-4316-8C0C-872174C78C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116F9-57F4-42B3-8768-23003AB59E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7BEA0-3D67-4A35-88EF-08523362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6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3E4F0D-BFFE-6C18-B38E-8C617031EC35}"/>
              </a:ext>
            </a:extLst>
          </p:cNvPr>
          <p:cNvSpPr txBox="1"/>
          <p:nvPr/>
        </p:nvSpPr>
        <p:spPr>
          <a:xfrm>
            <a:off x="4419600" y="2865457"/>
            <a:ext cx="37467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>
                <a:solidFill>
                  <a:srgbClr val="404040"/>
                </a:solidFill>
              </a:rPr>
              <a:t>EARPHONE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BED937-5678-3B57-C9D7-7D6C409FE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524000"/>
            <a:ext cx="3599012" cy="35990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102003-AB3D-F1A7-B8D1-C16B59A8E312}"/>
              </a:ext>
            </a:extLst>
          </p:cNvPr>
          <p:cNvSpPr txBox="1"/>
          <p:nvPr/>
        </p:nvSpPr>
        <p:spPr>
          <a:xfrm>
            <a:off x="4419600" y="2208340"/>
            <a:ext cx="15552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With</a:t>
            </a:r>
            <a:endParaRPr lang="en-US" sz="660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6F93B7-8598-88AC-AC80-7B9180BE846C}"/>
              </a:ext>
            </a:extLst>
          </p:cNvPr>
          <p:cNvSpPr txBox="1"/>
          <p:nvPr/>
        </p:nvSpPr>
        <p:spPr>
          <a:xfrm>
            <a:off x="4419600" y="1663356"/>
            <a:ext cx="1099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chemeClr val="bg1">
                    <a:lumMod val="75000"/>
                  </a:schemeClr>
                </a:solidFill>
              </a:rPr>
              <a:t>Enjoy</a:t>
            </a:r>
            <a:endParaRPr lang="en-US" sz="4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9C9983-A550-1337-DFDB-8DD0D7BE1125}"/>
              </a:ext>
            </a:extLst>
          </p:cNvPr>
          <p:cNvSpPr/>
          <p:nvPr/>
        </p:nvSpPr>
        <p:spPr>
          <a:xfrm>
            <a:off x="4648200" y="5123012"/>
            <a:ext cx="3518195" cy="896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3077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EBD9AA-1EF1-3BDE-68C9-6F338E7E6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2167" l="7000" r="93111">
                        <a14:foregroundMark x1="12222" y1="21833" x2="28889" y2="24333"/>
                        <a14:foregroundMark x1="28889" y1="24333" x2="29667" y2="24833"/>
                        <a14:foregroundMark x1="47111" y1="34667" x2="56778" y2="36667"/>
                        <a14:foregroundMark x1="56778" y1="36667" x2="67667" y2="31667"/>
                        <a14:foregroundMark x1="67667" y1="31667" x2="67889" y2="29833"/>
                        <a14:foregroundMark x1="17222" y1="22833" x2="38222" y2="22167"/>
                        <a14:foregroundMark x1="38222" y1="22167" x2="50111" y2="22500"/>
                        <a14:foregroundMark x1="51889" y1="24833" x2="63556" y2="37333"/>
                        <a14:foregroundMark x1="29444" y1="17333" x2="25111" y2="23833"/>
                        <a14:foregroundMark x1="25111" y1="23833" x2="23444" y2="29000"/>
                        <a14:foregroundMark x1="14778" y1="26833" x2="9111" y2="31833"/>
                        <a14:foregroundMark x1="9667" y1="22833" x2="12222" y2="28000"/>
                        <a14:foregroundMark x1="10667" y1="15833" x2="11111" y2="31000"/>
                        <a14:foregroundMark x1="11556" y1="29833" x2="12556" y2="36333"/>
                        <a14:foregroundMark x1="10111" y1="61667" x2="8889" y2="73833"/>
                        <a14:foregroundMark x1="8889" y1="73833" x2="37000" y2="70500"/>
                        <a14:foregroundMark x1="37000" y1="70500" x2="77000" y2="78000"/>
                        <a14:foregroundMark x1="77000" y1="78000" x2="21111" y2="84333"/>
                        <a14:foregroundMark x1="21111" y1="84333" x2="71222" y2="86000"/>
                        <a14:foregroundMark x1="71222" y1="86000" x2="81111" y2="85500"/>
                        <a14:foregroundMark x1="81111" y1="85500" x2="85667" y2="78167"/>
                        <a14:foregroundMark x1="85667" y1="78167" x2="86778" y2="67833"/>
                        <a14:foregroundMark x1="86778" y1="67833" x2="22000" y2="60167"/>
                        <a14:foregroundMark x1="22000" y1="60167" x2="65111" y2="58000"/>
                        <a14:foregroundMark x1="65111" y1="58000" x2="85111" y2="59000"/>
                        <a14:foregroundMark x1="85111" y1="59000" x2="88667" y2="69833"/>
                        <a14:foregroundMark x1="88667" y1="69833" x2="89444" y2="85833"/>
                        <a14:foregroundMark x1="89778" y1="85833" x2="90444" y2="63667"/>
                        <a14:foregroundMark x1="90444" y1="63667" x2="90111" y2="61500"/>
                        <a14:foregroundMark x1="88111" y1="59333" x2="93222" y2="67833"/>
                        <a14:foregroundMark x1="93222" y1="67833" x2="93333" y2="71833"/>
                        <a14:foregroundMark x1="93000" y1="78000" x2="92333" y2="85000"/>
                        <a14:foregroundMark x1="91111" y1="88667" x2="21333" y2="92333"/>
                        <a14:foregroundMark x1="21333" y1="92333" x2="10556" y2="86667"/>
                        <a14:foregroundMark x1="10556" y1="86667" x2="9111" y2="70333"/>
                        <a14:foregroundMark x1="9111" y1="70333" x2="9889" y2="67500"/>
                        <a14:foregroundMark x1="7000" y1="72500" x2="7778" y2="80000"/>
                        <a14:foregroundMark x1="8444" y1="64500" x2="18778" y2="63000"/>
                        <a14:foregroundMark x1="18778" y1="63000" x2="28778" y2="63000"/>
                        <a14:foregroundMark x1="25556" y1="62667" x2="57222" y2="62000"/>
                        <a14:foregroundMark x1="57222" y1="62000" x2="73111" y2="64833"/>
                        <a14:foregroundMark x1="75889" y1="68833" x2="80667" y2="74500"/>
                        <a14:foregroundMark x1="80667" y1="74500" x2="82222" y2="75000"/>
                        <a14:foregroundMark x1="63222" y1="72833" x2="70222" y2="75167"/>
                        <a14:foregroundMark x1="70222" y1="75167" x2="75111" y2="73500"/>
                        <a14:foregroundMark x1="64889" y1="75167" x2="71000" y2="76667"/>
                        <a14:foregroundMark x1="71000" y1="76667" x2="74333" y2="71167"/>
                        <a14:foregroundMark x1="51444" y1="70000" x2="58556" y2="73167"/>
                        <a14:foregroundMark x1="15111" y1="59167" x2="9556" y2="61000"/>
                        <a14:foregroundMark x1="17333" y1="57500" x2="24333" y2="58500"/>
                        <a14:foregroundMark x1="16778" y1="63000" x2="30333" y2="72833"/>
                        <a14:foregroundMark x1="42222" y1="76500" x2="71889" y2="76500"/>
                        <a14:foregroundMark x1="72000" y1="76500" x2="74556" y2="73833"/>
                        <a14:foregroundMark x1="76000" y1="73500" x2="76222" y2="68833"/>
                        <a14:foregroundMark x1="7556" y1="13833" x2="16111" y2="24333"/>
                        <a14:foregroundMark x1="16111" y1="24333" x2="86889" y2="33333"/>
                        <a14:foregroundMark x1="84778" y1="35333" x2="31444" y2="35667"/>
                        <a14:foregroundMark x1="16889" y1="37333" x2="56667" y2="39833"/>
                        <a14:foregroundMark x1="75333" y1="40667" x2="85778" y2="38500"/>
                        <a14:foregroundMark x1="88333" y1="36167" x2="87000" y2="26333"/>
                        <a14:foregroundMark x1="87000" y1="26333" x2="67111" y2="20333"/>
                        <a14:foregroundMark x1="67111" y1="20333" x2="32667" y2="25167"/>
                        <a14:foregroundMark x1="14111" y1="11500" x2="52000" y2="13000"/>
                        <a14:foregroundMark x1="52000" y1="13000" x2="70000" y2="11333"/>
                        <a14:foregroundMark x1="70000" y1="11333" x2="74556" y2="11500"/>
                        <a14:foregroundMark x1="78000" y1="13333" x2="83333" y2="16833"/>
                        <a14:foregroundMark x1="83333" y1="16833" x2="87667" y2="22167"/>
                        <a14:foregroundMark x1="90444" y1="29000" x2="91444" y2="36833"/>
                        <a14:foregroundMark x1="91667" y1="21333" x2="89444" y2="14333"/>
                        <a14:foregroundMark x1="86778" y1="13333" x2="65778" y2="12000"/>
                        <a14:foregroundMark x1="51444" y1="14333" x2="30556" y2="16500"/>
                        <a14:foregroundMark x1="29889" y1="16500" x2="36333" y2="19167"/>
                        <a14:foregroundMark x1="41889" y1="23833" x2="24556" y2="29167"/>
                        <a14:foregroundMark x1="22333" y1="25500" x2="18778" y2="17167"/>
                        <a14:foregroundMark x1="16111" y1="23000" x2="14444" y2="26833"/>
                        <a14:foregroundMark x1="7778" y1="13000" x2="7111" y2="34333"/>
                        <a14:foregroundMark x1="7111" y1="34333" x2="17556" y2="42500"/>
                        <a14:foregroundMark x1="17556" y1="42500" x2="74444" y2="40000"/>
                        <a14:foregroundMark x1="74444" y1="40000" x2="81000" y2="40000"/>
                        <a14:foregroundMark x1="81000" y1="40000" x2="89000" y2="39333"/>
                        <a14:foregroundMark x1="89000" y1="39333" x2="90889" y2="22667"/>
                        <a14:foregroundMark x1="90889" y1="22667" x2="82111" y2="17167"/>
                        <a14:foregroundMark x1="82111" y1="17167" x2="28778" y2="32333"/>
                        <a14:foregroundMark x1="33667" y1="33667" x2="62889" y2="34500"/>
                        <a14:foregroundMark x1="53000" y1="32500" x2="34333" y2="30000"/>
                        <a14:foregroundMark x1="40000" y1="32500" x2="52222" y2="33167"/>
                        <a14:foregroundMark x1="60222" y1="33000" x2="74444" y2="24500"/>
                        <a14:foregroundMark x1="74444" y1="23833" x2="76333" y2="27000"/>
                        <a14:foregroundMark x1="70333" y1="22000" x2="78444" y2="32833"/>
                        <a14:foregroundMark x1="78889" y1="32833" x2="84111" y2="36500"/>
                        <a14:foregroundMark x1="86333" y1="38333" x2="86000" y2="38833"/>
                        <a14:foregroundMark x1="79111" y1="42667" x2="89333" y2="42167"/>
                        <a14:foregroundMark x1="89333" y1="42167" x2="92333" y2="33000"/>
                        <a14:foregroundMark x1="92333" y1="33000" x2="91000" y2="16333"/>
                        <a14:foregroundMark x1="91000" y1="16333" x2="83333" y2="11000"/>
                        <a14:foregroundMark x1="83333" y1="11000" x2="83000" y2="11000"/>
                        <a14:foregroundMark x1="60222" y1="14833" x2="26778" y2="13833"/>
                        <a14:foregroundMark x1="28222" y1="11000" x2="55667" y2="11500"/>
                        <a14:foregroundMark x1="8556" y1="33833" x2="12111" y2="42333"/>
                        <a14:foregroundMark x1="18111" y1="31833" x2="21556" y2="37167"/>
                        <a14:foregroundMark x1="21000" y1="31500" x2="15444" y2="38333"/>
                        <a14:backgroundMark x1="12778" y1="50500" x2="21000" y2="50333"/>
                      </a14:backgroundRemoval>
                    </a14:imgEffect>
                  </a14:imgLayer>
                </a14:imgProps>
              </a:ext>
            </a:extLst>
          </a:blip>
          <a:srcRect t="48000"/>
          <a:stretch/>
        </p:blipFill>
        <p:spPr>
          <a:xfrm>
            <a:off x="5924550" y="2197101"/>
            <a:ext cx="6191250" cy="21462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840018-4FE4-20DE-00E8-AE7D4A9D8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2167" l="7000" r="93111">
                        <a14:foregroundMark x1="12222" y1="21833" x2="28889" y2="24333"/>
                        <a14:foregroundMark x1="28889" y1="24333" x2="29667" y2="24833"/>
                        <a14:foregroundMark x1="47111" y1="34667" x2="56778" y2="36667"/>
                        <a14:foregroundMark x1="56778" y1="36667" x2="67667" y2="31667"/>
                        <a14:foregroundMark x1="67667" y1="31667" x2="67889" y2="29833"/>
                        <a14:foregroundMark x1="17222" y1="22833" x2="38222" y2="22167"/>
                        <a14:foregroundMark x1="38222" y1="22167" x2="50111" y2="22500"/>
                        <a14:foregroundMark x1="51889" y1="24833" x2="63556" y2="37333"/>
                        <a14:foregroundMark x1="29444" y1="17333" x2="25111" y2="23833"/>
                        <a14:foregroundMark x1="25111" y1="23833" x2="23444" y2="29000"/>
                        <a14:foregroundMark x1="14778" y1="26833" x2="9111" y2="31833"/>
                        <a14:foregroundMark x1="9667" y1="22833" x2="12222" y2="28000"/>
                        <a14:foregroundMark x1="10667" y1="15833" x2="11111" y2="31000"/>
                        <a14:foregroundMark x1="11556" y1="29833" x2="12556" y2="36333"/>
                        <a14:foregroundMark x1="10111" y1="61667" x2="8889" y2="73833"/>
                        <a14:foregroundMark x1="8889" y1="73833" x2="37000" y2="70500"/>
                        <a14:foregroundMark x1="37000" y1="70500" x2="77000" y2="78000"/>
                        <a14:foregroundMark x1="77000" y1="78000" x2="21111" y2="84333"/>
                        <a14:foregroundMark x1="21111" y1="84333" x2="71222" y2="86000"/>
                        <a14:foregroundMark x1="71222" y1="86000" x2="81111" y2="85500"/>
                        <a14:foregroundMark x1="81111" y1="85500" x2="85667" y2="78167"/>
                        <a14:foregroundMark x1="85667" y1="78167" x2="86778" y2="67833"/>
                        <a14:foregroundMark x1="86778" y1="67833" x2="22000" y2="60167"/>
                        <a14:foregroundMark x1="22000" y1="60167" x2="65111" y2="58000"/>
                        <a14:foregroundMark x1="65111" y1="58000" x2="85111" y2="59000"/>
                        <a14:foregroundMark x1="85111" y1="59000" x2="88667" y2="69833"/>
                        <a14:foregroundMark x1="88667" y1="69833" x2="89444" y2="85833"/>
                        <a14:foregroundMark x1="89778" y1="85833" x2="90444" y2="63667"/>
                        <a14:foregroundMark x1="90444" y1="63667" x2="90111" y2="61500"/>
                        <a14:foregroundMark x1="88111" y1="59333" x2="93222" y2="67833"/>
                        <a14:foregroundMark x1="93222" y1="67833" x2="93333" y2="71833"/>
                        <a14:foregroundMark x1="93000" y1="78000" x2="92333" y2="85000"/>
                        <a14:foregroundMark x1="91111" y1="88667" x2="21333" y2="92333"/>
                        <a14:foregroundMark x1="21333" y1="92333" x2="10556" y2="86667"/>
                        <a14:foregroundMark x1="10556" y1="86667" x2="9111" y2="70333"/>
                        <a14:foregroundMark x1="9111" y1="70333" x2="9889" y2="67500"/>
                        <a14:foregroundMark x1="7000" y1="72500" x2="7778" y2="80000"/>
                        <a14:foregroundMark x1="8444" y1="64500" x2="18778" y2="63000"/>
                        <a14:foregroundMark x1="18778" y1="63000" x2="28778" y2="63000"/>
                        <a14:foregroundMark x1="25556" y1="62667" x2="57222" y2="62000"/>
                        <a14:foregroundMark x1="57222" y1="62000" x2="73111" y2="64833"/>
                        <a14:foregroundMark x1="75889" y1="68833" x2="80667" y2="74500"/>
                        <a14:foregroundMark x1="80667" y1="74500" x2="82222" y2="75000"/>
                        <a14:foregroundMark x1="63222" y1="72833" x2="70222" y2="75167"/>
                        <a14:foregroundMark x1="70222" y1="75167" x2="75111" y2="73500"/>
                        <a14:foregroundMark x1="64889" y1="75167" x2="71000" y2="76667"/>
                        <a14:foregroundMark x1="71000" y1="76667" x2="74333" y2="71167"/>
                        <a14:foregroundMark x1="51444" y1="70000" x2="58556" y2="73167"/>
                        <a14:foregroundMark x1="15111" y1="59167" x2="9556" y2="61000"/>
                        <a14:foregroundMark x1="17333" y1="57500" x2="24333" y2="58500"/>
                        <a14:foregroundMark x1="16778" y1="63000" x2="30333" y2="72833"/>
                        <a14:foregroundMark x1="42222" y1="76500" x2="71889" y2="76500"/>
                        <a14:foregroundMark x1="72000" y1="76500" x2="74556" y2="73833"/>
                        <a14:foregroundMark x1="76000" y1="73500" x2="76222" y2="68833"/>
                        <a14:foregroundMark x1="7556" y1="13833" x2="16111" y2="24333"/>
                        <a14:foregroundMark x1="16111" y1="24333" x2="86889" y2="33333"/>
                        <a14:foregroundMark x1="84778" y1="35333" x2="31444" y2="35667"/>
                        <a14:foregroundMark x1="16889" y1="37333" x2="56667" y2="39833"/>
                        <a14:foregroundMark x1="75333" y1="40667" x2="85778" y2="38500"/>
                        <a14:foregroundMark x1="88333" y1="36167" x2="87000" y2="26333"/>
                        <a14:foregroundMark x1="87000" y1="26333" x2="67111" y2="20333"/>
                        <a14:foregroundMark x1="67111" y1="20333" x2="32667" y2="25167"/>
                        <a14:foregroundMark x1="14111" y1="11500" x2="52000" y2="13000"/>
                        <a14:foregroundMark x1="52000" y1="13000" x2="70000" y2="11333"/>
                        <a14:foregroundMark x1="70000" y1="11333" x2="74556" y2="11500"/>
                        <a14:foregroundMark x1="78000" y1="13333" x2="83333" y2="16833"/>
                        <a14:foregroundMark x1="83333" y1="16833" x2="87667" y2="22167"/>
                        <a14:foregroundMark x1="90444" y1="29000" x2="91444" y2="36833"/>
                        <a14:foregroundMark x1="91667" y1="21333" x2="89444" y2="14333"/>
                        <a14:foregroundMark x1="86778" y1="13333" x2="65778" y2="12000"/>
                        <a14:foregroundMark x1="51444" y1="14333" x2="30556" y2="16500"/>
                        <a14:foregroundMark x1="29889" y1="16500" x2="36333" y2="19167"/>
                        <a14:foregroundMark x1="41889" y1="23833" x2="24556" y2="29167"/>
                        <a14:foregroundMark x1="22333" y1="25500" x2="18778" y2="17167"/>
                        <a14:foregroundMark x1="16111" y1="23000" x2="14444" y2="26833"/>
                        <a14:foregroundMark x1="7778" y1="13000" x2="7111" y2="34333"/>
                        <a14:foregroundMark x1="7111" y1="34333" x2="17556" y2="42500"/>
                        <a14:foregroundMark x1="17556" y1="42500" x2="74444" y2="40000"/>
                        <a14:foregroundMark x1="74444" y1="40000" x2="81000" y2="40000"/>
                        <a14:foregroundMark x1="81000" y1="40000" x2="89000" y2="39333"/>
                        <a14:foregroundMark x1="89000" y1="39333" x2="90889" y2="22667"/>
                        <a14:foregroundMark x1="90889" y1="22667" x2="82111" y2="17167"/>
                        <a14:foregroundMark x1="82111" y1="17167" x2="28778" y2="32333"/>
                        <a14:foregroundMark x1="33667" y1="33667" x2="62889" y2="34500"/>
                        <a14:foregroundMark x1="53000" y1="32500" x2="34333" y2="30000"/>
                        <a14:foregroundMark x1="40000" y1="32500" x2="52222" y2="33167"/>
                        <a14:foregroundMark x1="60222" y1="33000" x2="74444" y2="24500"/>
                        <a14:foregroundMark x1="74444" y1="23833" x2="76333" y2="27000"/>
                        <a14:foregroundMark x1="70333" y1="22000" x2="78444" y2="32833"/>
                        <a14:foregroundMark x1="78889" y1="32833" x2="84111" y2="36500"/>
                        <a14:foregroundMark x1="86333" y1="38333" x2="86000" y2="38833"/>
                        <a14:foregroundMark x1="79111" y1="42667" x2="89333" y2="42167"/>
                        <a14:foregroundMark x1="89333" y1="42167" x2="92333" y2="33000"/>
                        <a14:foregroundMark x1="92333" y1="33000" x2="91000" y2="16333"/>
                        <a14:foregroundMark x1="91000" y1="16333" x2="83333" y2="11000"/>
                        <a14:foregroundMark x1="83333" y1="11000" x2="83000" y2="11000"/>
                        <a14:foregroundMark x1="60222" y1="14833" x2="26778" y2="13833"/>
                        <a14:foregroundMark x1="28222" y1="11000" x2="55667" y2="11500"/>
                        <a14:foregroundMark x1="8556" y1="33833" x2="12111" y2="42333"/>
                        <a14:foregroundMark x1="18111" y1="31833" x2="21556" y2="37167"/>
                        <a14:foregroundMark x1="21000" y1="31500" x2="15444" y2="38333"/>
                        <a14:backgroundMark x1="12778" y1="50500" x2="21000" y2="50333"/>
                      </a14:backgroundRemoval>
                    </a14:imgEffect>
                  </a14:imgLayer>
                </a14:imgProps>
              </a:ext>
            </a:extLst>
          </a:blip>
          <a:srcRect b="50154"/>
          <a:stretch/>
        </p:blipFill>
        <p:spPr>
          <a:xfrm>
            <a:off x="76200" y="2155189"/>
            <a:ext cx="61912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80961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C6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3E4F0D-BFFE-6C18-B38E-8C617031EC35}"/>
              </a:ext>
            </a:extLst>
          </p:cNvPr>
          <p:cNvSpPr txBox="1"/>
          <p:nvPr/>
        </p:nvSpPr>
        <p:spPr>
          <a:xfrm>
            <a:off x="3504623" y="2791361"/>
            <a:ext cx="28961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>
                <a:solidFill>
                  <a:schemeClr val="accent4">
                    <a:lumMod val="50000"/>
                  </a:schemeClr>
                </a:solidFill>
              </a:rPr>
              <a:t>Watch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102003-AB3D-F1A7-B8D1-C16B59A8E312}"/>
              </a:ext>
            </a:extLst>
          </p:cNvPr>
          <p:cNvSpPr txBox="1"/>
          <p:nvPr/>
        </p:nvSpPr>
        <p:spPr>
          <a:xfrm>
            <a:off x="3998796" y="2110773"/>
            <a:ext cx="22372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>
                <a:solidFill>
                  <a:schemeClr val="accent4">
                    <a:lumMod val="20000"/>
                    <a:lumOff val="80000"/>
                  </a:schemeClr>
                </a:solidFill>
              </a:rPr>
              <a:t>Wear</a:t>
            </a:r>
            <a:endParaRPr lang="en-US" sz="8800" b="1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6F93B7-8598-88AC-AC80-7B9180BE846C}"/>
              </a:ext>
            </a:extLst>
          </p:cNvPr>
          <p:cNvSpPr txBox="1"/>
          <p:nvPr/>
        </p:nvSpPr>
        <p:spPr>
          <a:xfrm>
            <a:off x="4351707" y="1600200"/>
            <a:ext cx="18027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>
                <a:solidFill>
                  <a:schemeClr val="bg1"/>
                </a:solidFill>
              </a:rPr>
              <a:t>want</a:t>
            </a:r>
            <a:endParaRPr lang="en-US" sz="5400" b="1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414805-8991-6485-D786-B1183421D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022730"/>
            <a:ext cx="2742011" cy="366236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B1146AE-003A-4DF7-D65A-C995D09D51C9}"/>
              </a:ext>
            </a:extLst>
          </p:cNvPr>
          <p:cNvSpPr/>
          <p:nvPr/>
        </p:nvSpPr>
        <p:spPr>
          <a:xfrm>
            <a:off x="4648200" y="6172200"/>
            <a:ext cx="3518195" cy="896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7B64A4-683D-918E-1344-22DFF1F000F1}"/>
              </a:ext>
            </a:extLst>
          </p:cNvPr>
          <p:cNvSpPr/>
          <p:nvPr/>
        </p:nvSpPr>
        <p:spPr>
          <a:xfrm>
            <a:off x="4641702" y="-403767"/>
            <a:ext cx="3518195" cy="896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0112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2C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3E4F0D-BFFE-6C18-B38E-8C617031EC35}"/>
              </a:ext>
            </a:extLst>
          </p:cNvPr>
          <p:cNvSpPr txBox="1"/>
          <p:nvPr/>
        </p:nvSpPr>
        <p:spPr>
          <a:xfrm>
            <a:off x="4191000" y="1956375"/>
            <a:ext cx="26736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>
                <a:solidFill>
                  <a:srgbClr val="FF7D7D"/>
                </a:solidFill>
              </a:rPr>
              <a:t>LAPTOP</a:t>
            </a:r>
            <a:endParaRPr lang="en-US" sz="7200" b="1">
              <a:solidFill>
                <a:srgbClr val="FF7D7D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102003-AB3D-F1A7-B8D1-C16B59A8E312}"/>
              </a:ext>
            </a:extLst>
          </p:cNvPr>
          <p:cNvSpPr txBox="1"/>
          <p:nvPr/>
        </p:nvSpPr>
        <p:spPr>
          <a:xfrm>
            <a:off x="4589983" y="1553289"/>
            <a:ext cx="18108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chemeClr val="bg1"/>
                </a:solidFill>
              </a:rPr>
              <a:t>Devices</a:t>
            </a:r>
            <a:endParaRPr lang="en-US" sz="6000" b="1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6F93B7-8598-88AC-AC80-7B9180BE846C}"/>
              </a:ext>
            </a:extLst>
          </p:cNvPr>
          <p:cNvSpPr txBox="1"/>
          <p:nvPr/>
        </p:nvSpPr>
        <p:spPr>
          <a:xfrm>
            <a:off x="4979322" y="1143000"/>
            <a:ext cx="10404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</a:rPr>
              <a:t>Tried</a:t>
            </a:r>
            <a:endParaRPr lang="en-US" sz="4400" b="1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1146AE-003A-4DF7-D65A-C995D09D51C9}"/>
              </a:ext>
            </a:extLst>
          </p:cNvPr>
          <p:cNvSpPr/>
          <p:nvPr/>
        </p:nvSpPr>
        <p:spPr>
          <a:xfrm>
            <a:off x="4648200" y="6172200"/>
            <a:ext cx="3518195" cy="896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7B64A4-683D-918E-1344-22DFF1F000F1}"/>
              </a:ext>
            </a:extLst>
          </p:cNvPr>
          <p:cNvSpPr/>
          <p:nvPr/>
        </p:nvSpPr>
        <p:spPr>
          <a:xfrm>
            <a:off x="4641702" y="-403767"/>
            <a:ext cx="3518195" cy="896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25FC69B-3FE4-12DA-9E38-90BE27F11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877179"/>
            <a:ext cx="3276600" cy="21708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88C3B45-B9BC-E201-B2FA-546931CCAE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318" y="766454"/>
            <a:ext cx="2415332" cy="182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4953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3E4F0D-BFFE-6C18-B38E-8C617031EC35}"/>
              </a:ext>
            </a:extLst>
          </p:cNvPr>
          <p:cNvSpPr txBox="1"/>
          <p:nvPr/>
        </p:nvSpPr>
        <p:spPr>
          <a:xfrm>
            <a:off x="3146996" y="762000"/>
            <a:ext cx="47766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>
                <a:solidFill>
                  <a:schemeClr val="accent3">
                    <a:lumMod val="20000"/>
                    <a:lumOff val="80000"/>
                  </a:schemeClr>
                </a:solidFill>
              </a:rPr>
              <a:t>Console</a:t>
            </a:r>
            <a:endParaRPr lang="en-US" sz="7200" b="1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102003-AB3D-F1A7-B8D1-C16B59A8E312}"/>
              </a:ext>
            </a:extLst>
          </p:cNvPr>
          <p:cNvSpPr txBox="1"/>
          <p:nvPr/>
        </p:nvSpPr>
        <p:spPr>
          <a:xfrm>
            <a:off x="1300620" y="1437759"/>
            <a:ext cx="19896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solidFill>
                  <a:sysClr val="windowText" lastClr="000000"/>
                </a:solidFill>
              </a:rPr>
              <a:t>Gaming</a:t>
            </a:r>
            <a:endParaRPr lang="en-US" sz="6600" b="1">
              <a:solidFill>
                <a:sysClr val="windowText" lastClr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6F93B7-8598-88AC-AC80-7B9180BE846C}"/>
              </a:ext>
            </a:extLst>
          </p:cNvPr>
          <p:cNvSpPr txBox="1"/>
          <p:nvPr/>
        </p:nvSpPr>
        <p:spPr>
          <a:xfrm>
            <a:off x="1362157" y="1145371"/>
            <a:ext cx="9238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ysClr val="windowText" lastClr="000000"/>
                </a:solidFill>
              </a:rPr>
              <a:t>Best</a:t>
            </a:r>
            <a:endParaRPr lang="en-US" sz="4400" b="1">
              <a:solidFill>
                <a:sysClr val="windowText" lastClr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1146AE-003A-4DF7-D65A-C995D09D51C9}"/>
              </a:ext>
            </a:extLst>
          </p:cNvPr>
          <p:cNvSpPr/>
          <p:nvPr/>
        </p:nvSpPr>
        <p:spPr>
          <a:xfrm>
            <a:off x="4648200" y="6172200"/>
            <a:ext cx="3518195" cy="896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7B64A4-683D-918E-1344-22DFF1F000F1}"/>
              </a:ext>
            </a:extLst>
          </p:cNvPr>
          <p:cNvSpPr/>
          <p:nvPr/>
        </p:nvSpPr>
        <p:spPr>
          <a:xfrm>
            <a:off x="4641702" y="-403767"/>
            <a:ext cx="3518195" cy="896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F18345-BBA4-A07F-3D27-A0C879AF0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1124536"/>
            <a:ext cx="1837247" cy="216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51770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CE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3E4F0D-BFFE-6C18-B38E-8C617031EC35}"/>
              </a:ext>
            </a:extLst>
          </p:cNvPr>
          <p:cNvSpPr txBox="1"/>
          <p:nvPr/>
        </p:nvSpPr>
        <p:spPr>
          <a:xfrm>
            <a:off x="4641702" y="457200"/>
            <a:ext cx="222849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>
                <a:solidFill>
                  <a:srgbClr val="B1EDC9"/>
                </a:solidFill>
              </a:rPr>
              <a:t>VR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102003-AB3D-F1A7-B8D1-C16B59A8E312}"/>
              </a:ext>
            </a:extLst>
          </p:cNvPr>
          <p:cNvSpPr txBox="1"/>
          <p:nvPr/>
        </p:nvSpPr>
        <p:spPr>
          <a:xfrm rot="5400000">
            <a:off x="2311111" y="2275567"/>
            <a:ext cx="3793026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>
                <a:solidFill>
                  <a:srgbClr val="155F33"/>
                </a:solidFill>
              </a:rPr>
              <a:t>Game</a:t>
            </a:r>
            <a:endParaRPr lang="en-US" sz="16600" b="1">
              <a:solidFill>
                <a:srgbClr val="155F3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6F93B7-8598-88AC-AC80-7B9180BE846C}"/>
              </a:ext>
            </a:extLst>
          </p:cNvPr>
          <p:cNvSpPr txBox="1"/>
          <p:nvPr/>
        </p:nvSpPr>
        <p:spPr>
          <a:xfrm>
            <a:off x="3562479" y="719554"/>
            <a:ext cx="11619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solidFill>
                  <a:schemeClr val="bg1"/>
                </a:solidFill>
              </a:rPr>
              <a:t>play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1146AE-003A-4DF7-D65A-C995D09D51C9}"/>
              </a:ext>
            </a:extLst>
          </p:cNvPr>
          <p:cNvSpPr/>
          <p:nvPr/>
        </p:nvSpPr>
        <p:spPr>
          <a:xfrm>
            <a:off x="4648200" y="6172200"/>
            <a:ext cx="3518195" cy="896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7B64A4-683D-918E-1344-22DFF1F000F1}"/>
              </a:ext>
            </a:extLst>
          </p:cNvPr>
          <p:cNvSpPr/>
          <p:nvPr/>
        </p:nvSpPr>
        <p:spPr>
          <a:xfrm>
            <a:off x="4641702" y="-403767"/>
            <a:ext cx="3518195" cy="896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17C789-B87E-E805-A0B4-556E8448D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540" y="2438400"/>
            <a:ext cx="4941997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74596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7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3E4F0D-BFFE-6C18-B38E-8C617031EC35}"/>
              </a:ext>
            </a:extLst>
          </p:cNvPr>
          <p:cNvSpPr txBox="1"/>
          <p:nvPr/>
        </p:nvSpPr>
        <p:spPr>
          <a:xfrm>
            <a:off x="4641702" y="457200"/>
            <a:ext cx="251062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>
                <a:solidFill>
                  <a:schemeClr val="accent5">
                    <a:lumMod val="20000"/>
                    <a:lumOff val="80000"/>
                  </a:schemeClr>
                </a:solidFill>
              </a:rPr>
              <a:t>JBL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102003-AB3D-F1A7-B8D1-C16B59A8E312}"/>
              </a:ext>
            </a:extLst>
          </p:cNvPr>
          <p:cNvSpPr txBox="1"/>
          <p:nvPr/>
        </p:nvSpPr>
        <p:spPr>
          <a:xfrm>
            <a:off x="3436293" y="1847309"/>
            <a:ext cx="561846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>
                <a:solidFill>
                  <a:srgbClr val="8FBFFF"/>
                </a:solidFill>
              </a:rPr>
              <a:t>SPEAKER</a:t>
            </a:r>
            <a:endParaRPr lang="en-US" sz="16600" b="1">
              <a:solidFill>
                <a:srgbClr val="8FB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6F93B7-8598-88AC-AC80-7B9180BE846C}"/>
              </a:ext>
            </a:extLst>
          </p:cNvPr>
          <p:cNvSpPr txBox="1"/>
          <p:nvPr/>
        </p:nvSpPr>
        <p:spPr>
          <a:xfrm>
            <a:off x="3513621" y="1565195"/>
            <a:ext cx="12784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solidFill>
                  <a:schemeClr val="bg1"/>
                </a:solidFill>
              </a:rPr>
              <a:t>Now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1146AE-003A-4DF7-D65A-C995D09D51C9}"/>
              </a:ext>
            </a:extLst>
          </p:cNvPr>
          <p:cNvSpPr/>
          <p:nvPr/>
        </p:nvSpPr>
        <p:spPr>
          <a:xfrm>
            <a:off x="4648200" y="6418412"/>
            <a:ext cx="3518195" cy="896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7B64A4-683D-918E-1344-22DFF1F000F1}"/>
              </a:ext>
            </a:extLst>
          </p:cNvPr>
          <p:cNvSpPr/>
          <p:nvPr/>
        </p:nvSpPr>
        <p:spPr>
          <a:xfrm>
            <a:off x="4641702" y="-403767"/>
            <a:ext cx="3518195" cy="896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C19AAE-B14A-F82D-4D4A-85D28E20D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348" b="89043" l="1905" r="92925">
                        <a14:foregroundMark x1="5442" y1="32348" x2="8571" y2="53391"/>
                        <a14:foregroundMark x1="8571" y1="53391" x2="8707" y2="53565"/>
                        <a14:foregroundMark x1="6803" y1="48696" x2="63810" y2="17043"/>
                        <a14:foregroundMark x1="64898" y1="17043" x2="87483" y2="29043"/>
                        <a14:foregroundMark x1="87483" y1="30087" x2="88571" y2="37565"/>
                        <a14:foregroundMark x1="79048" y1="34261" x2="76735" y2="36000"/>
                        <a14:foregroundMark x1="78639" y1="39304" x2="79592" y2="38261"/>
                        <a14:foregroundMark x1="87891" y1="29217" x2="92245" y2="32696"/>
                        <a14:foregroundMark x1="93197" y1="27826" x2="91837" y2="36870"/>
                        <a14:foregroundMark x1="46803" y1="9391" x2="77823" y2="4348"/>
                        <a14:foregroundMark x1="80000" y1="4696" x2="45850" y2="12696"/>
                        <a14:foregroundMark x1="45850" y1="12696" x2="45714" y2="13217"/>
                        <a14:foregroundMark x1="66395" y1="6609" x2="63673" y2="11304"/>
                        <a14:foregroundMark x1="41361" y1="22609" x2="29388" y2="34957"/>
                        <a14:foregroundMark x1="36599" y1="40000" x2="56054" y2="44870"/>
                        <a14:foregroundMark x1="32381" y1="44522" x2="30204" y2="45043"/>
                        <a14:foregroundMark x1="3129" y1="37739" x2="1905" y2="52000"/>
                      </a14:backgroundRemoval>
                    </a14:imgEffect>
                  </a14:imgLayer>
                </a14:imgProps>
              </a:ext>
            </a:extLst>
          </a:blip>
          <a:srcRect b="24956"/>
          <a:stretch/>
        </p:blipFill>
        <p:spPr>
          <a:xfrm rot="19836989">
            <a:off x="5407501" y="3160467"/>
            <a:ext cx="3489650" cy="204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6961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E44495-8731-93A8-AB0D-F8B4FA507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712" y="1652587"/>
            <a:ext cx="5362575" cy="35528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DFF3A91-4295-9C52-3061-E78CAA08800E}"/>
              </a:ext>
            </a:extLst>
          </p:cNvPr>
          <p:cNvSpPr/>
          <p:nvPr/>
        </p:nvSpPr>
        <p:spPr>
          <a:xfrm>
            <a:off x="2590800" y="1167769"/>
            <a:ext cx="6377306" cy="462343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9080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DFF3A91-4295-9C52-3061-E78CAA08800E}"/>
              </a:ext>
            </a:extLst>
          </p:cNvPr>
          <p:cNvSpPr/>
          <p:nvPr/>
        </p:nvSpPr>
        <p:spPr>
          <a:xfrm>
            <a:off x="2590800" y="1167769"/>
            <a:ext cx="6377306" cy="462343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68C581-D69C-5F41-8134-A4C4ABE2B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403" y="1633537"/>
            <a:ext cx="5372100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0468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DFF3A91-4295-9C52-3061-E78CAA08800E}"/>
              </a:ext>
            </a:extLst>
          </p:cNvPr>
          <p:cNvSpPr/>
          <p:nvPr/>
        </p:nvSpPr>
        <p:spPr>
          <a:xfrm>
            <a:off x="2590800" y="1167769"/>
            <a:ext cx="6377306" cy="462343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D3464C3-2E60-4307-6390-D34FEFFBA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130" y="1386839"/>
            <a:ext cx="3724645" cy="4084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52744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9Slide.vn</Template>
  <TotalTime>225</TotalTime>
  <Words>18</Words>
  <Application>Microsoft Office PowerPoint</Application>
  <PresentationFormat>Widescreen</PresentationFormat>
  <Paragraphs>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9Slide.vn</Manager>
  <Company>9Slide.vn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9Slide.vn</dc:title>
  <dc:subject>9Slide.vn</dc:subject>
  <dc:creator>Admin</dc:creator>
  <dc:description>9Slide.vn</dc:description>
  <cp:lastModifiedBy>9Slide</cp:lastModifiedBy>
  <cp:revision>7</cp:revision>
  <dcterms:created xsi:type="dcterms:W3CDTF">2024-09-04T09:10:41Z</dcterms:created>
  <dcterms:modified xsi:type="dcterms:W3CDTF">2024-09-18T07:53:49Z</dcterms:modified>
  <cp:category>9Slide.vn</cp:category>
</cp:coreProperties>
</file>