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  <a:srgbClr val="FDC6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6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671C-E276-F2CB-1B52-5E7BD5F31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C9B23-F7C3-C95E-7634-167A3DEC6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31EE6-7CB6-94C5-FC92-7FAF5BC7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BC5F-A439-4350-9C82-F26F890519C5}" type="datetimeFigureOut">
              <a:rPr lang="en-US" smtClean="0"/>
              <a:t>26/8/2024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63CA6-2FD4-13D0-4AD1-5A40367B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0A5C5-44B7-5B4D-7E4C-EC52C447A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D6F9-AEBB-4DDA-AFB1-DEB632DB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7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7227-C654-5F58-1C35-51F86DA8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20AAC-98BD-C38D-F96A-00A97958D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DB71C-8DAE-AC97-4CDF-F5F791BA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BC5F-A439-4350-9C82-F26F890519C5}" type="datetimeFigureOut">
              <a:rPr lang="en-US" smtClean="0"/>
              <a:t>26/8/2024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12C34-BEE8-BF62-D819-D827B994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88CB7-8818-E590-F97C-6522BDD4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D6F9-AEBB-4DDA-AFB1-DEB632DB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7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386D69-D315-0757-EB68-7450D87B2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D2F85-7420-43A7-8F20-E6622E905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D7BFE-7520-FADD-6BE4-2C824AB8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BC5F-A439-4350-9C82-F26F890519C5}" type="datetimeFigureOut">
              <a:rPr lang="en-US" smtClean="0"/>
              <a:t>26/8/2024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A0E89-8563-04F5-2AFC-F7FFD6AA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CC7FC-9F3B-18FC-D11B-EF59A685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D6F9-AEBB-4DDA-AFB1-DEB632DB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97D8-1BBA-7441-0661-CE56058B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C0FA-9122-BE98-A607-5935D7F1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7C754-FD58-4AD3-D42F-C16FBDE7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BC5F-A439-4350-9C82-F26F890519C5}" type="datetimeFigureOut">
              <a:rPr lang="en-US" smtClean="0"/>
              <a:t>26/8/2024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840D3-6390-9611-4AC8-4789A79E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97DCD-D26E-B574-0826-CA30D42D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D6F9-AEBB-4DDA-AFB1-DEB632DB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3795-BC01-9FC6-26CE-AD57E2AF9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91AEB-EAEA-3E9F-43DB-B32D4FBAD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3A7D0-7C6F-5E9C-ECE3-E899DE4B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BC5F-A439-4350-9C82-F26F890519C5}" type="datetimeFigureOut">
              <a:rPr lang="en-US" smtClean="0"/>
              <a:t>26/8/2024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B301E-F2EB-8BF6-D495-659C6501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93093-3DBD-3538-0499-8E34350F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D6F9-AEBB-4DDA-AFB1-DEB632DB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3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FBD3-78D5-6809-6B22-4D451103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0BED8-16F7-CEF3-1A98-FBCF2584B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0D5C2-3108-6366-6FC6-510305346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D9AC4-B97A-97D4-DE41-A982DEDE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BC5F-A439-4350-9C82-F26F890519C5}" type="datetimeFigureOut">
              <a:rPr lang="en-US" smtClean="0"/>
              <a:t>26/8/2024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84230-F750-9BB2-37CE-629F40AD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DE283-3091-49A8-241C-D88066F2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D6F9-AEBB-4DDA-AFB1-DEB632DB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9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ACBD-6E2A-DF8D-7FEB-8F6A12DB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6FF42-3787-5E62-EA35-F8FF66FC3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55AEB-1981-E956-DE07-16AF415C3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0034D-54B8-6CDE-0105-D42A539A8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A2EAE-6821-BBC1-B51C-1EDF07B6D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262D5C-3566-A45A-89DA-B2312827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BC5F-A439-4350-9C82-F26F890519C5}" type="datetimeFigureOut">
              <a:rPr lang="en-US" smtClean="0"/>
              <a:t>26/8/2024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21549-B68B-CB4B-167B-1FF2DD79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6F26D-D547-3E5D-DD87-AF59C0E3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D6F9-AEBB-4DDA-AFB1-DEB632DB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1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8D20-6B35-038F-5A7C-8ABBAD9B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51116-D2F1-3DB9-64A9-298BF3C15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BC5F-A439-4350-9C82-F26F890519C5}" type="datetimeFigureOut">
              <a:rPr lang="en-US" smtClean="0"/>
              <a:t>26/8/2024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AB3BA-DF78-44FE-049B-2A5DA949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00910-E0D1-4CE3-9947-563C465B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D6F9-AEBB-4DDA-AFB1-DEB632DB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7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A4A2E-0A6F-06D0-42DD-3DA60026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BC5F-A439-4350-9C82-F26F890519C5}" type="datetimeFigureOut">
              <a:rPr lang="en-US" smtClean="0"/>
              <a:t>26/8/2024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4DB18-043E-D7E1-FB6C-40F3615E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56812-9DD1-9694-6D5A-F2B7000F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D6F9-AEBB-4DDA-AFB1-DEB632DB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8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37B1-1835-BED0-D110-FE8C01A6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1B1B3-2EBC-9B2B-B451-ABBA5537F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32145-C14A-1C69-CA3F-65B46F90E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26510-4AA4-DB8E-99B3-5BA37226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BC5F-A439-4350-9C82-F26F890519C5}" type="datetimeFigureOut">
              <a:rPr lang="en-US" smtClean="0"/>
              <a:t>26/8/2024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5C21F-4EBC-555B-4FAD-A70D252C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BA30B-3C69-2D39-5D68-31464269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D6F9-AEBB-4DDA-AFB1-DEB632DB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4EFBE-434F-1C91-39EB-F3A831D7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C980DB-0F53-13B7-730D-02BA92376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F5043-59AD-1328-7998-E86CDAECB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64AFB-C854-47F8-04CA-8D013437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BC5F-A439-4350-9C82-F26F890519C5}" type="datetimeFigureOut">
              <a:rPr lang="en-US" smtClean="0"/>
              <a:t>26/8/2024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45C1B-6907-7799-3C88-EE6A447A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7B925-4227-3DE6-9924-30EA67A0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D6F9-AEBB-4DDA-AFB1-DEB632DB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Slide.vn - 2019">
            <a:extLst>
              <a:ext uri="{FF2B5EF4-FFF2-40B4-BE49-F238E27FC236}">
                <a16:creationId xmlns:a16="http://schemas.microsoft.com/office/drawing/2014/main" id="{BDAFF1D5-2C93-8944-50D5-0BBDE7567EA2}"/>
              </a:ext>
            </a:extLst>
          </p:cNvPr>
          <p:cNvSpPr txBox="1"/>
          <p:nvPr userDrawn="1"/>
        </p:nvSpPr>
        <p:spPr>
          <a:xfrm>
            <a:off x="0" y="-27349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EC7A7-443B-8C17-BAD2-64D64AFE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531A6-9C88-5ACA-8E2F-3F103FD9F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0A389-AB18-FA15-4539-93AE0A268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DBC5F-A439-4350-9C82-F26F890519C5}" type="datetimeFigureOut">
              <a:rPr lang="en-US" smtClean="0"/>
              <a:t>26/8/2024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C5703-9B35-01FC-5E82-3E657FF42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DC7E9-33D0-F596-0038-DDAF52D7E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6D6F9-AEBB-4DDA-AFB1-DEB632DB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7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37F3FE-F438-88D1-9052-672951C1C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8" b="91525" l="4167" r="97538">
                        <a14:foregroundMark x1="7008" y1="50212" x2="7197" y2="61229"/>
                        <a14:foregroundMark x1="7197" y1="61229" x2="10606" y2="56992"/>
                        <a14:foregroundMark x1="8333" y1="64195" x2="8333" y2="62076"/>
                        <a14:foregroundMark x1="7576" y1="64407" x2="8144" y2="71186"/>
                        <a14:foregroundMark x1="50379" y1="49788" x2="60985" y2="50847"/>
                        <a14:foregroundMark x1="60985" y1="50847" x2="70265" y2="45127"/>
                        <a14:foregroundMark x1="73485" y1="33898" x2="81250" y2="39619"/>
                        <a14:foregroundMark x1="81250" y1="39619" x2="87311" y2="41525"/>
                        <a14:foregroundMark x1="89015" y1="33051" x2="88826" y2="46186"/>
                        <a14:foregroundMark x1="88826" y1="46186" x2="79924" y2="74153"/>
                        <a14:foregroundMark x1="79924" y1="74153" x2="90152" y2="43432"/>
                        <a14:foregroundMark x1="90152" y1="43432" x2="85417" y2="19492"/>
                        <a14:foregroundMark x1="85417" y1="19492" x2="95076" y2="37076"/>
                        <a14:foregroundMark x1="95076" y1="37076" x2="92045" y2="64195"/>
                        <a14:foregroundMark x1="66098" y1="12288" x2="91288" y2="19068"/>
                        <a14:foregroundMark x1="92614" y1="51271" x2="97159" y2="61864"/>
                        <a14:foregroundMark x1="97159" y1="61864" x2="88636" y2="66949"/>
                        <a14:foregroundMark x1="88636" y1="66949" x2="82008" y2="68008"/>
                        <a14:foregroundMark x1="25000" y1="69915" x2="16288" y2="76907"/>
                        <a14:foregroundMark x1="16288" y1="76907" x2="11174" y2="72034"/>
                        <a14:foregroundMark x1="5492" y1="68644" x2="5492" y2="65042"/>
                        <a14:foregroundMark x1="4356" y1="63559" x2="5492" y2="73729"/>
                        <a14:foregroundMark x1="10795" y1="78814" x2="24621" y2="84534"/>
                        <a14:foregroundMark x1="35038" y1="92161" x2="24053" y2="91525"/>
                        <a14:foregroundMark x1="24053" y1="91525" x2="24053" y2="91525"/>
                        <a14:foregroundMark x1="27841" y1="92161" x2="34659" y2="90890"/>
                        <a14:foregroundMark x1="97727" y1="36653" x2="96591" y2="37288"/>
                        <a14:foregroundMark x1="77841" y1="9746" x2="90909" y2="11653"/>
                        <a14:foregroundMark x1="90909" y1="11653" x2="90152" y2="11653"/>
                        <a14:foregroundMark x1="84280" y1="13771" x2="86932" y2="14831"/>
                        <a14:foregroundMark x1="67992" y1="17161" x2="63826" y2="12076"/>
                        <a14:foregroundMark x1="60417" y1="11017" x2="50000" y2="13771"/>
                        <a14:foregroundMark x1="50000" y1="13771" x2="56629" y2="13771"/>
                        <a14:foregroundMark x1="60606" y1="12288" x2="62500" y2="11017"/>
                        <a14:foregroundMark x1="63636" y1="11653" x2="66477" y2="12500"/>
                        <a14:foregroundMark x1="62121" y1="11864" x2="49621" y2="20975"/>
                        <a14:foregroundMark x1="43561" y1="11864" x2="40152" y2="3178"/>
                        <a14:foregroundMark x1="40909" y1="4237" x2="45265" y2="7627"/>
                        <a14:foregroundMark x1="44508" y1="8051" x2="53030" y2="9110"/>
                        <a14:foregroundMark x1="53030" y1="9110" x2="66477" y2="8898"/>
                        <a14:foregroundMark x1="67045" y1="8898" x2="63068" y2="12076"/>
                        <a14:foregroundMark x1="67235" y1="16525" x2="73106" y2="26271"/>
                        <a14:foregroundMark x1="91856" y1="83051" x2="91667" y2="85593"/>
                        <a14:foregroundMark x1="87500" y1="83898" x2="93371" y2="85381"/>
                        <a14:foregroundMark x1="87689" y1="69280" x2="91098" y2="71398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8700" y="-545751"/>
            <a:ext cx="2209800" cy="19754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B7F603-9A42-AB75-23A6-F056CA5B3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70521" y="983512"/>
            <a:ext cx="1824018" cy="14480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D7EEF9-B576-90C1-8664-967610945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05400" y="2607697"/>
            <a:ext cx="3269758" cy="29229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B0018E-FD08-5098-64F2-B06AC3657DFA}"/>
              </a:ext>
            </a:extLst>
          </p:cNvPr>
          <p:cNvSpPr txBox="1"/>
          <p:nvPr/>
        </p:nvSpPr>
        <p:spPr>
          <a:xfrm>
            <a:off x="-5867400" y="4408063"/>
            <a:ext cx="525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>
                <a:solidFill>
                  <a:srgbClr val="FDC62E"/>
                </a:solidFill>
                <a:latin typeface="#9Slide07 SVNBlade Runner" panose="02040603050506020204" pitchFamily="18" charset="0"/>
              </a:rPr>
              <a:t>TECHZoNE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506C71-1C52-FB85-31D0-CC424994985C}"/>
              </a:ext>
            </a:extLst>
          </p:cNvPr>
          <p:cNvGrpSpPr/>
          <p:nvPr/>
        </p:nvGrpSpPr>
        <p:grpSpPr>
          <a:xfrm>
            <a:off x="4038600" y="1954929"/>
            <a:ext cx="6325796" cy="2922966"/>
            <a:chOff x="3962400" y="233099"/>
            <a:chExt cx="6325796" cy="292296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4447D4D-CF34-6840-8DCE-6145E99A7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7261" y="233099"/>
              <a:ext cx="3269758" cy="2922966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1DD2C80-94C0-923F-93B7-1211DA6FCA3C}"/>
                </a:ext>
              </a:extLst>
            </p:cNvPr>
            <p:cNvSpPr/>
            <p:nvPr/>
          </p:nvSpPr>
          <p:spPr>
            <a:xfrm>
              <a:off x="3962400" y="2347350"/>
              <a:ext cx="6248400" cy="776850"/>
            </a:xfrm>
            <a:prstGeom prst="rect">
              <a:avLst/>
            </a:prstGeom>
            <a:solidFill>
              <a:srgbClr val="242424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E96AF8-A2B1-5AEB-5DD1-91F5FA31A498}"/>
                </a:ext>
              </a:extLst>
            </p:cNvPr>
            <p:cNvSpPr txBox="1"/>
            <p:nvPr/>
          </p:nvSpPr>
          <p:spPr>
            <a:xfrm>
              <a:off x="4267200" y="1940004"/>
              <a:ext cx="60209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>
                  <a:solidFill>
                    <a:srgbClr val="FDC62E"/>
                  </a:solidFill>
                  <a:latin typeface="#9Slide07 SVNBatman Forever Alt" panose="00000400000000000000" pitchFamily="2" charset="0"/>
                </a:rPr>
                <a:t>TECHZoNE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991785C9-4C37-9BBA-AFB7-2A7526D8F9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5400"/>
            <a:ext cx="914400" cy="81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1186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23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#9Slide07 SVNBatman Forever Alt</vt:lpstr>
      <vt:lpstr>#9Slide07 SVNBlade Runner</vt:lpstr>
      <vt:lpstr>Arial</vt:lpstr>
      <vt:lpstr>Calibri</vt:lpstr>
      <vt:lpstr>Calibri Light</vt:lpstr>
      <vt:lpstr>Office Theme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Admin</dc:creator>
  <dc:description>9Slide.vn</dc:description>
  <cp:lastModifiedBy>9Slide</cp:lastModifiedBy>
  <cp:revision>1</cp:revision>
  <dcterms:created xsi:type="dcterms:W3CDTF">2024-08-26T09:19:18Z</dcterms:created>
  <dcterms:modified xsi:type="dcterms:W3CDTF">2024-08-26T09:42:23Z</dcterms:modified>
  <cp:category>9Slide.vn</cp:category>
</cp:coreProperties>
</file>