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78" r:id="rId11"/>
    <p:sldId id="263" r:id="rId12"/>
    <p:sldId id="282" r:id="rId13"/>
    <p:sldId id="265" r:id="rId14"/>
    <p:sldId id="281" r:id="rId15"/>
    <p:sldId id="267" r:id="rId16"/>
    <p:sldId id="275" r:id="rId17"/>
    <p:sldId id="268" r:id="rId18"/>
    <p:sldId id="279" r:id="rId19"/>
    <p:sldId id="280" r:id="rId20"/>
    <p:sldId id="269" r:id="rId21"/>
    <p:sldId id="274" r:id="rId22"/>
    <p:sldId id="270" r:id="rId23"/>
    <p:sldId id="272" r:id="rId24"/>
    <p:sldId id="276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6F6F8"/>
    <a:srgbClr val="FDC62E"/>
    <a:srgbClr val="F8F8F8"/>
    <a:srgbClr val="F1F1F1"/>
    <a:srgbClr val="8FBFFF"/>
    <a:srgbClr val="157CFF"/>
    <a:srgbClr val="9BC6FF"/>
    <a:srgbClr val="2EC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5AED49C6-E925-2AD7-2CB5-23FC98303AFD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103" y="1394725"/>
            <a:ext cx="4838700" cy="416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13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1242379"/>
            <a:ext cx="4474210" cy="44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909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7130" y="1553446"/>
            <a:ext cx="3724645" cy="37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623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45DBE-8E21-7D03-E187-FCAF846C5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b="14761"/>
          <a:stretch/>
        </p:blipFill>
        <p:spPr bwMode="auto">
          <a:xfrm>
            <a:off x="3417253" y="1327783"/>
            <a:ext cx="4724400" cy="42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870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4009D-8416-B584-2271-18DA7D58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00" b="12000"/>
          <a:stretch/>
        </p:blipFill>
        <p:spPr>
          <a:xfrm>
            <a:off x="4038600" y="1849477"/>
            <a:ext cx="3218212" cy="32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0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28" y="1480181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395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3800" y="1277461"/>
            <a:ext cx="4303078" cy="43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637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3800" y="1277461"/>
            <a:ext cx="4303078" cy="43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21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F7AB0-0173-F060-714E-3AD2DC07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26667" r="10001" b="5916"/>
          <a:stretch/>
        </p:blipFill>
        <p:spPr bwMode="auto">
          <a:xfrm>
            <a:off x="3810000" y="1320800"/>
            <a:ext cx="3960757" cy="43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065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9425E3-36BB-C2CB-B3A4-1CC7A72C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27" y="1803320"/>
            <a:ext cx="4707573" cy="35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368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521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2877C5-3D72-91CF-A6EA-DCA3979C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53" y="12954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48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2877C5-3D72-91CF-A6EA-DCA3979C8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7" t="14286" r="19885" b="19643"/>
          <a:stretch/>
        </p:blipFill>
        <p:spPr bwMode="auto">
          <a:xfrm>
            <a:off x="4572000" y="1352288"/>
            <a:ext cx="2469603" cy="41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063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1219200"/>
            <a:ext cx="4533900" cy="45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69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9037" r="12195" b="20411"/>
          <a:stretch/>
        </p:blipFill>
        <p:spPr>
          <a:xfrm>
            <a:off x="3581400" y="1380913"/>
            <a:ext cx="4495800" cy="4096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71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410</TotalTime>
  <Words>21</Words>
  <Application>Microsoft Office PowerPoint</Application>
  <PresentationFormat>Widescreen</PresentationFormat>
  <Paragraphs>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24</cp:revision>
  <dcterms:created xsi:type="dcterms:W3CDTF">2024-09-04T09:10:41Z</dcterms:created>
  <dcterms:modified xsi:type="dcterms:W3CDTF">2024-10-06T15:08:49Z</dcterms:modified>
  <cp:category>9Slide.vn</cp:category>
</cp:coreProperties>
</file>