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62E"/>
    <a:srgbClr val="FFFFFF"/>
    <a:srgbClr val="F8F8F8"/>
    <a:srgbClr val="F1F1F1"/>
    <a:srgbClr val="8FBFFF"/>
    <a:srgbClr val="157CFF"/>
    <a:srgbClr val="9BC6FF"/>
    <a:srgbClr val="2ECE70"/>
    <a:srgbClr val="155F33"/>
    <a:srgbClr val="B1E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2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BDC3-5AF8-7DC7-9078-9507DEBB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4E7FF-4C30-DFEE-CF2C-9BCFC47A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7D52-9410-7048-BA1C-88520B6E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E35E-81EE-836D-0CE1-A136B990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E301-E30C-650D-08CD-3077033A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F0DF-52DB-1AFD-C9D9-D9A498BC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3678-567A-83E4-8DC7-D948709F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AF0C-EBED-3F37-1339-24DC4D94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343B-4365-BE12-EA38-2C469B6C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F782-7624-3E60-2307-13D6B16B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8F9C5-FB09-C324-58A3-ECD09C2B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84E02-5210-C7A6-CF06-DFBC30F1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638E-B002-E31A-1435-3DBBB192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213B-008E-DABC-50DB-49BBD4E2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6EE1-66A3-8B6C-72CA-CE8F1C78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8544-46EA-770F-3C48-05BC352F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28FC-1DF7-F650-56E2-EBBE96DF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4D411-7D0F-FFAD-5C73-CCAFE730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765-516B-A4F7-3F91-25D8EB8C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DA20-6D28-BE87-CE1C-28E0DA3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B63-0D27-0A5C-D120-DB53F3E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2E0E3-C671-78A0-2C86-C3CD1F04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257C-6816-6599-6010-5FA2FCFB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7393-D619-768F-066E-573C3A45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2E7C-A74B-0C56-AF80-10E6E2A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EED9-246F-3835-8622-FCE6BAF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BA03-B709-13F9-9E64-D39AF8ED5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59A4E-A10B-68CF-E557-92A03EA1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F3A4-43ED-A3D7-1D40-46514BAC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ED2E-0A75-6993-F409-ACD81F6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290F-6C73-A749-BB9D-7C32E49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601E-D52F-94A7-1FB5-4445A49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B72A-BC3A-6715-352B-E73AE138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096E-41FD-5A05-026C-F310B738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C1700-F6EE-7A0A-96A6-91188537A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5DAD-2282-92DA-FFAB-0B39F308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73363-40F3-A627-6147-3102D98E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B791E-5119-8B97-5D61-F3D7E09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323F-F571-B089-133C-F446D68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906-9656-77F6-35E4-E4C2A209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82667-120B-C0C4-3F24-A8B6F593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A800A-8FE4-D9D6-EED6-F77CBED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69658-BFA3-AAAC-907F-A0B54B38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81C2F-7533-B3DF-9B2C-55F83315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D0563-C20D-0A29-C2F8-26F689FF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EA26-A266-5F98-E154-E180391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25A-8C13-555E-C6D6-D5C09970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8CD4-599B-BA78-8F99-DA03E0F5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D7BE0-5549-0BAE-5D28-97ECA171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8D0B-2A18-EAF1-1EB7-D966AD4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F52A-5B21-7B88-4AC3-B41B7647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8BE-3AB0-7A8D-8433-A57FC0EB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3B6-9DA9-AD73-B89E-BBF6D4F1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192C2-9EE7-E578-55D1-660AE520A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DF7F2-B7CE-D7AC-9001-E24C8F0E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9BFF-F15C-472D-437A-1A582002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1804-9F69-F2A6-B36F-C55EF5CF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4781-636C-A52F-8FB3-84AEDCBD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5E799EFA-052D-CCE1-0B17-84345AA1F8C6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983B0-C4C8-8063-32CB-26FD4BE9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015B-741B-462C-8970-AB395CD3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6E72-B7AB-A910-D084-145877787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1F21-AB9B-4E47-BFED-F9E6E1164517}" type="datetimeFigureOut">
              <a:rPr lang="en-US" smtClean="0"/>
              <a:t>30/9/2024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5F8A-120C-4316-8C0C-872174C7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16F9-57F4-42B3-8768-23003AB5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419600" y="2865457"/>
            <a:ext cx="374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404040"/>
                </a:solidFill>
              </a:rPr>
              <a:t>EARPHONE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ED937-5678-3B57-C9D7-7D6C409F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3599012" cy="359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419600" y="2208340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With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419600" y="1663356"/>
            <a:ext cx="1099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Enjoy</a:t>
            </a: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C9983-A550-1337-DFDB-8DD0D7BE1125}"/>
              </a:ext>
            </a:extLst>
          </p:cNvPr>
          <p:cNvSpPr/>
          <p:nvPr/>
        </p:nvSpPr>
        <p:spPr>
          <a:xfrm>
            <a:off x="4648200" y="51230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07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BD9AA-1EF1-3BDE-68C9-6F338E7E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t="48000"/>
          <a:stretch/>
        </p:blipFill>
        <p:spPr>
          <a:xfrm>
            <a:off x="5924550" y="2197101"/>
            <a:ext cx="6191250" cy="2146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40018-4FE4-20DE-00E8-AE7D4A9D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b="50154"/>
          <a:stretch/>
        </p:blipFill>
        <p:spPr>
          <a:xfrm>
            <a:off x="76200" y="2155189"/>
            <a:ext cx="6191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96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D239A5-1D77-8E35-D0B5-A82050BF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2286000"/>
            <a:ext cx="1485900" cy="1485900"/>
          </a:xfrm>
          <a:prstGeom prst="rect">
            <a:avLst/>
          </a:prstGeom>
          <a:effectLst>
            <a:outerShdw blurRad="152400" dist="38100" dir="4500000" sx="107000" sy="107000" algn="tr" rotWithShape="0">
              <a:prstClr val="black">
                <a:alpha val="44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0C2EE-712B-8601-423D-8D464AC6A977}"/>
              </a:ext>
            </a:extLst>
          </p:cNvPr>
          <p:cNvSpPr txBox="1"/>
          <p:nvPr/>
        </p:nvSpPr>
        <p:spPr>
          <a:xfrm>
            <a:off x="4131268" y="3771900"/>
            <a:ext cx="434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#9Slide03 AmpleSoft" panose="02000000000000000000" pitchFamily="2" charset="0"/>
                <a:cs typeface="#9Slide03 Arima Madurai Bold" panose="00000800000000000000" pitchFamily="2" charset="0"/>
              </a:rPr>
              <a:t>Empty Shopping Cart</a:t>
            </a:r>
          </a:p>
        </p:txBody>
      </p:sp>
    </p:spTree>
    <p:extLst>
      <p:ext uri="{BB962C8B-B14F-4D97-AF65-F5344CB8AC3E}">
        <p14:creationId xmlns:p14="http://schemas.microsoft.com/office/powerpoint/2010/main" val="6315682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504623" y="2791361"/>
            <a:ext cx="2896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accent4">
                    <a:lumMod val="50000"/>
                  </a:schemeClr>
                </a:solidFill>
              </a:rPr>
              <a:t>Watch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998796" y="2110773"/>
            <a:ext cx="223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Wear</a:t>
            </a:r>
            <a:endParaRPr lang="en-US" sz="88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351707" y="1600200"/>
            <a:ext cx="1802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want</a:t>
            </a:r>
            <a:endParaRPr lang="en-US" sz="5400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14805-8991-6485-D786-B1183421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22730"/>
            <a:ext cx="2742011" cy="3662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11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2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191000" y="1956375"/>
            <a:ext cx="2673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FF7D7D"/>
                </a:solidFill>
              </a:rPr>
              <a:t>LAPTOP</a:t>
            </a:r>
            <a:endParaRPr lang="en-US" sz="7200" b="1">
              <a:solidFill>
                <a:srgbClr val="FF7D7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589983" y="1553289"/>
            <a:ext cx="1810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Devices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979322" y="1143000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Tried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FC69B-3FE4-12DA-9E38-90BE27F1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877179"/>
            <a:ext cx="3276600" cy="2170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C3B45-B9BC-E201-B2FA-546931CC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18" y="766454"/>
            <a:ext cx="2415332" cy="18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95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146996" y="762000"/>
            <a:ext cx="4776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Console</a:t>
            </a:r>
            <a:endParaRPr lang="en-US" sz="7200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1300620" y="1437759"/>
            <a:ext cx="1989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ysClr val="windowText" lastClr="000000"/>
                </a:solidFill>
              </a:rPr>
              <a:t>Gaming</a:t>
            </a:r>
            <a:endParaRPr lang="en-US" sz="6600" b="1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1362157" y="1145371"/>
            <a:ext cx="92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ysClr val="windowText" lastClr="000000"/>
                </a:solidFill>
              </a:rPr>
              <a:t>Best</a:t>
            </a:r>
            <a:endParaRPr lang="en-US" sz="4400" b="1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18345-BBA4-A07F-3D27-A0C879AF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24536"/>
            <a:ext cx="1837247" cy="21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177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22849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rgbClr val="B1EDC9"/>
                </a:solidFill>
              </a:rPr>
              <a:t>VR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 rot="5400000">
            <a:off x="2311111" y="2275567"/>
            <a:ext cx="37930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155F33"/>
                </a:solidFill>
              </a:rPr>
              <a:t>Game</a:t>
            </a:r>
            <a:endParaRPr lang="en-US" sz="16600" b="1">
              <a:solidFill>
                <a:srgbClr val="155F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62479" y="719554"/>
            <a:ext cx="1161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7C789-B87E-E805-A0B4-556E8448D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40" y="2438400"/>
            <a:ext cx="494199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59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5106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JBL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436293" y="1847309"/>
            <a:ext cx="561846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8FBFFF"/>
                </a:solidFill>
              </a:rPr>
              <a:t>SPEAKER</a:t>
            </a:r>
            <a:endParaRPr lang="en-US" sz="16600" b="1">
              <a:solidFill>
                <a:srgbClr val="8FB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13621" y="1565195"/>
            <a:ext cx="12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4184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19AAE-B14A-F82D-4D4A-85D28E20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8" b="89043" l="1905" r="92925">
                        <a14:foregroundMark x1="5442" y1="32348" x2="8571" y2="53391"/>
                        <a14:foregroundMark x1="8571" y1="53391" x2="8707" y2="53565"/>
                        <a14:foregroundMark x1="6803" y1="48696" x2="63810" y2="17043"/>
                        <a14:foregroundMark x1="64898" y1="17043" x2="87483" y2="29043"/>
                        <a14:foregroundMark x1="87483" y1="30087" x2="88571" y2="37565"/>
                        <a14:foregroundMark x1="79048" y1="34261" x2="76735" y2="36000"/>
                        <a14:foregroundMark x1="78639" y1="39304" x2="79592" y2="38261"/>
                        <a14:foregroundMark x1="87891" y1="29217" x2="92245" y2="32696"/>
                        <a14:foregroundMark x1="93197" y1="27826" x2="91837" y2="36870"/>
                        <a14:foregroundMark x1="46803" y1="9391" x2="77823" y2="4348"/>
                        <a14:foregroundMark x1="80000" y1="4696" x2="45850" y2="12696"/>
                        <a14:foregroundMark x1="45850" y1="12696" x2="45714" y2="13217"/>
                        <a14:foregroundMark x1="66395" y1="6609" x2="63673" y2="11304"/>
                        <a14:foregroundMark x1="41361" y1="22609" x2="29388" y2="34957"/>
                        <a14:foregroundMark x1="36599" y1="40000" x2="56054" y2="44870"/>
                        <a14:foregroundMark x1="32381" y1="44522" x2="30204" y2="45043"/>
                        <a14:foregroundMark x1="3129" y1="37739" x2="1905" y2="52000"/>
                      </a14:backgroundRemoval>
                    </a14:imgEffect>
                  </a14:imgLayer>
                </a14:imgProps>
              </a:ext>
            </a:extLst>
          </a:blip>
          <a:srcRect b="24956"/>
          <a:stretch/>
        </p:blipFill>
        <p:spPr>
          <a:xfrm rot="19836989">
            <a:off x="5407501" y="3160467"/>
            <a:ext cx="3489650" cy="20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4495-8731-93A8-AB0D-F8B4FA50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652587"/>
            <a:ext cx="5362575" cy="3552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0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68C581-D69C-5F41-8134-A4C4ABE2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03" y="1633537"/>
            <a:ext cx="5372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46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3464C3-2E60-4307-6390-D34FEFFB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30" y="1386839"/>
            <a:ext cx="3724645" cy="40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274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269</TotalTime>
  <Words>21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#9Slide03 AmpleSoft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9</cp:revision>
  <dcterms:created xsi:type="dcterms:W3CDTF">2024-09-04T09:10:41Z</dcterms:created>
  <dcterms:modified xsi:type="dcterms:W3CDTF">2024-09-30T14:39:01Z</dcterms:modified>
  <cp:category>9Slide.vn</cp:category>
</cp:coreProperties>
</file>