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BDBD"/>
    <a:srgbClr val="EEEEEE"/>
    <a:srgbClr val="868686"/>
    <a:srgbClr val="DCDCDC"/>
    <a:srgbClr val="FFFFFF"/>
    <a:srgbClr val="3B4046"/>
    <a:srgbClr val="585F65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2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120F2-7AA7-01FC-87A0-E67A7766B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253FD4-01B4-0165-F416-316F2698E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6E4B8-D7EC-BE24-6C9A-E56E67FF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5191-34BE-4CFC-A0C8-48F18E85F2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0691F-38AC-5673-7BB2-53188443D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26C82-43B5-6296-5CEA-40B503AE7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ABFE-9D53-4084-AF5A-AE7731D0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953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86C2-443E-316D-FFD8-7B37CA984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64ED48-97B2-356A-7765-BA2283822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D2644-53C5-C85B-1061-027992945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5191-34BE-4CFC-A0C8-48F18E85F2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03ACAF-1BD2-6568-AEAF-AB3EC3FD3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559594-9701-5C3D-A475-FBC471F79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ABFE-9D53-4084-AF5A-AE7731D0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1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64320D-BB6A-6D84-27C3-27C5D26645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70A13E-5258-243E-EAB1-C0898325B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88F9F-4465-2622-3276-A1B0D0E17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5191-34BE-4CFC-A0C8-48F18E85F2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B5F83-56A0-E47D-9B50-D1E63049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A02D4-CCB6-3DE9-D64F-FB50B356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ABFE-9D53-4084-AF5A-AE7731D0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757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BC617-FD17-2B9A-0EC1-7759D6AFD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A962C-E61B-F84D-29BF-98A14AF3B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99CDD2-EB0F-1A53-878D-7AD2DD006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5191-34BE-4CFC-A0C8-48F18E85F2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F17A1-873B-BEC8-3FFE-00ADB46DF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766D3-1D85-8B49-D097-DB6F689E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ABFE-9D53-4084-AF5A-AE7731D0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70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A51B0-F125-F530-89D4-150EBA604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DD167-B986-DDB5-2E26-ACADC7769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192F2-D7D3-1734-FD75-DC5F9A293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5191-34BE-4CFC-A0C8-48F18E85F2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47B80-7308-0311-539F-3FAF0F27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F711DC-2562-BB45-6BC3-6A3EF642B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ABFE-9D53-4084-AF5A-AE7731D0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267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E435-1B2F-48AA-B219-8B56EF373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15764-6332-7149-BB56-B388F0BD91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89A23C-933D-0B5D-9625-6177AC6905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75CED-ACD9-751E-795E-818D22F80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5191-34BE-4CFC-A0C8-48F18E85F2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C8066-3483-0089-DD59-3D03A9CF8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3C4F2-F0F3-8C70-F58B-C17C44535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ABFE-9D53-4084-AF5A-AE7731D0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493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3CA2-C87B-9FDD-7890-6918F0816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5C227-C4F9-87BF-96B4-D9A75F4C7E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D1BD4-DF99-82AD-68BE-862BF6B4ED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1A2C00-E2A6-C145-C736-25B8043660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613297-EA13-3A33-F543-2CD50C9476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BBE209-8D16-81C5-C6D5-FEE8AD198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5191-34BE-4CFC-A0C8-48F18E85F2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17D62C-23E7-E35F-3C73-E37B00F11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D70AA9-DE72-F91D-3499-DFF22685B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ABFE-9D53-4084-AF5A-AE7731D0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26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62287-CADC-022B-8662-C1449DF7C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D8ED66-2455-1E35-2408-D5D44E236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5191-34BE-4CFC-A0C8-48F18E85F2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CFF07B-1522-EA65-295D-C879BBAF7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9FD90E-9A53-2587-CEF2-921B33BAD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ABFE-9D53-4084-AF5A-AE7731D0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795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D9614-B1A2-39CB-58D1-6891E3E89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5191-34BE-4CFC-A0C8-48F18E85F2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67271D-CC0A-051B-B583-5E69CEFA2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22A17-1A66-8057-B804-691443972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ABFE-9D53-4084-AF5A-AE7731D0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604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80BE8-B2E7-953E-8C3E-1E1CCB20D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92EBEB-4F04-D387-4C4A-B6D15D1E8D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81656-5D3F-6BFA-629B-4B20886C8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85B29-69BD-5E13-D442-E5571B891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5191-34BE-4CFC-A0C8-48F18E85F2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C37745-94FD-F52D-3041-129B69669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458BB3-461E-AC1C-EEBA-44F22DEC4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ABFE-9D53-4084-AF5A-AE7731D0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00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8C2E-A1E8-D78A-8045-9E3637115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1B940F-1649-0926-14EB-4FD0DB097A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3DB66C-C9D6-A90D-A7A7-B84FCD0F2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EF0AD8-D8BC-419C-E439-FA5FDC8A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A5191-34BE-4CFC-A0C8-48F18E85F2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6A6670-01C1-F276-3D98-CCE3556CCA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A3A51-56A2-CAF6-34B5-F84BA4FEA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A7ABFE-9D53-4084-AF5A-AE7731D0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5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9Slide.vn - 2019">
            <a:extLst>
              <a:ext uri="{FF2B5EF4-FFF2-40B4-BE49-F238E27FC236}">
                <a16:creationId xmlns:a16="http://schemas.microsoft.com/office/drawing/2014/main" id="{2EB19293-3C3C-3B52-AE98-7ECFDF41BC70}"/>
              </a:ext>
            </a:extLst>
          </p:cNvPr>
          <p:cNvSpPr txBox="1"/>
          <p:nvPr userDrawn="1"/>
        </p:nvSpPr>
        <p:spPr>
          <a:xfrm>
            <a:off x="0" y="-2734965"/>
            <a:ext cx="12192000" cy="461665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pPr algn="ctr"/>
            <a:r>
              <a:rPr lang="en-US" sz="2400">
                <a:solidFill>
                  <a:srgbClr val="CFCFCF"/>
                </a:solidFill>
              </a:rPr>
              <a:t>www.9slide.vn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CB1A9C-8AAD-174B-4917-4FDA95D18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C0EE93-D157-68AA-3C79-8345B3719C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E0C2E0-5B0D-8FBA-DAF3-AB9F16145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A5191-34BE-4CFC-A0C8-48F18E85F291}" type="datetimeFigureOut">
              <a:rPr lang="en-US" smtClean="0"/>
              <a:t>4/9/2024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937509-3B39-A2FC-1010-0A1C0D22F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8404DE-C7D1-126F-7FB7-5C2E4746E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A7ABFE-9D53-4084-AF5A-AE7731D037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094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68BF06-716F-458E-92A7-701F1637B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06600" y="914400"/>
            <a:ext cx="5372100" cy="4057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EE1CD8-697D-0C42-5196-FBF92B8209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400" y="-4343400"/>
            <a:ext cx="4601160" cy="46848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662E0C-42FD-B3C9-9A9C-A66648C2F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31" y="2702479"/>
            <a:ext cx="3132591" cy="124223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8142FD-113F-728A-E59F-C60839434FB7}"/>
              </a:ext>
            </a:extLst>
          </p:cNvPr>
          <p:cNvSpPr txBox="1"/>
          <p:nvPr/>
        </p:nvSpPr>
        <p:spPr>
          <a:xfrm>
            <a:off x="762000" y="1295400"/>
            <a:ext cx="412164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>
                <a:latin typeface="#9Slide03 Encode SeEx Medium" panose="00000605000000000000" pitchFamily="2" charset="0"/>
              </a:rPr>
              <a:t>MacBook Air </a:t>
            </a:r>
          </a:p>
        </p:txBody>
      </p:sp>
      <p:pic>
        <p:nvPicPr>
          <p:cNvPr id="1030" name="Picture 6" descr="Apple Logo, apple, logo, computer Wallpaper, silhouette png | PNGWing">
            <a:extLst>
              <a:ext uri="{FF2B5EF4-FFF2-40B4-BE49-F238E27FC236}">
                <a16:creationId xmlns:a16="http://schemas.microsoft.com/office/drawing/2014/main" id="{DA634E34-254F-789D-C1C4-814B77B4A3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54674" y1="17773" x2="50652" y2="255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61" t="9374" r="27391" b="7423"/>
          <a:stretch/>
        </p:blipFill>
        <p:spPr bwMode="auto">
          <a:xfrm>
            <a:off x="828878" y="884496"/>
            <a:ext cx="466522" cy="487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985931A-F5BE-B6C8-2461-BC5AD1F5AE9B}"/>
              </a:ext>
            </a:extLst>
          </p:cNvPr>
          <p:cNvSpPr txBox="1"/>
          <p:nvPr/>
        </p:nvSpPr>
        <p:spPr>
          <a:xfrm>
            <a:off x="762000" y="2057400"/>
            <a:ext cx="5726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0">
                <a:solidFill>
                  <a:schemeClr val="bg1">
                    <a:lumMod val="75000"/>
                  </a:schemeClr>
                </a:solidFill>
                <a:effectLst/>
                <a:latin typeface="Helvetica Neue"/>
              </a:rPr>
              <a:t> M2 chip, 13.6 inches, 8GB, 256GB SSD</a:t>
            </a:r>
            <a:endParaRPr lang="en-US" sz="2400">
              <a:solidFill>
                <a:schemeClr val="bg1">
                  <a:lumMod val="75000"/>
                </a:schemeClr>
              </a:solidFill>
              <a:latin typeface="#9Slide03 Encode SeEx Light" panose="00000405000000000000" pitchFamily="2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79FB489-715C-912A-AACB-721B958A789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40520" y="914401"/>
            <a:ext cx="4651480" cy="3352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72540EC-D6E5-3F59-1BAC-F6767979D7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877800" y="2842179"/>
            <a:ext cx="5163271" cy="365811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30B78E-8B0A-AB80-D2F0-63914770B3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015976" y="-1593002"/>
            <a:ext cx="5068007" cy="371526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9942EB6-F7D4-9399-4D4C-442FC5745F2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29600" y="-4876800"/>
            <a:ext cx="5077534" cy="36771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D26052C-1FA6-C1C1-0366-8E8F0318047F}"/>
              </a:ext>
            </a:extLst>
          </p:cNvPr>
          <p:cNvSpPr/>
          <p:nvPr/>
        </p:nvSpPr>
        <p:spPr>
          <a:xfrm>
            <a:off x="3970791" y="-221397"/>
            <a:ext cx="4335009" cy="830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CA4E05-2B34-DFA1-9834-A3FDAE1F3FD7}"/>
              </a:ext>
            </a:extLst>
          </p:cNvPr>
          <p:cNvSpPr/>
          <p:nvPr/>
        </p:nvSpPr>
        <p:spPr>
          <a:xfrm>
            <a:off x="4114800" y="5646003"/>
            <a:ext cx="4335009" cy="830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446102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EEEEE"/>
            </a:gs>
            <a:gs pos="100000">
              <a:srgbClr val="DCDCDC"/>
            </a:gs>
          </a:gsLst>
          <a:lin ang="10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48142FD-113F-728A-E59F-C60839434FB7}"/>
              </a:ext>
            </a:extLst>
          </p:cNvPr>
          <p:cNvSpPr txBox="1"/>
          <p:nvPr/>
        </p:nvSpPr>
        <p:spPr>
          <a:xfrm>
            <a:off x="431808" y="1093857"/>
            <a:ext cx="292099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>
                <a:latin typeface="#9Slide03 Encode SeEx Medium" panose="00000605000000000000" pitchFamily="2" charset="0"/>
              </a:rPr>
              <a:t>Oppo PM 3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85931A-F5BE-B6C8-2461-BC5AD1F5AE9B}"/>
              </a:ext>
            </a:extLst>
          </p:cNvPr>
          <p:cNvSpPr txBox="1"/>
          <p:nvPr/>
        </p:nvSpPr>
        <p:spPr>
          <a:xfrm>
            <a:off x="381000" y="1365409"/>
            <a:ext cx="1120140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0" b="1" i="0">
                <a:solidFill>
                  <a:schemeClr val="bg1"/>
                </a:solidFill>
                <a:effectLst/>
                <a:latin typeface="Helvetica Neue"/>
              </a:rPr>
              <a:t>HEADPHONE</a:t>
            </a:r>
            <a:endParaRPr lang="en-US" sz="13500" b="1">
              <a:solidFill>
                <a:schemeClr val="bg1"/>
              </a:solidFill>
              <a:latin typeface="#9Slide03 Encode SeEx Light" panose="00000405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5F6D9B9-7694-4026-2497-593A2B90C2FC}"/>
              </a:ext>
            </a:extLst>
          </p:cNvPr>
          <p:cNvSpPr/>
          <p:nvPr/>
        </p:nvSpPr>
        <p:spPr>
          <a:xfrm>
            <a:off x="3970791" y="-221397"/>
            <a:ext cx="4335009" cy="830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073E073-6C60-9F44-6B4D-86F78103C6BE}"/>
              </a:ext>
            </a:extLst>
          </p:cNvPr>
          <p:cNvSpPr/>
          <p:nvPr/>
        </p:nvSpPr>
        <p:spPr>
          <a:xfrm>
            <a:off x="4114800" y="5646003"/>
            <a:ext cx="4335009" cy="8309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0E73D2-D38D-E0CA-41E6-4415EFCE1F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52292">
            <a:off x="4266960" y="761760"/>
            <a:ext cx="3474215" cy="34742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C9600F-003B-1CF5-D70C-4206EC2AA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763060" y="1607681"/>
            <a:ext cx="3743847" cy="221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490318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9Slide.vn</Template>
  <TotalTime>48</TotalTime>
  <Words>17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#9Slide03 Encode SeEx Light</vt:lpstr>
      <vt:lpstr>#9Slide03 Encode SeEx Medium</vt:lpstr>
      <vt:lpstr>Arial</vt:lpstr>
      <vt:lpstr>Calibri</vt:lpstr>
      <vt:lpstr>Calibri Light</vt:lpstr>
      <vt:lpstr>Helvetica Neue</vt:lpstr>
      <vt:lpstr>Office Theme</vt:lpstr>
      <vt:lpstr>PowerPoint Presentation</vt:lpstr>
      <vt:lpstr>PowerPoint Presentation</vt:lpstr>
    </vt:vector>
  </TitlesOfParts>
  <Manager>9Slide.vn</Manager>
  <Company>9Slide.vn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9Slide.vn</dc:title>
  <dc:subject>9Slide.vn</dc:subject>
  <dc:creator>Admin</dc:creator>
  <dc:description>9Slide.vn</dc:description>
  <cp:lastModifiedBy>9Slide</cp:lastModifiedBy>
  <cp:revision>3</cp:revision>
  <dcterms:created xsi:type="dcterms:W3CDTF">2024-09-04T03:45:49Z</dcterms:created>
  <dcterms:modified xsi:type="dcterms:W3CDTF">2024-09-04T09:00:57Z</dcterms:modified>
  <cp:category>9Slide.vn</cp:category>
</cp:coreProperties>
</file>