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415A4-0B5B-4442-B811-8826F7076267}" v="297" dt="2025-03-30T21:13:08.816"/>
    <p1510:client id="{49F997EB-E6E2-45F7-A807-FCC250469059}" v="80" dt="2025-03-30T22:03:17.851"/>
    <p1510:client id="{671A4D2D-98D4-4AD9-9EF4-55768D1EA735}" v="1158" dt="2025-03-30T17:24:50.800"/>
    <p1510:client id="{D55D3B03-1F61-48B0-9C2E-6E52765CBC90}" v="1" dt="2025-03-30T17:26:22.047"/>
    <p1510:client id="{F391EDCD-7C71-4263-B887-7CB228D1E2E1}" v="103" dt="2025-03-30T22:14:17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49F997EB-E6E2-45F7-A807-FCC250469059}"/>
    <pc:docChg chg="modSld sldOrd">
      <pc:chgData name="Utilisateur invité" userId="" providerId="Windows Live" clId="Web-{49F997EB-E6E2-45F7-A807-FCC250469059}" dt="2025-03-30T22:03:17.851" v="63"/>
      <pc:docMkLst>
        <pc:docMk/>
      </pc:docMkLst>
      <pc:sldChg chg="modSp">
        <pc:chgData name="Utilisateur invité" userId="" providerId="Windows Live" clId="Web-{49F997EB-E6E2-45F7-A807-FCC250469059}" dt="2025-03-30T21:38:03.356" v="42" actId="20577"/>
        <pc:sldMkLst>
          <pc:docMk/>
          <pc:sldMk cId="3792069844" sldId="256"/>
        </pc:sldMkLst>
        <pc:spChg chg="mod">
          <ac:chgData name="Utilisateur invité" userId="" providerId="Windows Live" clId="Web-{49F997EB-E6E2-45F7-A807-FCC250469059}" dt="2025-03-30T21:38:03.356" v="42" actId="20577"/>
          <ac:spMkLst>
            <pc:docMk/>
            <pc:sldMk cId="3792069844" sldId="256"/>
            <ac:spMk id="4" creationId="{5717EDA8-3C5C-A402-D499-A6323DFB0F7B}"/>
          </ac:spMkLst>
        </pc:spChg>
      </pc:sldChg>
      <pc:sldChg chg="modSp">
        <pc:chgData name="Utilisateur invité" userId="" providerId="Windows Live" clId="Web-{49F997EB-E6E2-45F7-A807-FCC250469059}" dt="2025-03-30T21:36:38.944" v="41" actId="20577"/>
        <pc:sldMkLst>
          <pc:docMk/>
          <pc:sldMk cId="1887387857" sldId="257"/>
        </pc:sldMkLst>
        <pc:spChg chg="mod">
          <ac:chgData name="Utilisateur invité" userId="" providerId="Windows Live" clId="Web-{49F997EB-E6E2-45F7-A807-FCC250469059}" dt="2025-03-30T21:36:38.944" v="41" actId="20577"/>
          <ac:spMkLst>
            <pc:docMk/>
            <pc:sldMk cId="1887387857" sldId="257"/>
            <ac:spMk id="4" creationId="{62294976-78FC-3DCF-A44E-F381536C8086}"/>
          </ac:spMkLst>
        </pc:spChg>
      </pc:sldChg>
      <pc:sldChg chg="modSp">
        <pc:chgData name="Utilisateur invité" userId="" providerId="Windows Live" clId="Web-{49F997EB-E6E2-45F7-A807-FCC250469059}" dt="2025-03-30T21:47:05.158" v="61" actId="20577"/>
        <pc:sldMkLst>
          <pc:docMk/>
          <pc:sldMk cId="3994114440" sldId="258"/>
        </pc:sldMkLst>
        <pc:spChg chg="mod">
          <ac:chgData name="Utilisateur invité" userId="" providerId="Windows Live" clId="Web-{49F997EB-E6E2-45F7-A807-FCC250469059}" dt="2025-03-30T21:07:08.012" v="1" actId="20577"/>
          <ac:spMkLst>
            <pc:docMk/>
            <pc:sldMk cId="3994114440" sldId="258"/>
            <ac:spMk id="2" creationId="{155E1DC6-3FA3-EAB5-F187-7CCCD3FD5A65}"/>
          </ac:spMkLst>
        </pc:spChg>
        <pc:graphicFrameChg chg="mod modGraphic">
          <ac:chgData name="Utilisateur invité" userId="" providerId="Windows Live" clId="Web-{49F997EB-E6E2-45F7-A807-FCC250469059}" dt="2025-03-30T21:47:05.158" v="61" actId="20577"/>
          <ac:graphicFrameMkLst>
            <pc:docMk/>
            <pc:sldMk cId="3994114440" sldId="258"/>
            <ac:graphicFrameMk id="7" creationId="{7DFF1ACC-0FA9-CB2E-D6F5-345C5A39FC4A}"/>
          </ac:graphicFrameMkLst>
        </pc:graphicFrameChg>
      </pc:sldChg>
      <pc:sldChg chg="modSp">
        <pc:chgData name="Utilisateur invité" userId="" providerId="Windows Live" clId="Web-{49F997EB-E6E2-45F7-A807-FCC250469059}" dt="2025-03-30T21:42:02.044" v="57" actId="20577"/>
        <pc:sldMkLst>
          <pc:docMk/>
          <pc:sldMk cId="2156881039" sldId="259"/>
        </pc:sldMkLst>
        <pc:spChg chg="mod">
          <ac:chgData name="Utilisateur invité" userId="" providerId="Windows Live" clId="Web-{49F997EB-E6E2-45F7-A807-FCC250469059}" dt="2025-03-30T21:24:17.316" v="2" actId="20577"/>
          <ac:spMkLst>
            <pc:docMk/>
            <pc:sldMk cId="2156881039" sldId="259"/>
            <ac:spMk id="2" creationId="{E369CAA0-92DC-FD92-32ED-59C0B7BB7195}"/>
          </ac:spMkLst>
        </pc:spChg>
        <pc:spChg chg="mod">
          <ac:chgData name="Utilisateur invité" userId="" providerId="Windows Live" clId="Web-{49F997EB-E6E2-45F7-A807-FCC250469059}" dt="2025-03-30T21:42:02.044" v="57" actId="20577"/>
          <ac:spMkLst>
            <pc:docMk/>
            <pc:sldMk cId="2156881039" sldId="259"/>
            <ac:spMk id="9" creationId="{C308CD1D-CA0C-7729-10B1-3674E3D163D4}"/>
          </ac:spMkLst>
        </pc:spChg>
      </pc:sldChg>
      <pc:sldChg chg="modSp">
        <pc:chgData name="Utilisateur invité" userId="" providerId="Windows Live" clId="Web-{49F997EB-E6E2-45F7-A807-FCC250469059}" dt="2025-03-30T21:47:12.971" v="62" actId="20577"/>
        <pc:sldMkLst>
          <pc:docMk/>
          <pc:sldMk cId="737126044" sldId="260"/>
        </pc:sldMkLst>
        <pc:spChg chg="mod">
          <ac:chgData name="Utilisateur invité" userId="" providerId="Windows Live" clId="Web-{49F997EB-E6E2-45F7-A807-FCC250469059}" dt="2025-03-30T21:47:12.971" v="62" actId="20577"/>
          <ac:spMkLst>
            <pc:docMk/>
            <pc:sldMk cId="737126044" sldId="260"/>
            <ac:spMk id="2" creationId="{D8997D4F-8D46-C0FF-0CC5-E67CACA6D3D6}"/>
          </ac:spMkLst>
        </pc:spChg>
      </pc:sldChg>
      <pc:sldChg chg="modSp">
        <pc:chgData name="Utilisateur invité" userId="" providerId="Windows Live" clId="Web-{49F997EB-E6E2-45F7-A807-FCC250469059}" dt="2025-03-30T21:24:25.332" v="7" actId="20577"/>
        <pc:sldMkLst>
          <pc:docMk/>
          <pc:sldMk cId="122561877" sldId="261"/>
        </pc:sldMkLst>
        <pc:spChg chg="mod">
          <ac:chgData name="Utilisateur invité" userId="" providerId="Windows Live" clId="Web-{49F997EB-E6E2-45F7-A807-FCC250469059}" dt="2025-03-30T21:24:25.332" v="7" actId="20577"/>
          <ac:spMkLst>
            <pc:docMk/>
            <pc:sldMk cId="122561877" sldId="261"/>
            <ac:spMk id="2" creationId="{21B2D6F8-2EC0-EE62-FB97-507D252EF27E}"/>
          </ac:spMkLst>
        </pc:spChg>
      </pc:sldChg>
      <pc:sldChg chg="modSp">
        <pc:chgData name="Utilisateur invité" userId="" providerId="Windows Live" clId="Web-{49F997EB-E6E2-45F7-A807-FCC250469059}" dt="2025-03-30T21:32:09.785" v="29" actId="20577"/>
        <pc:sldMkLst>
          <pc:docMk/>
          <pc:sldMk cId="766523873" sldId="262"/>
        </pc:sldMkLst>
        <pc:spChg chg="mod">
          <ac:chgData name="Utilisateur invité" userId="" providerId="Windows Live" clId="Web-{49F997EB-E6E2-45F7-A807-FCC250469059}" dt="2025-03-30T21:32:09.785" v="29" actId="20577"/>
          <ac:spMkLst>
            <pc:docMk/>
            <pc:sldMk cId="766523873" sldId="262"/>
            <ac:spMk id="2" creationId="{80FCB4B7-A7B6-A8C2-47B6-7929123F4190}"/>
          </ac:spMkLst>
        </pc:spChg>
      </pc:sldChg>
      <pc:sldChg chg="addSp delSp modSp">
        <pc:chgData name="Utilisateur invité" userId="" providerId="Windows Live" clId="Web-{49F997EB-E6E2-45F7-A807-FCC250469059}" dt="2025-03-30T21:41:19.744" v="50"/>
        <pc:sldMkLst>
          <pc:docMk/>
          <pc:sldMk cId="1873875016" sldId="263"/>
        </pc:sldMkLst>
        <pc:spChg chg="mod">
          <ac:chgData name="Utilisateur invité" userId="" providerId="Windows Live" clId="Web-{49F997EB-E6E2-45F7-A807-FCC250469059}" dt="2025-03-30T21:41:19.744" v="50"/>
          <ac:spMkLst>
            <pc:docMk/>
            <pc:sldMk cId="1873875016" sldId="263"/>
            <ac:spMk id="2" creationId="{6809BE63-03B8-41C0-216F-DB98C49B1CBA}"/>
          </ac:spMkLst>
        </pc:spChg>
        <pc:picChg chg="add mod ord">
          <ac:chgData name="Utilisateur invité" userId="" providerId="Windows Live" clId="Web-{49F997EB-E6E2-45F7-A807-FCC250469059}" dt="2025-03-30T21:41:19.744" v="50"/>
          <ac:picMkLst>
            <pc:docMk/>
            <pc:sldMk cId="1873875016" sldId="263"/>
            <ac:picMk id="3" creationId="{9FCE7C15-3627-2CE5-056E-996368CA4B50}"/>
          </ac:picMkLst>
        </pc:picChg>
        <pc:picChg chg="mod">
          <ac:chgData name="Utilisateur invité" userId="" providerId="Windows Live" clId="Web-{49F997EB-E6E2-45F7-A807-FCC250469059}" dt="2025-03-30T21:41:19.744" v="50"/>
          <ac:picMkLst>
            <pc:docMk/>
            <pc:sldMk cId="1873875016" sldId="263"/>
            <ac:picMk id="6150" creationId="{743A6E76-BE12-7B17-A4B8-95726C89479D}"/>
          </ac:picMkLst>
        </pc:picChg>
        <pc:picChg chg="mod">
          <ac:chgData name="Utilisateur invité" userId="" providerId="Windows Live" clId="Web-{49F997EB-E6E2-45F7-A807-FCC250469059}" dt="2025-03-30T21:41:19.744" v="50"/>
          <ac:picMkLst>
            <pc:docMk/>
            <pc:sldMk cId="1873875016" sldId="263"/>
            <ac:picMk id="6152" creationId="{F6016602-BED0-66F6-998B-ED4BA9291662}"/>
          </ac:picMkLst>
        </pc:picChg>
        <pc:picChg chg="add del">
          <ac:chgData name="Utilisateur invité" userId="" providerId="Windows Live" clId="Web-{49F997EB-E6E2-45F7-A807-FCC250469059}" dt="2025-03-30T21:41:19.744" v="50"/>
          <ac:picMkLst>
            <pc:docMk/>
            <pc:sldMk cId="1873875016" sldId="263"/>
            <ac:picMk id="6157" creationId="{D04C0182-96E7-4A1B-8EAB-F910C2F3ED48}"/>
          </ac:picMkLst>
        </pc:picChg>
        <pc:picChg chg="add del">
          <ac:chgData name="Utilisateur invité" userId="" providerId="Windows Live" clId="Web-{49F997EB-E6E2-45F7-A807-FCC250469059}" dt="2025-03-30T21:41:19.744" v="50"/>
          <ac:picMkLst>
            <pc:docMk/>
            <pc:sldMk cId="1873875016" sldId="263"/>
            <ac:picMk id="6162" creationId="{D04C0182-96E7-4A1B-8EAB-F910C2F3ED48}"/>
          </ac:picMkLst>
        </pc:picChg>
      </pc:sldChg>
      <pc:sldChg chg="modSp">
        <pc:chgData name="Utilisateur invité" userId="" providerId="Windows Live" clId="Web-{49F997EB-E6E2-45F7-A807-FCC250469059}" dt="2025-03-30T21:24:31.942" v="12" actId="20577"/>
        <pc:sldMkLst>
          <pc:docMk/>
          <pc:sldMk cId="3306390684" sldId="264"/>
        </pc:sldMkLst>
        <pc:spChg chg="mod">
          <ac:chgData name="Utilisateur invité" userId="" providerId="Windows Live" clId="Web-{49F997EB-E6E2-45F7-A807-FCC250469059}" dt="2025-03-30T21:24:31.942" v="12" actId="20577"/>
          <ac:spMkLst>
            <pc:docMk/>
            <pc:sldMk cId="3306390684" sldId="264"/>
            <ac:spMk id="2" creationId="{7CBCC7FD-98FF-0B06-1029-8EFC7307D4B7}"/>
          </ac:spMkLst>
        </pc:spChg>
      </pc:sldChg>
      <pc:sldChg chg="modSp">
        <pc:chgData name="Utilisateur invité" userId="" providerId="Windows Live" clId="Web-{49F997EB-E6E2-45F7-A807-FCC250469059}" dt="2025-03-30T21:32:43.115" v="30" actId="20577"/>
        <pc:sldMkLst>
          <pc:docMk/>
          <pc:sldMk cId="2761262852" sldId="265"/>
        </pc:sldMkLst>
        <pc:spChg chg="mod">
          <ac:chgData name="Utilisateur invité" userId="" providerId="Windows Live" clId="Web-{49F997EB-E6E2-45F7-A807-FCC250469059}" dt="2025-03-30T21:32:43.115" v="30" actId="20577"/>
          <ac:spMkLst>
            <pc:docMk/>
            <pc:sldMk cId="2761262852" sldId="265"/>
            <ac:spMk id="2" creationId="{765685CC-3A1C-3D52-43B8-4394776C8794}"/>
          </ac:spMkLst>
        </pc:spChg>
        <pc:spChg chg="mod">
          <ac:chgData name="Utilisateur invité" userId="" providerId="Windows Live" clId="Web-{49F997EB-E6E2-45F7-A807-FCC250469059}" dt="2025-03-30T21:25:31.446" v="22" actId="1076"/>
          <ac:spMkLst>
            <pc:docMk/>
            <pc:sldMk cId="2761262852" sldId="265"/>
            <ac:spMk id="12" creationId="{94908BAC-A0DE-8846-E970-004F38FF763C}"/>
          </ac:spMkLst>
        </pc:spChg>
      </pc:sldChg>
      <pc:sldChg chg="modSp">
        <pc:chgData name="Utilisateur invité" userId="" providerId="Windows Live" clId="Web-{49F997EB-E6E2-45F7-A807-FCC250469059}" dt="2025-03-30T21:34:08.590" v="34" actId="20577"/>
        <pc:sldMkLst>
          <pc:docMk/>
          <pc:sldMk cId="3087963928" sldId="266"/>
        </pc:sldMkLst>
        <pc:spChg chg="mod">
          <ac:chgData name="Utilisateur invité" userId="" providerId="Windows Live" clId="Web-{49F997EB-E6E2-45F7-A807-FCC250469059}" dt="2025-03-30T21:24:42.239" v="21" actId="20577"/>
          <ac:spMkLst>
            <pc:docMk/>
            <pc:sldMk cId="3087963928" sldId="266"/>
            <ac:spMk id="2" creationId="{8A5E17B0-21B7-20E1-E1BB-0A697C33ECDA}"/>
          </ac:spMkLst>
        </pc:spChg>
        <pc:spChg chg="mod">
          <ac:chgData name="Utilisateur invité" userId="" providerId="Windows Live" clId="Web-{49F997EB-E6E2-45F7-A807-FCC250469059}" dt="2025-03-30T21:34:08.590" v="34" actId="20577"/>
          <ac:spMkLst>
            <pc:docMk/>
            <pc:sldMk cId="3087963928" sldId="266"/>
            <ac:spMk id="7" creationId="{8FEAA933-2B6F-B469-936D-4B5031A19E6C}"/>
          </ac:spMkLst>
        </pc:spChg>
      </pc:sldChg>
      <pc:sldChg chg="modSp ord">
        <pc:chgData name="Utilisateur invité" userId="" providerId="Windows Live" clId="Web-{49F997EB-E6E2-45F7-A807-FCC250469059}" dt="2025-03-30T22:03:17.851" v="63"/>
        <pc:sldMkLst>
          <pc:docMk/>
          <pc:sldMk cId="3590583260" sldId="267"/>
        </pc:sldMkLst>
        <pc:spChg chg="mod">
          <ac:chgData name="Utilisateur invité" userId="" providerId="Windows Live" clId="Web-{49F997EB-E6E2-45F7-A807-FCC250469059}" dt="2025-03-30T21:24:38.583" v="17" actId="20577"/>
          <ac:spMkLst>
            <pc:docMk/>
            <pc:sldMk cId="3590583260" sldId="267"/>
            <ac:spMk id="2" creationId="{90E45D21-E3EA-A40A-9333-BEBBE2E11CB8}"/>
          </ac:spMkLst>
        </pc:spChg>
      </pc:sldChg>
    </pc:docChg>
  </pc:docChgLst>
  <pc:docChgLst>
    <pc:chgData name="Sphinx 215" userId="0549e90e3a33450f" providerId="LiveId" clId="{671A4D2D-98D4-4AD9-9EF4-55768D1EA735}"/>
    <pc:docChg chg="undo custSel addSld modSld sldOrd">
      <pc:chgData name="Sphinx 215" userId="0549e90e3a33450f" providerId="LiveId" clId="{671A4D2D-98D4-4AD9-9EF4-55768D1EA735}" dt="2025-03-30T17:24:50.800" v="1809"/>
      <pc:docMkLst>
        <pc:docMk/>
      </pc:docMkLst>
      <pc:sldChg chg="addSp delSp modSp mod">
        <pc:chgData name="Sphinx 215" userId="0549e90e3a33450f" providerId="LiveId" clId="{671A4D2D-98D4-4AD9-9EF4-55768D1EA735}" dt="2025-03-30T16:09:14.196" v="480" actId="2711"/>
        <pc:sldMkLst>
          <pc:docMk/>
          <pc:sldMk cId="3792069844" sldId="256"/>
        </pc:sldMkLst>
        <pc:spChg chg="del">
          <ac:chgData name="Sphinx 215" userId="0549e90e3a33450f" providerId="LiveId" clId="{671A4D2D-98D4-4AD9-9EF4-55768D1EA735}" dt="2025-03-30T15:33:29.615" v="0" actId="478"/>
          <ac:spMkLst>
            <pc:docMk/>
            <pc:sldMk cId="3792069844" sldId="256"/>
            <ac:spMk id="2" creationId="{77A3AC95-E9CD-BFB5-57AB-3217F9AFBD9A}"/>
          </ac:spMkLst>
        </pc:spChg>
        <pc:spChg chg="del">
          <ac:chgData name="Sphinx 215" userId="0549e90e3a33450f" providerId="LiveId" clId="{671A4D2D-98D4-4AD9-9EF4-55768D1EA735}" dt="2025-03-30T15:33:45.086" v="1" actId="478"/>
          <ac:spMkLst>
            <pc:docMk/>
            <pc:sldMk cId="3792069844" sldId="256"/>
            <ac:spMk id="3" creationId="{3325885A-58AF-9161-B4E1-09905BABB595}"/>
          </ac:spMkLst>
        </pc:spChg>
        <pc:spChg chg="add mod">
          <ac:chgData name="Sphinx 215" userId="0549e90e3a33450f" providerId="LiveId" clId="{671A4D2D-98D4-4AD9-9EF4-55768D1EA735}" dt="2025-03-30T16:09:07.744" v="472" actId="2711"/>
          <ac:spMkLst>
            <pc:docMk/>
            <pc:sldMk cId="3792069844" sldId="256"/>
            <ac:spMk id="4" creationId="{5717EDA8-3C5C-A402-D499-A6323DFB0F7B}"/>
          </ac:spMkLst>
        </pc:spChg>
        <pc:spChg chg="add mod">
          <ac:chgData name="Sphinx 215" userId="0549e90e3a33450f" providerId="LiveId" clId="{671A4D2D-98D4-4AD9-9EF4-55768D1EA735}" dt="2025-03-30T16:09:14.196" v="480" actId="2711"/>
          <ac:spMkLst>
            <pc:docMk/>
            <pc:sldMk cId="3792069844" sldId="256"/>
            <ac:spMk id="5" creationId="{F6C26337-05C9-F6A3-079E-6A84661C678C}"/>
          </ac:spMkLst>
        </pc:spChg>
        <pc:picChg chg="add mod">
          <ac:chgData name="Sphinx 215" userId="0549e90e3a33450f" providerId="LiveId" clId="{671A4D2D-98D4-4AD9-9EF4-55768D1EA735}" dt="2025-03-30T15:46:51.148" v="215" actId="1076"/>
          <ac:picMkLst>
            <pc:docMk/>
            <pc:sldMk cId="3792069844" sldId="256"/>
            <ac:picMk id="7" creationId="{533DEBE8-7C77-A8F9-1076-722139445F69}"/>
          </ac:picMkLst>
        </pc:picChg>
        <pc:picChg chg="add mod">
          <ac:chgData name="Sphinx 215" userId="0549e90e3a33450f" providerId="LiveId" clId="{671A4D2D-98D4-4AD9-9EF4-55768D1EA735}" dt="2025-03-30T15:41:37.299" v="208" actId="1076"/>
          <ac:picMkLst>
            <pc:docMk/>
            <pc:sldMk cId="3792069844" sldId="256"/>
            <ac:picMk id="1026" creationId="{EC08CABB-1D49-3382-6C9D-3A5A8481BAC4}"/>
          </ac:picMkLst>
        </pc:picChg>
      </pc:sldChg>
      <pc:sldChg chg="addSp delSp modSp new mod setBg">
        <pc:chgData name="Sphinx 215" userId="0549e90e3a33450f" providerId="LiveId" clId="{671A4D2D-98D4-4AD9-9EF4-55768D1EA735}" dt="2025-03-30T17:21:06.007" v="1751" actId="313"/>
        <pc:sldMkLst>
          <pc:docMk/>
          <pc:sldMk cId="1887387857" sldId="257"/>
        </pc:sldMkLst>
        <pc:spChg chg="mod">
          <ac:chgData name="Sphinx 215" userId="0549e90e3a33450f" providerId="LiveId" clId="{671A4D2D-98D4-4AD9-9EF4-55768D1EA735}" dt="2025-03-30T15:52:34.139" v="228" actId="26606"/>
          <ac:spMkLst>
            <pc:docMk/>
            <pc:sldMk cId="1887387857" sldId="257"/>
            <ac:spMk id="2" creationId="{2CEB73C5-686D-D740-0692-2D8F5B648D6A}"/>
          </ac:spMkLst>
        </pc:spChg>
        <pc:spChg chg="del mod">
          <ac:chgData name="Sphinx 215" userId="0549e90e3a33450f" providerId="LiveId" clId="{671A4D2D-98D4-4AD9-9EF4-55768D1EA735}" dt="2025-03-30T15:51:56.890" v="225"/>
          <ac:spMkLst>
            <pc:docMk/>
            <pc:sldMk cId="1887387857" sldId="257"/>
            <ac:spMk id="3" creationId="{665B40BA-14DB-AEAF-1E29-CE3F0ECB52B9}"/>
          </ac:spMkLst>
        </pc:spChg>
        <pc:spChg chg="add mod">
          <ac:chgData name="Sphinx 215" userId="0549e90e3a33450f" providerId="LiveId" clId="{671A4D2D-98D4-4AD9-9EF4-55768D1EA735}" dt="2025-03-30T17:21:06.007" v="1751" actId="313"/>
          <ac:spMkLst>
            <pc:docMk/>
            <pc:sldMk cId="1887387857" sldId="257"/>
            <ac:spMk id="4" creationId="{62294976-78FC-3DCF-A44E-F381536C8086}"/>
          </ac:spMkLst>
        </pc:spChg>
        <pc:spChg chg="add del">
          <ac:chgData name="Sphinx 215" userId="0549e90e3a33450f" providerId="LiveId" clId="{671A4D2D-98D4-4AD9-9EF4-55768D1EA735}" dt="2025-03-30T15:52:34.139" v="228" actId="26606"/>
          <ac:spMkLst>
            <pc:docMk/>
            <pc:sldMk cId="1887387857" sldId="257"/>
            <ac:spMk id="9" creationId="{AC224410-FF86-4FBB-A05E-61232D4B1368}"/>
          </ac:spMkLst>
        </pc:spChg>
        <pc:spChg chg="add del">
          <ac:chgData name="Sphinx 215" userId="0549e90e3a33450f" providerId="LiveId" clId="{671A4D2D-98D4-4AD9-9EF4-55768D1EA735}" dt="2025-03-30T15:52:34.139" v="228" actId="26606"/>
          <ac:spMkLst>
            <pc:docMk/>
            <pc:sldMk cId="1887387857" sldId="257"/>
            <ac:spMk id="11" creationId="{F3BDD110-869E-4A8C-9250-C7AE5C840842}"/>
          </ac:spMkLst>
        </pc:spChg>
        <pc:spChg chg="add">
          <ac:chgData name="Sphinx 215" userId="0549e90e3a33450f" providerId="LiveId" clId="{671A4D2D-98D4-4AD9-9EF4-55768D1EA735}" dt="2025-03-30T15:52:34.139" v="228" actId="26606"/>
          <ac:spMkLst>
            <pc:docMk/>
            <pc:sldMk cId="1887387857" sldId="257"/>
            <ac:spMk id="16" creationId="{69652D62-ECFB-408E-ABE6-155A644F433D}"/>
          </ac:spMkLst>
        </pc:spChg>
        <pc:spChg chg="add">
          <ac:chgData name="Sphinx 215" userId="0549e90e3a33450f" providerId="LiveId" clId="{671A4D2D-98D4-4AD9-9EF4-55768D1EA735}" dt="2025-03-30T15:52:34.139" v="228" actId="26606"/>
          <ac:spMkLst>
            <pc:docMk/>
            <pc:sldMk cId="1887387857" sldId="257"/>
            <ac:spMk id="18" creationId="{C1FEA985-924B-4044-8778-32D1E7164C01}"/>
          </ac:spMkLst>
        </pc:spChg>
        <pc:cxnChg chg="add">
          <ac:chgData name="Sphinx 215" userId="0549e90e3a33450f" providerId="LiveId" clId="{671A4D2D-98D4-4AD9-9EF4-55768D1EA735}" dt="2025-03-30T15:52:34.139" v="228" actId="26606"/>
          <ac:cxnSpMkLst>
            <pc:docMk/>
            <pc:sldMk cId="1887387857" sldId="257"/>
            <ac:cxnSpMk id="20" creationId="{96C7F9CB-BCC3-4648-8DEF-07B0887D87D6}"/>
          </ac:cxnSpMkLst>
        </pc:cxnChg>
      </pc:sldChg>
      <pc:sldChg chg="addSp delSp modSp new mod ord setBg delDesignElem">
        <pc:chgData name="Sphinx 215" userId="0549e90e3a33450f" providerId="LiveId" clId="{671A4D2D-98D4-4AD9-9EF4-55768D1EA735}" dt="2025-03-30T16:10:21.085" v="488"/>
        <pc:sldMkLst>
          <pc:docMk/>
          <pc:sldMk cId="3994114440" sldId="258"/>
        </pc:sldMkLst>
        <pc:spChg chg="mod">
          <ac:chgData name="Sphinx 215" userId="0549e90e3a33450f" providerId="LiveId" clId="{671A4D2D-98D4-4AD9-9EF4-55768D1EA735}" dt="2025-03-30T16:09:58.133" v="482"/>
          <ac:spMkLst>
            <pc:docMk/>
            <pc:sldMk cId="3994114440" sldId="258"/>
            <ac:spMk id="2" creationId="{155E1DC6-3FA3-EAB5-F187-7CCCD3FD5A65}"/>
          </ac:spMkLst>
        </pc:spChg>
        <pc:spChg chg="del">
          <ac:chgData name="Sphinx 215" userId="0549e90e3a33450f" providerId="LiveId" clId="{671A4D2D-98D4-4AD9-9EF4-55768D1EA735}" dt="2025-03-30T15:53:49.470" v="241" actId="478"/>
          <ac:spMkLst>
            <pc:docMk/>
            <pc:sldMk cId="3994114440" sldId="258"/>
            <ac:spMk id="3" creationId="{A0806E47-0737-3418-9943-3036D4ECED52}"/>
          </ac:spMkLst>
        </pc:spChg>
        <pc:spChg chg="add del mod">
          <ac:chgData name="Sphinx 215" userId="0549e90e3a33450f" providerId="LiveId" clId="{671A4D2D-98D4-4AD9-9EF4-55768D1EA735}" dt="2025-03-30T15:59:16.057" v="264" actId="26606"/>
          <ac:spMkLst>
            <pc:docMk/>
            <pc:sldMk cId="3994114440" sldId="258"/>
            <ac:spMk id="5" creationId="{592B4423-4533-83FE-2D1A-F8E820A7F35B}"/>
          </ac:spMkLst>
        </pc:spChg>
        <pc:graphicFrameChg chg="add mod">
          <ac:chgData name="Sphinx 215" userId="0549e90e3a33450f" providerId="LiveId" clId="{671A4D2D-98D4-4AD9-9EF4-55768D1EA735}" dt="2025-03-30T16:08:59.815" v="471" actId="20577"/>
          <ac:graphicFrameMkLst>
            <pc:docMk/>
            <pc:sldMk cId="3994114440" sldId="258"/>
            <ac:graphicFrameMk id="7" creationId="{7DFF1ACC-0FA9-CB2E-D6F5-345C5A39FC4A}"/>
          </ac:graphicFrameMkLst>
        </pc:graphicFrameChg>
        <pc:picChg chg="add del">
          <ac:chgData name="Sphinx 215" userId="0549e90e3a33450f" providerId="LiveId" clId="{671A4D2D-98D4-4AD9-9EF4-55768D1EA735}" dt="2025-03-30T16:01:05.557" v="277"/>
          <ac:picMkLst>
            <pc:docMk/>
            <pc:sldMk cId="3994114440" sldId="258"/>
            <ac:picMk id="11" creationId="{A8D526D7-C782-4F65-A21F-A6B40D869B47}"/>
          </ac:picMkLst>
        </pc:picChg>
      </pc:sldChg>
      <pc:sldChg chg="addSp delSp modSp new mod setBg setClrOvrMap modNotesTx">
        <pc:chgData name="Sphinx 215" userId="0549e90e3a33450f" providerId="LiveId" clId="{671A4D2D-98D4-4AD9-9EF4-55768D1EA735}" dt="2025-03-30T17:06:12.718" v="1487" actId="122"/>
        <pc:sldMkLst>
          <pc:docMk/>
          <pc:sldMk cId="2156881039" sldId="259"/>
        </pc:sldMkLst>
        <pc:spChg chg="mod">
          <ac:chgData name="Sphinx 215" userId="0549e90e3a33450f" providerId="LiveId" clId="{671A4D2D-98D4-4AD9-9EF4-55768D1EA735}" dt="2025-03-30T17:02:36.114" v="1446" actId="26606"/>
          <ac:spMkLst>
            <pc:docMk/>
            <pc:sldMk cId="2156881039" sldId="259"/>
            <ac:spMk id="2" creationId="{E369CAA0-92DC-FD92-32ED-59C0B7BB7195}"/>
          </ac:spMkLst>
        </pc:spChg>
        <pc:spChg chg="del mod">
          <ac:chgData name="Sphinx 215" userId="0549e90e3a33450f" providerId="LiveId" clId="{671A4D2D-98D4-4AD9-9EF4-55768D1EA735}" dt="2025-03-30T16:04:42.546" v="314" actId="478"/>
          <ac:spMkLst>
            <pc:docMk/>
            <pc:sldMk cId="2156881039" sldId="259"/>
            <ac:spMk id="3" creationId="{98CB1C26-87F7-170D-5D80-25FA451012E1}"/>
          </ac:spMkLst>
        </pc:spChg>
        <pc:spChg chg="add del mod">
          <ac:chgData name="Sphinx 215" userId="0549e90e3a33450f" providerId="LiveId" clId="{671A4D2D-98D4-4AD9-9EF4-55768D1EA735}" dt="2025-03-30T16:07:12.932" v="320" actId="478"/>
          <ac:spMkLst>
            <pc:docMk/>
            <pc:sldMk cId="2156881039" sldId="259"/>
            <ac:spMk id="6" creationId="{03AB5C57-7F12-636C-F4C3-BCA039F4EC61}"/>
          </ac:spMkLst>
        </pc:spChg>
        <pc:spChg chg="add del mod">
          <ac:chgData name="Sphinx 215" userId="0549e90e3a33450f" providerId="LiveId" clId="{671A4D2D-98D4-4AD9-9EF4-55768D1EA735}" dt="2025-03-30T16:07:12.932" v="320" actId="478"/>
          <ac:spMkLst>
            <pc:docMk/>
            <pc:sldMk cId="2156881039" sldId="259"/>
            <ac:spMk id="7" creationId="{98F7CA86-88A7-A9AB-8211-B5E2FBD2E0A0}"/>
          </ac:spMkLst>
        </pc:spChg>
        <pc:spChg chg="add del mod">
          <ac:chgData name="Sphinx 215" userId="0549e90e3a33450f" providerId="LiveId" clId="{671A4D2D-98D4-4AD9-9EF4-55768D1EA735}" dt="2025-03-30T16:07:12.932" v="320" actId="478"/>
          <ac:spMkLst>
            <pc:docMk/>
            <pc:sldMk cId="2156881039" sldId="259"/>
            <ac:spMk id="8" creationId="{11FC3693-00F4-AA3C-FCF1-6BD3601775F4}"/>
          </ac:spMkLst>
        </pc:spChg>
        <pc:spChg chg="add mod">
          <ac:chgData name="Sphinx 215" userId="0549e90e3a33450f" providerId="LiveId" clId="{671A4D2D-98D4-4AD9-9EF4-55768D1EA735}" dt="2025-03-30T17:03:00.105" v="1452" actId="1076"/>
          <ac:spMkLst>
            <pc:docMk/>
            <pc:sldMk cId="2156881039" sldId="259"/>
            <ac:spMk id="9" creationId="{C308CD1D-CA0C-7729-10B1-3674E3D163D4}"/>
          </ac:spMkLst>
        </pc:spChg>
        <pc:spChg chg="add">
          <ac:chgData name="Sphinx 215" userId="0549e90e3a33450f" providerId="LiveId" clId="{671A4D2D-98D4-4AD9-9EF4-55768D1EA735}" dt="2025-03-30T16:07:33.833" v="340"/>
          <ac:spMkLst>
            <pc:docMk/>
            <pc:sldMk cId="2156881039" sldId="259"/>
            <ac:spMk id="10" creationId="{B8E8FC0F-62FE-7056-5651-A32F572AC1B8}"/>
          </ac:spMkLst>
        </pc:spChg>
        <pc:spChg chg="add">
          <ac:chgData name="Sphinx 215" userId="0549e90e3a33450f" providerId="LiveId" clId="{671A4D2D-98D4-4AD9-9EF4-55768D1EA735}" dt="2025-03-30T16:07:43.780" v="341"/>
          <ac:spMkLst>
            <pc:docMk/>
            <pc:sldMk cId="2156881039" sldId="259"/>
            <ac:spMk id="11" creationId="{BB01FF51-9180-0F88-7C76-827DA5062678}"/>
          </ac:spMkLst>
        </pc:spChg>
        <pc:spChg chg="add">
          <ac:chgData name="Sphinx 215" userId="0549e90e3a33450f" providerId="LiveId" clId="{671A4D2D-98D4-4AD9-9EF4-55768D1EA735}" dt="2025-03-30T16:07:50.030" v="342"/>
          <ac:spMkLst>
            <pc:docMk/>
            <pc:sldMk cId="2156881039" sldId="259"/>
            <ac:spMk id="12" creationId="{BCBB2D26-7210-4DE1-CE78-BFA711B2E7AC}"/>
          </ac:spMkLst>
        </pc:spChg>
        <pc:spChg chg="add del mod">
          <ac:chgData name="Sphinx 215" userId="0549e90e3a33450f" providerId="LiveId" clId="{671A4D2D-98D4-4AD9-9EF4-55768D1EA735}" dt="2025-03-30T17:02:12.634" v="1444"/>
          <ac:spMkLst>
            <pc:docMk/>
            <pc:sldMk cId="2156881039" sldId="259"/>
            <ac:spMk id="13" creationId="{3E1EBF94-8BC1-9923-4FB3-E26F60C2860C}"/>
          </ac:spMkLst>
        </pc:spChg>
        <pc:spChg chg="add">
          <ac:chgData name="Sphinx 215" userId="0549e90e3a33450f" providerId="LiveId" clId="{671A4D2D-98D4-4AD9-9EF4-55768D1EA735}" dt="2025-03-30T16:12:01.848" v="619"/>
          <ac:spMkLst>
            <pc:docMk/>
            <pc:sldMk cId="2156881039" sldId="259"/>
            <ac:spMk id="14" creationId="{BF69C53E-20E8-49FA-EDD8-29309190D0A3}"/>
          </ac:spMkLst>
        </pc:spChg>
        <pc:spChg chg="add del">
          <ac:chgData name="Sphinx 215" userId="0549e90e3a33450f" providerId="LiveId" clId="{671A4D2D-98D4-4AD9-9EF4-55768D1EA735}" dt="2025-03-30T17:02:36.114" v="1446" actId="26606"/>
          <ac:spMkLst>
            <pc:docMk/>
            <pc:sldMk cId="2156881039" sldId="259"/>
            <ac:spMk id="15" creationId="{95CB840F-8E41-4CA5-B79B-25CC80AD234A}"/>
          </ac:spMkLst>
        </pc:spChg>
        <pc:picChg chg="add mod ord">
          <ac:chgData name="Sphinx 215" userId="0549e90e3a33450f" providerId="LiveId" clId="{671A4D2D-98D4-4AD9-9EF4-55768D1EA735}" dt="2025-03-30T17:02:59.705" v="1451" actId="1076"/>
          <ac:picMkLst>
            <pc:docMk/>
            <pc:sldMk cId="2156881039" sldId="259"/>
            <ac:picMk id="5" creationId="{A1FFC4C7-1493-8507-459B-5ECA9812BCB1}"/>
          </ac:picMkLst>
        </pc:picChg>
      </pc:sldChg>
      <pc:sldChg chg="addSp delSp modSp add mod modNotesTx">
        <pc:chgData name="Sphinx 215" userId="0549e90e3a33450f" providerId="LiveId" clId="{671A4D2D-98D4-4AD9-9EF4-55768D1EA735}" dt="2025-03-30T17:03:26.350" v="1460"/>
        <pc:sldMkLst>
          <pc:docMk/>
          <pc:sldMk cId="737126044" sldId="260"/>
        </pc:sldMkLst>
        <pc:spChg chg="mod">
          <ac:chgData name="Sphinx 215" userId="0549e90e3a33450f" providerId="LiveId" clId="{671A4D2D-98D4-4AD9-9EF4-55768D1EA735}" dt="2025-03-30T16:15:55.967" v="780" actId="20577"/>
          <ac:spMkLst>
            <pc:docMk/>
            <pc:sldMk cId="737126044" sldId="260"/>
            <ac:spMk id="2" creationId="{D8997D4F-8D46-C0FF-0CC5-E67CACA6D3D6}"/>
          </ac:spMkLst>
        </pc:spChg>
        <pc:spChg chg="mod">
          <ac:chgData name="Sphinx 215" userId="0549e90e3a33450f" providerId="LiveId" clId="{671A4D2D-98D4-4AD9-9EF4-55768D1EA735}" dt="2025-03-30T17:03:24.653" v="1458" actId="1076"/>
          <ac:spMkLst>
            <pc:docMk/>
            <pc:sldMk cId="737126044" sldId="260"/>
            <ac:spMk id="9" creationId="{A66F2B61-19A2-9CE4-807F-0BD43B33D2BD}"/>
          </ac:spMkLst>
        </pc:spChg>
        <pc:spChg chg="add">
          <ac:chgData name="Sphinx 215" userId="0549e90e3a33450f" providerId="LiveId" clId="{671A4D2D-98D4-4AD9-9EF4-55768D1EA735}" dt="2025-03-30T16:18:03.987" v="813"/>
          <ac:spMkLst>
            <pc:docMk/>
            <pc:sldMk cId="737126044" sldId="260"/>
            <ac:spMk id="11" creationId="{95FF2629-3031-B595-1A9D-8003C1A40259}"/>
          </ac:spMkLst>
        </pc:spChg>
        <pc:spChg chg="add del mod">
          <ac:chgData name="Sphinx 215" userId="0549e90e3a33450f" providerId="LiveId" clId="{671A4D2D-98D4-4AD9-9EF4-55768D1EA735}" dt="2025-03-30T16:18:50.421" v="824" actId="478"/>
          <ac:spMkLst>
            <pc:docMk/>
            <pc:sldMk cId="737126044" sldId="260"/>
            <ac:spMk id="12" creationId="{D3F16B1E-0BB5-CB92-BA3D-47214F9EE900}"/>
          </ac:spMkLst>
        </pc:spChg>
        <pc:spChg chg="del mod">
          <ac:chgData name="Sphinx 215" userId="0549e90e3a33450f" providerId="LiveId" clId="{671A4D2D-98D4-4AD9-9EF4-55768D1EA735}" dt="2025-03-30T16:18:25.164" v="821" actId="478"/>
          <ac:spMkLst>
            <pc:docMk/>
            <pc:sldMk cId="737126044" sldId="260"/>
            <ac:spMk id="13" creationId="{8D7128B8-D544-A061-B7DE-964DFB9B37B3}"/>
          </ac:spMkLst>
        </pc:spChg>
        <pc:spChg chg="add del mod">
          <ac:chgData name="Sphinx 215" userId="0549e90e3a33450f" providerId="LiveId" clId="{671A4D2D-98D4-4AD9-9EF4-55768D1EA735}" dt="2025-03-30T17:03:26.350" v="1460"/>
          <ac:spMkLst>
            <pc:docMk/>
            <pc:sldMk cId="737126044" sldId="260"/>
            <ac:spMk id="14" creationId="{0B3BAD18-B3F6-135C-01D9-8E9366BB147A}"/>
          </ac:spMkLst>
        </pc:spChg>
        <pc:spChg chg="add">
          <ac:chgData name="Sphinx 215" userId="0549e90e3a33450f" providerId="LiveId" clId="{671A4D2D-98D4-4AD9-9EF4-55768D1EA735}" dt="2025-03-30T16:19:11.957" v="844"/>
          <ac:spMkLst>
            <pc:docMk/>
            <pc:sldMk cId="737126044" sldId="260"/>
            <ac:spMk id="15" creationId="{B9FEE6E9-9BB2-F1DF-6473-2E1E072D5716}"/>
          </ac:spMkLst>
        </pc:spChg>
        <pc:spChg chg="add del mod">
          <ac:chgData name="Sphinx 215" userId="0549e90e3a33450f" providerId="LiveId" clId="{671A4D2D-98D4-4AD9-9EF4-55768D1EA735}" dt="2025-03-30T16:20:17.402" v="917"/>
          <ac:spMkLst>
            <pc:docMk/>
            <pc:sldMk cId="737126044" sldId="260"/>
            <ac:spMk id="16" creationId="{90B8C90A-E779-2FB2-6918-03B76A6BB6D5}"/>
          </ac:spMkLst>
        </pc:spChg>
        <pc:grpChg chg="mod">
          <ac:chgData name="Sphinx 215" userId="0549e90e3a33450f" providerId="LiveId" clId="{671A4D2D-98D4-4AD9-9EF4-55768D1EA735}" dt="2025-03-30T16:21:53.314" v="930"/>
          <ac:grpSpMkLst>
            <pc:docMk/>
            <pc:sldMk cId="737126044" sldId="260"/>
            <ac:grpSpMk id="19" creationId="{0D26CC1B-C7C9-201A-56C5-15446220D214}"/>
          </ac:grpSpMkLst>
        </pc:grpChg>
        <pc:grpChg chg="mod">
          <ac:chgData name="Sphinx 215" userId="0549e90e3a33450f" providerId="LiveId" clId="{671A4D2D-98D4-4AD9-9EF4-55768D1EA735}" dt="2025-03-30T16:21:57.445" v="936"/>
          <ac:grpSpMkLst>
            <pc:docMk/>
            <pc:sldMk cId="737126044" sldId="260"/>
            <ac:grpSpMk id="22" creationId="{6D0C6F4E-62B0-707E-47E3-E37D6115659D}"/>
          </ac:grpSpMkLst>
        </pc:grpChg>
        <pc:grpChg chg="mod">
          <ac:chgData name="Sphinx 215" userId="0549e90e3a33450f" providerId="LiveId" clId="{671A4D2D-98D4-4AD9-9EF4-55768D1EA735}" dt="2025-03-30T16:22:06.150" v="941"/>
          <ac:grpSpMkLst>
            <pc:docMk/>
            <pc:sldMk cId="737126044" sldId="260"/>
            <ac:grpSpMk id="26" creationId="{39C674A0-31E4-C8BB-1EB2-B95BEC70364B}"/>
          </ac:grpSpMkLst>
        </pc:grpChg>
        <pc:grpChg chg="del mod">
          <ac:chgData name="Sphinx 215" userId="0549e90e3a33450f" providerId="LiveId" clId="{671A4D2D-98D4-4AD9-9EF4-55768D1EA735}" dt="2025-03-30T16:22:13.398" v="946"/>
          <ac:grpSpMkLst>
            <pc:docMk/>
            <pc:sldMk cId="737126044" sldId="260"/>
            <ac:grpSpMk id="29" creationId="{5EFD66E1-3DB8-D432-EBD1-2F58C329FD5A}"/>
          </ac:grpSpMkLst>
        </pc:grpChg>
        <pc:grpChg chg="mod">
          <ac:chgData name="Sphinx 215" userId="0549e90e3a33450f" providerId="LiveId" clId="{671A4D2D-98D4-4AD9-9EF4-55768D1EA735}" dt="2025-03-30T16:22:13.398" v="946"/>
          <ac:grpSpMkLst>
            <pc:docMk/>
            <pc:sldMk cId="737126044" sldId="260"/>
            <ac:grpSpMk id="31" creationId="{99923C92-31BA-58B9-3369-9DE6D2D5F6E5}"/>
          </ac:grpSpMkLst>
        </pc:grpChg>
        <pc:picChg chg="add del">
          <ac:chgData name="Sphinx 215" userId="0549e90e3a33450f" providerId="LiveId" clId="{671A4D2D-98D4-4AD9-9EF4-55768D1EA735}" dt="2025-03-30T16:14:13.926" v="765" actId="478"/>
          <ac:picMkLst>
            <pc:docMk/>
            <pc:sldMk cId="737126044" sldId="260"/>
            <ac:picMk id="4" creationId="{9AA7A949-0A4C-8D78-8877-90BA8DA79D18}"/>
          </ac:picMkLst>
        </pc:picChg>
        <pc:picChg chg="del">
          <ac:chgData name="Sphinx 215" userId="0549e90e3a33450f" providerId="LiveId" clId="{671A4D2D-98D4-4AD9-9EF4-55768D1EA735}" dt="2025-03-30T16:14:10.871" v="763" actId="478"/>
          <ac:picMkLst>
            <pc:docMk/>
            <pc:sldMk cId="737126044" sldId="260"/>
            <ac:picMk id="5" creationId="{E4663F03-4D9A-B717-C88E-70D73B6F611F}"/>
          </ac:picMkLst>
        </pc:picChg>
        <pc:picChg chg="add mod">
          <ac:chgData name="Sphinx 215" userId="0549e90e3a33450f" providerId="LiveId" clId="{671A4D2D-98D4-4AD9-9EF4-55768D1EA735}" dt="2025-03-30T17:03:18.611" v="1456" actId="1076"/>
          <ac:picMkLst>
            <pc:docMk/>
            <pc:sldMk cId="737126044" sldId="260"/>
            <ac:picMk id="7" creationId="{4991CDD5-D500-3C0F-07BE-DC60464CAD12}"/>
          </ac:picMkLst>
        </pc:picChg>
        <pc:picChg chg="add mod">
          <ac:chgData name="Sphinx 215" userId="0549e90e3a33450f" providerId="LiveId" clId="{671A4D2D-98D4-4AD9-9EF4-55768D1EA735}" dt="2025-03-30T17:03:21.365" v="1457" actId="1076"/>
          <ac:picMkLst>
            <pc:docMk/>
            <pc:sldMk cId="737126044" sldId="260"/>
            <ac:picMk id="4098" creationId="{8F7CC32C-AC0B-FBF7-B296-CB611C5BA792}"/>
          </ac:picMkLst>
        </pc:picChg>
        <pc:inkChg chg="add del mod">
          <ac:chgData name="Sphinx 215" userId="0549e90e3a33450f" providerId="LiveId" clId="{671A4D2D-98D4-4AD9-9EF4-55768D1EA735}" dt="2025-03-30T16:21:31.779" v="925" actId="478"/>
          <ac:inkMkLst>
            <pc:docMk/>
            <pc:sldMk cId="737126044" sldId="260"/>
            <ac:inkMk id="8" creationId="{50EC82D0-9245-61CA-7A06-00B263AEC9C7}"/>
          </ac:inkMkLst>
        </pc:inkChg>
        <pc:inkChg chg="add del">
          <ac:chgData name="Sphinx 215" userId="0549e90e3a33450f" providerId="LiveId" clId="{671A4D2D-98D4-4AD9-9EF4-55768D1EA735}" dt="2025-03-30T16:17:20.138" v="807" actId="9405"/>
          <ac:inkMkLst>
            <pc:docMk/>
            <pc:sldMk cId="737126044" sldId="260"/>
            <ac:inkMk id="10" creationId="{FAECF880-807E-2109-9E0F-49CEACA80EE3}"/>
          </ac:inkMkLst>
        </pc:inkChg>
        <pc:inkChg chg="add del mod">
          <ac:chgData name="Sphinx 215" userId="0549e90e3a33450f" providerId="LiveId" clId="{671A4D2D-98D4-4AD9-9EF4-55768D1EA735}" dt="2025-03-30T16:21:53.703" v="931" actId="9405"/>
          <ac:inkMkLst>
            <pc:docMk/>
            <pc:sldMk cId="737126044" sldId="260"/>
            <ac:inkMk id="17" creationId="{DB9ACFCF-C02A-463D-9AC0-BBACBE1CD484}"/>
          </ac:inkMkLst>
        </pc:inkChg>
        <pc:inkChg chg="add del mod">
          <ac:chgData name="Sphinx 215" userId="0549e90e3a33450f" providerId="LiveId" clId="{671A4D2D-98D4-4AD9-9EF4-55768D1EA735}" dt="2025-03-30T16:21:53.314" v="930"/>
          <ac:inkMkLst>
            <pc:docMk/>
            <pc:sldMk cId="737126044" sldId="260"/>
            <ac:inkMk id="18" creationId="{16DCCABA-7F6F-F05A-ADFC-FC7CF8817913}"/>
          </ac:inkMkLst>
        </pc:inkChg>
        <pc:inkChg chg="add del mod">
          <ac:chgData name="Sphinx 215" userId="0549e90e3a33450f" providerId="LiveId" clId="{671A4D2D-98D4-4AD9-9EF4-55768D1EA735}" dt="2025-03-30T16:21:57.902" v="937" actId="9405"/>
          <ac:inkMkLst>
            <pc:docMk/>
            <pc:sldMk cId="737126044" sldId="260"/>
            <ac:inkMk id="20" creationId="{235FE9D7-AF4B-6EDD-7841-0EAEDC2C673A}"/>
          </ac:inkMkLst>
        </pc:inkChg>
        <pc:inkChg chg="add del mod">
          <ac:chgData name="Sphinx 215" userId="0549e90e3a33450f" providerId="LiveId" clId="{671A4D2D-98D4-4AD9-9EF4-55768D1EA735}" dt="2025-03-30T16:21:57.445" v="936"/>
          <ac:inkMkLst>
            <pc:docMk/>
            <pc:sldMk cId="737126044" sldId="260"/>
            <ac:inkMk id="21" creationId="{846E28D3-5E2E-9421-D1C6-E3783DB89BBA}"/>
          </ac:inkMkLst>
        </pc:inkChg>
        <pc:inkChg chg="add mod">
          <ac:chgData name="Sphinx 215" userId="0549e90e3a33450f" providerId="LiveId" clId="{671A4D2D-98D4-4AD9-9EF4-55768D1EA735}" dt="2025-03-30T16:22:06.150" v="941"/>
          <ac:inkMkLst>
            <pc:docMk/>
            <pc:sldMk cId="737126044" sldId="260"/>
            <ac:inkMk id="23" creationId="{84C05DA5-6315-F1B8-0790-712A02E7E30F}"/>
          </ac:inkMkLst>
        </pc:inkChg>
        <pc:inkChg chg="add mod">
          <ac:chgData name="Sphinx 215" userId="0549e90e3a33450f" providerId="LiveId" clId="{671A4D2D-98D4-4AD9-9EF4-55768D1EA735}" dt="2025-03-30T16:22:06.150" v="941"/>
          <ac:inkMkLst>
            <pc:docMk/>
            <pc:sldMk cId="737126044" sldId="260"/>
            <ac:inkMk id="24" creationId="{4A736888-F06B-039F-9157-1DC4C2B1D98E}"/>
          </ac:inkMkLst>
        </pc:inkChg>
        <pc:inkChg chg="add">
          <ac:chgData name="Sphinx 215" userId="0549e90e3a33450f" providerId="LiveId" clId="{671A4D2D-98D4-4AD9-9EF4-55768D1EA735}" dt="2025-03-30T16:22:05.640" v="940" actId="9405"/>
          <ac:inkMkLst>
            <pc:docMk/>
            <pc:sldMk cId="737126044" sldId="260"/>
            <ac:inkMk id="25" creationId="{320BFA2A-5597-18DF-89FD-ED605804E8A6}"/>
          </ac:inkMkLst>
        </pc:inkChg>
        <pc:inkChg chg="add mod">
          <ac:chgData name="Sphinx 215" userId="0549e90e3a33450f" providerId="LiveId" clId="{671A4D2D-98D4-4AD9-9EF4-55768D1EA735}" dt="2025-03-30T16:22:13.398" v="946"/>
          <ac:inkMkLst>
            <pc:docMk/>
            <pc:sldMk cId="737126044" sldId="260"/>
            <ac:inkMk id="27" creationId="{625FBAA3-D16A-C43A-8F06-21AC5BC1EE0A}"/>
          </ac:inkMkLst>
        </pc:inkChg>
        <pc:inkChg chg="add mod">
          <ac:chgData name="Sphinx 215" userId="0549e90e3a33450f" providerId="LiveId" clId="{671A4D2D-98D4-4AD9-9EF4-55768D1EA735}" dt="2025-03-30T16:22:13.398" v="946"/>
          <ac:inkMkLst>
            <pc:docMk/>
            <pc:sldMk cId="737126044" sldId="260"/>
            <ac:inkMk id="28" creationId="{C19E65DD-D993-8556-7DC2-BBA2FB9BA2A9}"/>
          </ac:inkMkLst>
        </pc:inkChg>
        <pc:inkChg chg="add mod">
          <ac:chgData name="Sphinx 215" userId="0549e90e3a33450f" providerId="LiveId" clId="{671A4D2D-98D4-4AD9-9EF4-55768D1EA735}" dt="2025-03-30T16:22:13.398" v="946"/>
          <ac:inkMkLst>
            <pc:docMk/>
            <pc:sldMk cId="737126044" sldId="260"/>
            <ac:inkMk id="30" creationId="{86792C2C-3804-F409-DFA4-8DF01EE90677}"/>
          </ac:inkMkLst>
        </pc:inkChg>
      </pc:sldChg>
      <pc:sldChg chg="addSp delSp modSp add mod modNotesTx">
        <pc:chgData name="Sphinx 215" userId="0549e90e3a33450f" providerId="LiveId" clId="{671A4D2D-98D4-4AD9-9EF4-55768D1EA735}" dt="2025-03-30T17:06:08.589" v="1486" actId="122"/>
        <pc:sldMkLst>
          <pc:docMk/>
          <pc:sldMk cId="122561877" sldId="261"/>
        </pc:sldMkLst>
        <pc:spChg chg="mod">
          <ac:chgData name="Sphinx 215" userId="0549e90e3a33450f" providerId="LiveId" clId="{671A4D2D-98D4-4AD9-9EF4-55768D1EA735}" dt="2025-03-30T16:23:31.925" v="955" actId="1076"/>
          <ac:spMkLst>
            <pc:docMk/>
            <pc:sldMk cId="122561877" sldId="261"/>
            <ac:spMk id="2" creationId="{21B2D6F8-2EC0-EE62-FB97-507D252EF27E}"/>
          </ac:spMkLst>
        </pc:spChg>
        <pc:spChg chg="add">
          <ac:chgData name="Sphinx 215" userId="0549e90e3a33450f" providerId="LiveId" clId="{671A4D2D-98D4-4AD9-9EF4-55768D1EA735}" dt="2025-03-30T16:25:07.963" v="972"/>
          <ac:spMkLst>
            <pc:docMk/>
            <pc:sldMk cId="122561877" sldId="261"/>
            <ac:spMk id="5" creationId="{635AD005-8E71-7B67-6C87-5E1798587B2F}"/>
          </ac:spMkLst>
        </pc:spChg>
        <pc:spChg chg="add del mod">
          <ac:chgData name="Sphinx 215" userId="0549e90e3a33450f" providerId="LiveId" clId="{671A4D2D-98D4-4AD9-9EF4-55768D1EA735}" dt="2025-03-30T16:25:17.532" v="975" actId="478"/>
          <ac:spMkLst>
            <pc:docMk/>
            <pc:sldMk cId="122561877" sldId="261"/>
            <ac:spMk id="6" creationId="{4BAEACC4-2B15-A21C-2755-A4BF39009F15}"/>
          </ac:spMkLst>
        </pc:spChg>
        <pc:spChg chg="mod">
          <ac:chgData name="Sphinx 215" userId="0549e90e3a33450f" providerId="LiveId" clId="{671A4D2D-98D4-4AD9-9EF4-55768D1EA735}" dt="2025-03-30T17:04:25.853" v="1467" actId="1076"/>
          <ac:spMkLst>
            <pc:docMk/>
            <pc:sldMk cId="122561877" sldId="261"/>
            <ac:spMk id="9" creationId="{AC5A8EEE-6C70-A520-F622-93DC53D4603E}"/>
          </ac:spMkLst>
        </pc:spChg>
        <pc:spChg chg="del mod">
          <ac:chgData name="Sphinx 215" userId="0549e90e3a33450f" providerId="LiveId" clId="{671A4D2D-98D4-4AD9-9EF4-55768D1EA735}" dt="2025-03-30T17:03:34.692" v="1464"/>
          <ac:spMkLst>
            <pc:docMk/>
            <pc:sldMk cId="122561877" sldId="261"/>
            <ac:spMk id="14" creationId="{3E36A4BC-881C-4E1D-1F5F-8894ABB77E71}"/>
          </ac:spMkLst>
        </pc:spChg>
        <pc:grpChg chg="del">
          <ac:chgData name="Sphinx 215" userId="0549e90e3a33450f" providerId="LiveId" clId="{671A4D2D-98D4-4AD9-9EF4-55768D1EA735}" dt="2025-03-30T16:23:34.927" v="957" actId="478"/>
          <ac:grpSpMkLst>
            <pc:docMk/>
            <pc:sldMk cId="122561877" sldId="261"/>
            <ac:grpSpMk id="26" creationId="{1933F971-A8B0-38F1-45B4-8F248A3674CE}"/>
          </ac:grpSpMkLst>
        </pc:grpChg>
        <pc:grpChg chg="del">
          <ac:chgData name="Sphinx 215" userId="0549e90e3a33450f" providerId="LiveId" clId="{671A4D2D-98D4-4AD9-9EF4-55768D1EA735}" dt="2025-03-30T16:23:26.830" v="953" actId="478"/>
          <ac:grpSpMkLst>
            <pc:docMk/>
            <pc:sldMk cId="122561877" sldId="261"/>
            <ac:grpSpMk id="31" creationId="{F25E1630-FF77-6FC3-6B17-469B10D0C165}"/>
          </ac:grpSpMkLst>
        </pc:grpChg>
        <pc:picChg chg="add mod">
          <ac:chgData name="Sphinx 215" userId="0549e90e3a33450f" providerId="LiveId" clId="{671A4D2D-98D4-4AD9-9EF4-55768D1EA735}" dt="2025-03-30T17:04:27.674" v="1468" actId="1076"/>
          <ac:picMkLst>
            <pc:docMk/>
            <pc:sldMk cId="122561877" sldId="261"/>
            <ac:picMk id="4" creationId="{6244EBBD-A863-F6F8-5EBF-D85F1A158161}"/>
          </ac:picMkLst>
        </pc:picChg>
        <pc:picChg chg="del">
          <ac:chgData name="Sphinx 215" userId="0549e90e3a33450f" providerId="LiveId" clId="{671A4D2D-98D4-4AD9-9EF4-55768D1EA735}" dt="2025-03-30T16:23:19.953" v="949" actId="478"/>
          <ac:picMkLst>
            <pc:docMk/>
            <pc:sldMk cId="122561877" sldId="261"/>
            <ac:picMk id="7" creationId="{6C76CFB3-6FAB-4F29-A259-0359A86ACA52}"/>
          </ac:picMkLst>
        </pc:picChg>
        <pc:picChg chg="del">
          <ac:chgData name="Sphinx 215" userId="0549e90e3a33450f" providerId="LiveId" clId="{671A4D2D-98D4-4AD9-9EF4-55768D1EA735}" dt="2025-03-30T16:23:24.722" v="952" actId="478"/>
          <ac:picMkLst>
            <pc:docMk/>
            <pc:sldMk cId="122561877" sldId="261"/>
            <ac:picMk id="4098" creationId="{C1561E50-757B-7341-906C-6F863FBFE38F}"/>
          </ac:picMkLst>
        </pc:picChg>
        <pc:inkChg chg="del">
          <ac:chgData name="Sphinx 215" userId="0549e90e3a33450f" providerId="LiveId" clId="{671A4D2D-98D4-4AD9-9EF4-55768D1EA735}" dt="2025-03-30T16:23:33.425" v="956" actId="478"/>
          <ac:inkMkLst>
            <pc:docMk/>
            <pc:sldMk cId="122561877" sldId="261"/>
            <ac:inkMk id="25" creationId="{1882E312-54A7-421E-8249-99F139EB27FF}"/>
          </ac:inkMkLst>
        </pc:inkChg>
      </pc:sldChg>
      <pc:sldChg chg="addSp delSp modSp new mod modNotesTx">
        <pc:chgData name="Sphinx 215" userId="0549e90e3a33450f" providerId="LiveId" clId="{671A4D2D-98D4-4AD9-9EF4-55768D1EA735}" dt="2025-03-30T17:04:44.619" v="1470"/>
        <pc:sldMkLst>
          <pc:docMk/>
          <pc:sldMk cId="766523873" sldId="262"/>
        </pc:sldMkLst>
        <pc:spChg chg="mod">
          <ac:chgData name="Sphinx 215" userId="0549e90e3a33450f" providerId="LiveId" clId="{671A4D2D-98D4-4AD9-9EF4-55768D1EA735}" dt="2025-03-30T16:30:54.739" v="1063" actId="255"/>
          <ac:spMkLst>
            <pc:docMk/>
            <pc:sldMk cId="766523873" sldId="262"/>
            <ac:spMk id="2" creationId="{80FCB4B7-A7B6-A8C2-47B6-7929123F4190}"/>
          </ac:spMkLst>
        </pc:spChg>
        <pc:spChg chg="del">
          <ac:chgData name="Sphinx 215" userId="0549e90e3a33450f" providerId="LiveId" clId="{671A4D2D-98D4-4AD9-9EF4-55768D1EA735}" dt="2025-03-30T16:33:28.966" v="1064" actId="22"/>
          <ac:spMkLst>
            <pc:docMk/>
            <pc:sldMk cId="766523873" sldId="262"/>
            <ac:spMk id="3" creationId="{5689853B-A31C-8BC3-DFF1-6E64762DBAC4}"/>
          </ac:spMkLst>
        </pc:spChg>
        <pc:spChg chg="add mod">
          <ac:chgData name="Sphinx 215" userId="0549e90e3a33450f" providerId="LiveId" clId="{671A4D2D-98D4-4AD9-9EF4-55768D1EA735}" dt="2025-03-30T17:04:43.683" v="1469" actId="21"/>
          <ac:spMkLst>
            <pc:docMk/>
            <pc:sldMk cId="766523873" sldId="262"/>
            <ac:spMk id="7" creationId="{280C2013-9F4E-AE15-028C-F42877F03E31}"/>
          </ac:spMkLst>
        </pc:spChg>
        <pc:spChg chg="add mod">
          <ac:chgData name="Sphinx 215" userId="0549e90e3a33450f" providerId="LiveId" clId="{671A4D2D-98D4-4AD9-9EF4-55768D1EA735}" dt="2025-03-30T16:46:56.596" v="1220" actId="1076"/>
          <ac:spMkLst>
            <pc:docMk/>
            <pc:sldMk cId="766523873" sldId="262"/>
            <ac:spMk id="11" creationId="{F4B049F5-F7D9-EB3C-3E2E-6A055CD9BC05}"/>
          </ac:spMkLst>
        </pc:spChg>
        <pc:picChg chg="add mod ord">
          <ac:chgData name="Sphinx 215" userId="0549e90e3a33450f" providerId="LiveId" clId="{671A4D2D-98D4-4AD9-9EF4-55768D1EA735}" dt="2025-03-30T16:41:59.769" v="1208" actId="14100"/>
          <ac:picMkLst>
            <pc:docMk/>
            <pc:sldMk cId="766523873" sldId="262"/>
            <ac:picMk id="5" creationId="{E4606E83-50D8-0F73-C295-48396BC525CE}"/>
          </ac:picMkLst>
        </pc:picChg>
        <pc:picChg chg="add mod">
          <ac:chgData name="Sphinx 215" userId="0549e90e3a33450f" providerId="LiveId" clId="{671A4D2D-98D4-4AD9-9EF4-55768D1EA735}" dt="2025-03-30T16:46:53.831" v="1219" actId="1076"/>
          <ac:picMkLst>
            <pc:docMk/>
            <pc:sldMk cId="766523873" sldId="262"/>
            <ac:picMk id="9" creationId="{C5D90113-D630-5F2F-1688-16D8D84B538A}"/>
          </ac:picMkLst>
        </pc:picChg>
      </pc:sldChg>
      <pc:sldChg chg="addSp delSp modSp new mod setBg">
        <pc:chgData name="Sphinx 215" userId="0549e90e3a33450f" providerId="LiveId" clId="{671A4D2D-98D4-4AD9-9EF4-55768D1EA735}" dt="2025-03-30T16:38:30.127" v="1178" actId="26606"/>
        <pc:sldMkLst>
          <pc:docMk/>
          <pc:sldMk cId="1873875016" sldId="263"/>
        </pc:sldMkLst>
        <pc:spChg chg="mod">
          <ac:chgData name="Sphinx 215" userId="0549e90e3a33450f" providerId="LiveId" clId="{671A4D2D-98D4-4AD9-9EF4-55768D1EA735}" dt="2025-03-30T16:38:30.127" v="1178" actId="26606"/>
          <ac:spMkLst>
            <pc:docMk/>
            <pc:sldMk cId="1873875016" sldId="263"/>
            <ac:spMk id="2" creationId="{6809BE63-03B8-41C0-216F-DB98C49B1CBA}"/>
          </ac:spMkLst>
        </pc:spChg>
        <pc:spChg chg="del">
          <ac:chgData name="Sphinx 215" userId="0549e90e3a33450f" providerId="LiveId" clId="{671A4D2D-98D4-4AD9-9EF4-55768D1EA735}" dt="2025-03-30T16:36:49.325" v="1153" actId="478"/>
          <ac:spMkLst>
            <pc:docMk/>
            <pc:sldMk cId="1873875016" sldId="263"/>
            <ac:spMk id="3" creationId="{D3ADD419-09C3-AF95-0F33-B2AAD18B6E52}"/>
          </ac:spMkLst>
        </pc:spChg>
        <pc:picChg chg="add del mod">
          <ac:chgData name="Sphinx 215" userId="0549e90e3a33450f" providerId="LiveId" clId="{671A4D2D-98D4-4AD9-9EF4-55768D1EA735}" dt="2025-03-30T16:37:07.739" v="1157" actId="478"/>
          <ac:picMkLst>
            <pc:docMk/>
            <pc:sldMk cId="1873875016" sldId="263"/>
            <ac:picMk id="6146" creationId="{DB4BC61B-68CC-540D-FEC8-168C6A10F0F2}"/>
          </ac:picMkLst>
        </pc:picChg>
        <pc:picChg chg="add del mod">
          <ac:chgData name="Sphinx 215" userId="0549e90e3a33450f" providerId="LiveId" clId="{671A4D2D-98D4-4AD9-9EF4-55768D1EA735}" dt="2025-03-30T16:37:51.960" v="1173" actId="478"/>
          <ac:picMkLst>
            <pc:docMk/>
            <pc:sldMk cId="1873875016" sldId="263"/>
            <ac:picMk id="6148" creationId="{23B9863A-3903-5715-2388-045C87386081}"/>
          </ac:picMkLst>
        </pc:picChg>
        <pc:picChg chg="add mod">
          <ac:chgData name="Sphinx 215" userId="0549e90e3a33450f" providerId="LiveId" clId="{671A4D2D-98D4-4AD9-9EF4-55768D1EA735}" dt="2025-03-30T16:38:30.127" v="1178" actId="26606"/>
          <ac:picMkLst>
            <pc:docMk/>
            <pc:sldMk cId="1873875016" sldId="263"/>
            <ac:picMk id="6150" creationId="{743A6E76-BE12-7B17-A4B8-95726C89479D}"/>
          </ac:picMkLst>
        </pc:picChg>
        <pc:picChg chg="add mod">
          <ac:chgData name="Sphinx 215" userId="0549e90e3a33450f" providerId="LiveId" clId="{671A4D2D-98D4-4AD9-9EF4-55768D1EA735}" dt="2025-03-30T16:38:30.127" v="1178" actId="26606"/>
          <ac:picMkLst>
            <pc:docMk/>
            <pc:sldMk cId="1873875016" sldId="263"/>
            <ac:picMk id="6152" creationId="{F6016602-BED0-66F6-998B-ED4BA9291662}"/>
          </ac:picMkLst>
        </pc:picChg>
        <pc:picChg chg="add">
          <ac:chgData name="Sphinx 215" userId="0549e90e3a33450f" providerId="LiveId" clId="{671A4D2D-98D4-4AD9-9EF4-55768D1EA735}" dt="2025-03-30T16:38:30.127" v="1178" actId="26606"/>
          <ac:picMkLst>
            <pc:docMk/>
            <pc:sldMk cId="1873875016" sldId="263"/>
            <ac:picMk id="6157" creationId="{D04C0182-96E7-4A1B-8EAB-F910C2F3ED48}"/>
          </ac:picMkLst>
        </pc:picChg>
      </pc:sldChg>
      <pc:sldChg chg="addSp delSp modSp add mod modNotesTx">
        <pc:chgData name="Sphinx 215" userId="0549e90e3a33450f" providerId="LiveId" clId="{671A4D2D-98D4-4AD9-9EF4-55768D1EA735}" dt="2025-03-30T17:06:05.660" v="1485" actId="122"/>
        <pc:sldMkLst>
          <pc:docMk/>
          <pc:sldMk cId="3306390684" sldId="264"/>
        </pc:sldMkLst>
        <pc:spChg chg="mod">
          <ac:chgData name="Sphinx 215" userId="0549e90e3a33450f" providerId="LiveId" clId="{671A4D2D-98D4-4AD9-9EF4-55768D1EA735}" dt="2025-03-30T17:05:53.405" v="1482" actId="1076"/>
          <ac:spMkLst>
            <pc:docMk/>
            <pc:sldMk cId="3306390684" sldId="264"/>
            <ac:spMk id="2" creationId="{7CBCC7FD-98FF-0B06-1029-8EFC7307D4B7}"/>
          </ac:spMkLst>
        </pc:spChg>
        <pc:spChg chg="add del mod">
          <ac:chgData name="Sphinx 215" userId="0549e90e3a33450f" providerId="LiveId" clId="{671A4D2D-98D4-4AD9-9EF4-55768D1EA735}" dt="2025-03-30T16:53:21.796" v="1304" actId="478"/>
          <ac:spMkLst>
            <pc:docMk/>
            <pc:sldMk cId="3306390684" sldId="264"/>
            <ac:spMk id="4" creationId="{8237BE0E-F597-4640-A87B-32F49DE82BD3}"/>
          </ac:spMkLst>
        </pc:spChg>
        <pc:spChg chg="del mod">
          <ac:chgData name="Sphinx 215" userId="0549e90e3a33450f" providerId="LiveId" clId="{671A4D2D-98D4-4AD9-9EF4-55768D1EA735}" dt="2025-03-30T16:53:23.285" v="1306" actId="478"/>
          <ac:spMkLst>
            <pc:docMk/>
            <pc:sldMk cId="3306390684" sldId="264"/>
            <ac:spMk id="7" creationId="{403297C9-B130-DAAA-C746-9E4E71EC0E6E}"/>
          </ac:spMkLst>
        </pc:spChg>
        <pc:spChg chg="del mod">
          <ac:chgData name="Sphinx 215" userId="0549e90e3a33450f" providerId="LiveId" clId="{671A4D2D-98D4-4AD9-9EF4-55768D1EA735}" dt="2025-03-30T16:53:24.915" v="1308" actId="478"/>
          <ac:spMkLst>
            <pc:docMk/>
            <pc:sldMk cId="3306390684" sldId="264"/>
            <ac:spMk id="11" creationId="{1BAB1B14-B871-72E9-8A3E-F141319CF7EF}"/>
          </ac:spMkLst>
        </pc:spChg>
        <pc:spChg chg="add mod">
          <ac:chgData name="Sphinx 215" userId="0549e90e3a33450f" providerId="LiveId" clId="{671A4D2D-98D4-4AD9-9EF4-55768D1EA735}" dt="2025-03-30T17:05:47.822" v="1481" actId="1076"/>
          <ac:spMkLst>
            <pc:docMk/>
            <pc:sldMk cId="3306390684" sldId="264"/>
            <ac:spMk id="12" creationId="{300100A6-30F7-D3FF-9899-F722B2575E62}"/>
          </ac:spMkLst>
        </pc:spChg>
        <pc:spChg chg="add del mod">
          <ac:chgData name="Sphinx 215" userId="0549e90e3a33450f" providerId="LiveId" clId="{671A4D2D-98D4-4AD9-9EF4-55768D1EA735}" dt="2025-03-30T16:56:04.795" v="1371"/>
          <ac:spMkLst>
            <pc:docMk/>
            <pc:sldMk cId="3306390684" sldId="264"/>
            <ac:spMk id="13" creationId="{8F58CA05-8CA0-4E9C-E75A-2180A6ABF6CE}"/>
          </ac:spMkLst>
        </pc:spChg>
        <pc:picChg chg="del">
          <ac:chgData name="Sphinx 215" userId="0549e90e3a33450f" providerId="LiveId" clId="{671A4D2D-98D4-4AD9-9EF4-55768D1EA735}" dt="2025-03-30T16:53:16.958" v="1303" actId="478"/>
          <ac:picMkLst>
            <pc:docMk/>
            <pc:sldMk cId="3306390684" sldId="264"/>
            <ac:picMk id="5" creationId="{6CEA3F39-38FC-2F2D-1CDF-F5D3FF47F42E}"/>
          </ac:picMkLst>
        </pc:picChg>
        <pc:picChg chg="add mod">
          <ac:chgData name="Sphinx 215" userId="0549e90e3a33450f" providerId="LiveId" clId="{671A4D2D-98D4-4AD9-9EF4-55768D1EA735}" dt="2025-03-30T17:05:40.358" v="1480" actId="1076"/>
          <ac:picMkLst>
            <pc:docMk/>
            <pc:sldMk cId="3306390684" sldId="264"/>
            <ac:picMk id="8" creationId="{86F02F0E-560C-C884-0F15-97EBE44EC41D}"/>
          </ac:picMkLst>
        </pc:picChg>
        <pc:picChg chg="del">
          <ac:chgData name="Sphinx 215" userId="0549e90e3a33450f" providerId="LiveId" clId="{671A4D2D-98D4-4AD9-9EF4-55768D1EA735}" dt="2025-03-30T16:53:22.315" v="1305" actId="478"/>
          <ac:picMkLst>
            <pc:docMk/>
            <pc:sldMk cId="3306390684" sldId="264"/>
            <ac:picMk id="9" creationId="{935820CA-B097-A569-1FEA-E2DE5B302182}"/>
          </ac:picMkLst>
        </pc:picChg>
      </pc:sldChg>
      <pc:sldChg chg="addSp delSp modSp add mod modNotesTx">
        <pc:chgData name="Sphinx 215" userId="0549e90e3a33450f" providerId="LiveId" clId="{671A4D2D-98D4-4AD9-9EF4-55768D1EA735}" dt="2025-03-30T17:06:21.702" v="1489" actId="1076"/>
        <pc:sldMkLst>
          <pc:docMk/>
          <pc:sldMk cId="2761262852" sldId="265"/>
        </pc:sldMkLst>
        <pc:spChg chg="mod">
          <ac:chgData name="Sphinx 215" userId="0549e90e3a33450f" providerId="LiveId" clId="{671A4D2D-98D4-4AD9-9EF4-55768D1EA735}" dt="2025-03-30T16:58:26.529" v="1404" actId="1076"/>
          <ac:spMkLst>
            <pc:docMk/>
            <pc:sldMk cId="2761262852" sldId="265"/>
            <ac:spMk id="2" creationId="{765685CC-3A1C-3D52-43B8-4394776C8794}"/>
          </ac:spMkLst>
        </pc:spChg>
        <pc:spChg chg="add del mod">
          <ac:chgData name="Sphinx 215" userId="0549e90e3a33450f" providerId="LiveId" clId="{671A4D2D-98D4-4AD9-9EF4-55768D1EA735}" dt="2025-03-30T16:59:12.845" v="1413" actId="478"/>
          <ac:spMkLst>
            <pc:docMk/>
            <pc:sldMk cId="2761262852" sldId="265"/>
            <ac:spMk id="5" creationId="{88634F05-5100-9324-AE16-C628BF2F053F}"/>
          </ac:spMkLst>
        </pc:spChg>
        <pc:spChg chg="mod">
          <ac:chgData name="Sphinx 215" userId="0549e90e3a33450f" providerId="LiveId" clId="{671A4D2D-98D4-4AD9-9EF4-55768D1EA735}" dt="2025-03-30T17:06:20.294" v="1488" actId="1076"/>
          <ac:spMkLst>
            <pc:docMk/>
            <pc:sldMk cId="2761262852" sldId="265"/>
            <ac:spMk id="12" creationId="{94908BAC-A0DE-8846-E970-004F38FF763C}"/>
          </ac:spMkLst>
        </pc:spChg>
        <pc:picChg chg="add mod">
          <ac:chgData name="Sphinx 215" userId="0549e90e3a33450f" providerId="LiveId" clId="{671A4D2D-98D4-4AD9-9EF4-55768D1EA735}" dt="2025-03-30T17:06:21.702" v="1489" actId="1076"/>
          <ac:picMkLst>
            <pc:docMk/>
            <pc:sldMk cId="2761262852" sldId="265"/>
            <ac:picMk id="4" creationId="{73861BAD-D8B8-0A6C-29D1-4776DC8966BE}"/>
          </ac:picMkLst>
        </pc:picChg>
        <pc:picChg chg="del">
          <ac:chgData name="Sphinx 215" userId="0549e90e3a33450f" providerId="LiveId" clId="{671A4D2D-98D4-4AD9-9EF4-55768D1EA735}" dt="2025-03-30T16:58:09.109" v="1394" actId="478"/>
          <ac:picMkLst>
            <pc:docMk/>
            <pc:sldMk cId="2761262852" sldId="265"/>
            <ac:picMk id="8" creationId="{74AA11EB-A0B6-48B5-2AAB-F162C3B5C7CF}"/>
          </ac:picMkLst>
        </pc:picChg>
      </pc:sldChg>
      <pc:sldChg chg="addSp delSp modSp new mod">
        <pc:chgData name="Sphinx 215" userId="0549e90e3a33450f" providerId="LiveId" clId="{671A4D2D-98D4-4AD9-9EF4-55768D1EA735}" dt="2025-03-30T17:22:02.706" v="1755" actId="20577"/>
        <pc:sldMkLst>
          <pc:docMk/>
          <pc:sldMk cId="3087963928" sldId="266"/>
        </pc:sldMkLst>
        <pc:spChg chg="mod">
          <ac:chgData name="Sphinx 215" userId="0549e90e3a33450f" providerId="LiveId" clId="{671A4D2D-98D4-4AD9-9EF4-55768D1EA735}" dt="2025-03-30T17:22:02.706" v="1755" actId="20577"/>
          <ac:spMkLst>
            <pc:docMk/>
            <pc:sldMk cId="3087963928" sldId="266"/>
            <ac:spMk id="2" creationId="{8A5E17B0-21B7-20E1-E1BB-0A697C33ECDA}"/>
          </ac:spMkLst>
        </pc:spChg>
        <pc:spChg chg="del">
          <ac:chgData name="Sphinx 215" userId="0549e90e3a33450f" providerId="LiveId" clId="{671A4D2D-98D4-4AD9-9EF4-55768D1EA735}" dt="2025-03-30T17:07:27.371" v="1494" actId="478"/>
          <ac:spMkLst>
            <pc:docMk/>
            <pc:sldMk cId="3087963928" sldId="266"/>
            <ac:spMk id="3" creationId="{31327C39-EAFF-C62B-9614-D2A16C109EEA}"/>
          </ac:spMkLst>
        </pc:spChg>
        <pc:spChg chg="add mod">
          <ac:chgData name="Sphinx 215" userId="0549e90e3a33450f" providerId="LiveId" clId="{671A4D2D-98D4-4AD9-9EF4-55768D1EA735}" dt="2025-03-30T17:18:37.343" v="1609" actId="122"/>
          <ac:spMkLst>
            <pc:docMk/>
            <pc:sldMk cId="3087963928" sldId="266"/>
            <ac:spMk id="7" creationId="{8FEAA933-2B6F-B469-936D-4B5031A19E6C}"/>
          </ac:spMkLst>
        </pc:spChg>
        <pc:picChg chg="add del">
          <ac:chgData name="Sphinx 215" userId="0549e90e3a33450f" providerId="LiveId" clId="{671A4D2D-98D4-4AD9-9EF4-55768D1EA735}" dt="2025-03-30T17:14:34.082" v="1524" actId="478"/>
          <ac:picMkLst>
            <pc:docMk/>
            <pc:sldMk cId="3087963928" sldId="266"/>
            <ac:picMk id="5" creationId="{EC01B7F9-36FE-09FC-F84A-A1F3D00C1355}"/>
          </ac:picMkLst>
        </pc:picChg>
      </pc:sldChg>
      <pc:sldChg chg="delSp modSp add mod modNotesTx">
        <pc:chgData name="Sphinx 215" userId="0549e90e3a33450f" providerId="LiveId" clId="{671A4D2D-98D4-4AD9-9EF4-55768D1EA735}" dt="2025-03-30T17:24:50.800" v="1809"/>
        <pc:sldMkLst>
          <pc:docMk/>
          <pc:sldMk cId="3590583260" sldId="267"/>
        </pc:sldMkLst>
        <pc:spChg chg="mod">
          <ac:chgData name="Sphinx 215" userId="0549e90e3a33450f" providerId="LiveId" clId="{671A4D2D-98D4-4AD9-9EF4-55768D1EA735}" dt="2025-03-30T17:24:30.606" v="1805" actId="14100"/>
          <ac:spMkLst>
            <pc:docMk/>
            <pc:sldMk cId="3590583260" sldId="267"/>
            <ac:spMk id="2" creationId="{90E45D21-E3EA-A40A-9333-BEBBE2E11CB8}"/>
          </ac:spMkLst>
        </pc:spChg>
        <pc:spChg chg="del mod">
          <ac:chgData name="Sphinx 215" userId="0549e90e3a33450f" providerId="LiveId" clId="{671A4D2D-98D4-4AD9-9EF4-55768D1EA735}" dt="2025-03-30T17:22:57.089" v="1801" actId="478"/>
          <ac:spMkLst>
            <pc:docMk/>
            <pc:sldMk cId="3590583260" sldId="267"/>
            <ac:spMk id="12" creationId="{097C1F78-CE79-0338-2B2A-51EC45C2F014}"/>
          </ac:spMkLst>
        </pc:spChg>
        <pc:picChg chg="del mod">
          <ac:chgData name="Sphinx 215" userId="0549e90e3a33450f" providerId="LiveId" clId="{671A4D2D-98D4-4AD9-9EF4-55768D1EA735}" dt="2025-03-30T17:22:54.441" v="1799" actId="478"/>
          <ac:picMkLst>
            <pc:docMk/>
            <pc:sldMk cId="3590583260" sldId="267"/>
            <ac:picMk id="4" creationId="{4391C528-D32D-8A4A-211C-5602ED5ABFDA}"/>
          </ac:picMkLst>
        </pc:picChg>
      </pc:sldChg>
    </pc:docChg>
  </pc:docChgLst>
  <pc:docChgLst>
    <pc:chgData name="Sphinx 215" userId="0549e90e3a33450f" providerId="Windows Live" clId="Web-{D55D3B03-1F61-48B0-9C2E-6E52765CBC90}"/>
    <pc:docChg chg="modSld">
      <pc:chgData name="Sphinx 215" userId="0549e90e3a33450f" providerId="Windows Live" clId="Web-{D55D3B03-1F61-48B0-9C2E-6E52765CBC90}" dt="2025-03-30T17:26:21.766" v="7"/>
      <pc:docMkLst>
        <pc:docMk/>
      </pc:docMkLst>
      <pc:sldChg chg="modNotes">
        <pc:chgData name="Sphinx 215" userId="0549e90e3a33450f" providerId="Windows Live" clId="Web-{D55D3B03-1F61-48B0-9C2E-6E52765CBC90}" dt="2025-03-30T17:26:21.766" v="7"/>
        <pc:sldMkLst>
          <pc:docMk/>
          <pc:sldMk cId="3590583260" sldId="267"/>
        </pc:sldMkLst>
      </pc:sldChg>
    </pc:docChg>
  </pc:docChgLst>
  <pc:docChgLst>
    <pc:chgData name="Midoras Midoras" userId="b3b52ca449a9de68" providerId="Windows Live" clId="Web-{3CA415A4-0B5B-4442-B811-8826F7076267}"/>
    <pc:docChg chg="modSld">
      <pc:chgData name="Midoras Midoras" userId="b3b52ca449a9de68" providerId="Windows Live" clId="Web-{3CA415A4-0B5B-4442-B811-8826F7076267}" dt="2025-03-30T22:14:16.130" v="217" actId="20577"/>
      <pc:docMkLst>
        <pc:docMk/>
      </pc:docMkLst>
      <pc:sldChg chg="addSp modSp">
        <pc:chgData name="Midoras Midoras" userId="b3b52ca449a9de68" providerId="Windows Live" clId="Web-{3CA415A4-0B5B-4442-B811-8826F7076267}" dt="2025-03-30T21:40:50.811" v="213" actId="20577"/>
        <pc:sldMkLst>
          <pc:docMk/>
          <pc:sldMk cId="3792069844" sldId="256"/>
        </pc:sldMkLst>
        <pc:spChg chg="add mod">
          <ac:chgData name="Midoras Midoras" userId="b3b52ca449a9de68" providerId="Windows Live" clId="Web-{3CA415A4-0B5B-4442-B811-8826F7076267}" dt="2025-03-30T21:36:12.178" v="197" actId="1076"/>
          <ac:spMkLst>
            <pc:docMk/>
            <pc:sldMk cId="3792069844" sldId="256"/>
            <ac:spMk id="2" creationId="{4FDC1838-E30A-FC19-7DED-B72FD0CD2E98}"/>
          </ac:spMkLst>
        </pc:spChg>
        <pc:spChg chg="mod">
          <ac:chgData name="Midoras Midoras" userId="b3b52ca449a9de68" providerId="Windows Live" clId="Web-{3CA415A4-0B5B-4442-B811-8826F7076267}" dt="2025-03-30T21:40:50.811" v="213" actId="20577"/>
          <ac:spMkLst>
            <pc:docMk/>
            <pc:sldMk cId="3792069844" sldId="256"/>
            <ac:spMk id="4" creationId="{5717EDA8-3C5C-A402-D499-A6323DFB0F7B}"/>
          </ac:spMkLst>
        </pc:spChg>
        <pc:spChg chg="mod">
          <ac:chgData name="Midoras Midoras" userId="b3b52ca449a9de68" providerId="Windows Live" clId="Web-{3CA415A4-0B5B-4442-B811-8826F7076267}" dt="2025-03-30T21:36:16.459" v="198" actId="1076"/>
          <ac:spMkLst>
            <pc:docMk/>
            <pc:sldMk cId="3792069844" sldId="256"/>
            <ac:spMk id="5" creationId="{F6C26337-05C9-F6A3-079E-6A84661C678C}"/>
          </ac:spMkLst>
        </pc:spChg>
      </pc:sldChg>
      <pc:sldChg chg="modSp">
        <pc:chgData name="Midoras Midoras" userId="b3b52ca449a9de68" providerId="Windows Live" clId="Web-{3CA415A4-0B5B-4442-B811-8826F7076267}" dt="2025-03-30T21:05:05.698" v="30" actId="20577"/>
        <pc:sldMkLst>
          <pc:docMk/>
          <pc:sldMk cId="1887387857" sldId="257"/>
        </pc:sldMkLst>
        <pc:spChg chg="mod">
          <ac:chgData name="Midoras Midoras" userId="b3b52ca449a9de68" providerId="Windows Live" clId="Web-{3CA415A4-0B5B-4442-B811-8826F7076267}" dt="2025-03-30T21:05:05.698" v="30" actId="20577"/>
          <ac:spMkLst>
            <pc:docMk/>
            <pc:sldMk cId="1887387857" sldId="257"/>
            <ac:spMk id="4" creationId="{62294976-78FC-3DCF-A44E-F381536C8086}"/>
          </ac:spMkLst>
        </pc:spChg>
      </pc:sldChg>
      <pc:sldChg chg="modSp">
        <pc:chgData name="Midoras Midoras" userId="b3b52ca449a9de68" providerId="Windows Live" clId="Web-{3CA415A4-0B5B-4442-B811-8826F7076267}" dt="2025-03-30T21:40:36.654" v="211" actId="1076"/>
        <pc:sldMkLst>
          <pc:docMk/>
          <pc:sldMk cId="3994114440" sldId="258"/>
        </pc:sldMkLst>
        <pc:spChg chg="mod">
          <ac:chgData name="Midoras Midoras" userId="b3b52ca449a9de68" providerId="Windows Live" clId="Web-{3CA415A4-0B5B-4442-B811-8826F7076267}" dt="2025-03-30T21:40:36.654" v="211" actId="1076"/>
          <ac:spMkLst>
            <pc:docMk/>
            <pc:sldMk cId="3994114440" sldId="258"/>
            <ac:spMk id="2" creationId="{155E1DC6-3FA3-EAB5-F187-7CCCD3FD5A65}"/>
          </ac:spMkLst>
        </pc:spChg>
      </pc:sldChg>
      <pc:sldChg chg="modSp">
        <pc:chgData name="Midoras Midoras" userId="b3b52ca449a9de68" providerId="Windows Live" clId="Web-{3CA415A4-0B5B-4442-B811-8826F7076267}" dt="2025-03-30T21:40:25.935" v="209" actId="1076"/>
        <pc:sldMkLst>
          <pc:docMk/>
          <pc:sldMk cId="2156881039" sldId="259"/>
        </pc:sldMkLst>
        <pc:spChg chg="mod">
          <ac:chgData name="Midoras Midoras" userId="b3b52ca449a9de68" providerId="Windows Live" clId="Web-{3CA415A4-0B5B-4442-B811-8826F7076267}" dt="2025-03-30T21:40:25.935" v="209" actId="1076"/>
          <ac:spMkLst>
            <pc:docMk/>
            <pc:sldMk cId="2156881039" sldId="259"/>
            <ac:spMk id="2" creationId="{E369CAA0-92DC-FD92-32ED-59C0B7BB7195}"/>
          </ac:spMkLst>
        </pc:spChg>
      </pc:sldChg>
      <pc:sldChg chg="delSp modSp">
        <pc:chgData name="Midoras Midoras" userId="b3b52ca449a9de68" providerId="Windows Live" clId="Web-{3CA415A4-0B5B-4442-B811-8826F7076267}" dt="2025-03-30T22:14:16.130" v="217" actId="20577"/>
        <pc:sldMkLst>
          <pc:docMk/>
          <pc:sldMk cId="737126044" sldId="260"/>
        </pc:sldMkLst>
        <pc:spChg chg="mod">
          <ac:chgData name="Midoras Midoras" userId="b3b52ca449a9de68" providerId="Windows Live" clId="Web-{3CA415A4-0B5B-4442-B811-8826F7076267}" dt="2025-03-30T22:14:16.130" v="217" actId="20577"/>
          <ac:spMkLst>
            <pc:docMk/>
            <pc:sldMk cId="737126044" sldId="260"/>
            <ac:spMk id="2" creationId="{D8997D4F-8D46-C0FF-0CC5-E67CACA6D3D6}"/>
          </ac:spMkLst>
        </pc:spChg>
        <pc:spChg chg="mod">
          <ac:chgData name="Midoras Midoras" userId="b3b52ca449a9de68" providerId="Windows Live" clId="Web-{3CA415A4-0B5B-4442-B811-8826F7076267}" dt="2025-03-30T21:12:06.783" v="147" actId="20577"/>
          <ac:spMkLst>
            <pc:docMk/>
            <pc:sldMk cId="737126044" sldId="260"/>
            <ac:spMk id="9" creationId="{A66F2B61-19A2-9CE4-807F-0BD43B33D2BD}"/>
          </ac:spMkLst>
        </pc:spChg>
        <pc:grpChg chg="del">
          <ac:chgData name="Midoras Midoras" userId="b3b52ca449a9de68" providerId="Windows Live" clId="Web-{3CA415A4-0B5B-4442-B811-8826F7076267}" dt="2025-03-30T19:21:26.769" v="20"/>
          <ac:grpSpMkLst>
            <pc:docMk/>
            <pc:sldMk cId="737126044" sldId="260"/>
            <ac:grpSpMk id="26" creationId="{39C674A0-31E4-C8BB-1EB2-B95BEC70364B}"/>
          </ac:grpSpMkLst>
        </pc:grpChg>
        <pc:grpChg chg="del">
          <ac:chgData name="Midoras Midoras" userId="b3b52ca449a9de68" providerId="Windows Live" clId="Web-{3CA415A4-0B5B-4442-B811-8826F7076267}" dt="2025-03-30T19:21:26.769" v="18"/>
          <ac:grpSpMkLst>
            <pc:docMk/>
            <pc:sldMk cId="737126044" sldId="260"/>
            <ac:grpSpMk id="31" creationId="{99923C92-31BA-58B9-3369-9DE6D2D5F6E5}"/>
          </ac:grpSpMkLst>
        </pc:grpChg>
        <pc:inkChg chg="del">
          <ac:chgData name="Midoras Midoras" userId="b3b52ca449a9de68" providerId="Windows Live" clId="Web-{3CA415A4-0B5B-4442-B811-8826F7076267}" dt="2025-03-30T19:21:26.769" v="19"/>
          <ac:inkMkLst>
            <pc:docMk/>
            <pc:sldMk cId="737126044" sldId="260"/>
            <ac:inkMk id="25" creationId="{320BFA2A-5597-18DF-89FD-ED605804E8A6}"/>
          </ac:inkMkLst>
        </pc:inkChg>
      </pc:sldChg>
      <pc:sldChg chg="modSp">
        <pc:chgData name="Midoras Midoras" userId="b3b52ca449a9de68" providerId="Windows Live" clId="Web-{3CA415A4-0B5B-4442-B811-8826F7076267}" dt="2025-03-30T21:13:08.629" v="158" actId="20577"/>
        <pc:sldMkLst>
          <pc:docMk/>
          <pc:sldMk cId="122561877" sldId="261"/>
        </pc:sldMkLst>
        <pc:spChg chg="mod">
          <ac:chgData name="Midoras Midoras" userId="b3b52ca449a9de68" providerId="Windows Live" clId="Web-{3CA415A4-0B5B-4442-B811-8826F7076267}" dt="2025-03-30T21:13:08.629" v="158" actId="20577"/>
          <ac:spMkLst>
            <pc:docMk/>
            <pc:sldMk cId="122561877" sldId="261"/>
            <ac:spMk id="9" creationId="{AC5A8EEE-6C70-A520-F622-93DC53D4603E}"/>
          </ac:spMkLst>
        </pc:spChg>
      </pc:sldChg>
      <pc:sldChg chg="modSp">
        <pc:chgData name="Midoras Midoras" userId="b3b52ca449a9de68" providerId="Windows Live" clId="Web-{3CA415A4-0B5B-4442-B811-8826F7076267}" dt="2025-03-30T19:19:30.312" v="2" actId="20577"/>
        <pc:sldMkLst>
          <pc:docMk/>
          <pc:sldMk cId="1873875016" sldId="263"/>
        </pc:sldMkLst>
        <pc:spChg chg="mod">
          <ac:chgData name="Midoras Midoras" userId="b3b52ca449a9de68" providerId="Windows Live" clId="Web-{3CA415A4-0B5B-4442-B811-8826F7076267}" dt="2025-03-30T19:19:30.312" v="2" actId="20577"/>
          <ac:spMkLst>
            <pc:docMk/>
            <pc:sldMk cId="1873875016" sldId="263"/>
            <ac:spMk id="2" creationId="{6809BE63-03B8-41C0-216F-DB98C49B1CBA}"/>
          </ac:spMkLst>
        </pc:spChg>
      </pc:sldChg>
      <pc:sldChg chg="modSp">
        <pc:chgData name="Midoras Midoras" userId="b3b52ca449a9de68" providerId="Windows Live" clId="Web-{3CA415A4-0B5B-4442-B811-8826F7076267}" dt="2025-03-30T21:40:01.559" v="206" actId="1076"/>
        <pc:sldMkLst>
          <pc:docMk/>
          <pc:sldMk cId="3306390684" sldId="264"/>
        </pc:sldMkLst>
        <pc:spChg chg="mod">
          <ac:chgData name="Midoras Midoras" userId="b3b52ca449a9de68" providerId="Windows Live" clId="Web-{3CA415A4-0B5B-4442-B811-8826F7076267}" dt="2025-03-30T21:40:01.559" v="206" actId="1076"/>
          <ac:spMkLst>
            <pc:docMk/>
            <pc:sldMk cId="3306390684" sldId="264"/>
            <ac:spMk id="2" creationId="{7CBCC7FD-98FF-0B06-1029-8EFC7307D4B7}"/>
          </ac:spMkLst>
        </pc:spChg>
        <pc:spChg chg="mod">
          <ac:chgData name="Midoras Midoras" userId="b3b52ca449a9de68" providerId="Windows Live" clId="Web-{3CA415A4-0B5B-4442-B811-8826F7076267}" dt="2025-03-30T21:09:29.254" v="37" actId="20577"/>
          <ac:spMkLst>
            <pc:docMk/>
            <pc:sldMk cId="3306390684" sldId="264"/>
            <ac:spMk id="12" creationId="{300100A6-30F7-D3FF-9899-F722B2575E62}"/>
          </ac:spMkLst>
        </pc:spChg>
      </pc:sldChg>
      <pc:sldChg chg="modSp">
        <pc:chgData name="Midoras Midoras" userId="b3b52ca449a9de68" providerId="Windows Live" clId="Web-{3CA415A4-0B5B-4442-B811-8826F7076267}" dt="2025-03-30T21:40:05.809" v="207" actId="20577"/>
        <pc:sldMkLst>
          <pc:docMk/>
          <pc:sldMk cId="2761262852" sldId="265"/>
        </pc:sldMkLst>
        <pc:spChg chg="mod">
          <ac:chgData name="Midoras Midoras" userId="b3b52ca449a9de68" providerId="Windows Live" clId="Web-{3CA415A4-0B5B-4442-B811-8826F7076267}" dt="2025-03-30T21:40:05.809" v="207" actId="20577"/>
          <ac:spMkLst>
            <pc:docMk/>
            <pc:sldMk cId="2761262852" sldId="265"/>
            <ac:spMk id="2" creationId="{765685CC-3A1C-3D52-43B8-4394776C8794}"/>
          </ac:spMkLst>
        </pc:spChg>
      </pc:sldChg>
      <pc:sldChg chg="modSp">
        <pc:chgData name="Midoras Midoras" userId="b3b52ca449a9de68" providerId="Windows Live" clId="Web-{3CA415A4-0B5B-4442-B811-8826F7076267}" dt="2025-03-30T21:49:32.004" v="215" actId="20577"/>
        <pc:sldMkLst>
          <pc:docMk/>
          <pc:sldMk cId="3087963928" sldId="266"/>
        </pc:sldMkLst>
        <pc:spChg chg="mod">
          <ac:chgData name="Midoras Midoras" userId="b3b52ca449a9de68" providerId="Windows Live" clId="Web-{3CA415A4-0B5B-4442-B811-8826F7076267}" dt="2025-03-30T21:39:31.184" v="202" actId="20577"/>
          <ac:spMkLst>
            <pc:docMk/>
            <pc:sldMk cId="3087963928" sldId="266"/>
            <ac:spMk id="2" creationId="{8A5E17B0-21B7-20E1-E1BB-0A697C33ECDA}"/>
          </ac:spMkLst>
        </pc:spChg>
        <pc:spChg chg="mod">
          <ac:chgData name="Midoras Midoras" userId="b3b52ca449a9de68" providerId="Windows Live" clId="Web-{3CA415A4-0B5B-4442-B811-8826F7076267}" dt="2025-03-30T21:49:32.004" v="215" actId="20577"/>
          <ac:spMkLst>
            <pc:docMk/>
            <pc:sldMk cId="3087963928" sldId="266"/>
            <ac:spMk id="7" creationId="{8FEAA933-2B6F-B469-936D-4B5031A19E6C}"/>
          </ac:spMkLst>
        </pc:spChg>
      </pc:sldChg>
      <pc:sldChg chg="modSp">
        <pc:chgData name="Midoras Midoras" userId="b3b52ca449a9de68" providerId="Windows Live" clId="Web-{3CA415A4-0B5B-4442-B811-8826F7076267}" dt="2025-03-30T21:39:35.871" v="203" actId="20577"/>
        <pc:sldMkLst>
          <pc:docMk/>
          <pc:sldMk cId="3590583260" sldId="267"/>
        </pc:sldMkLst>
        <pc:spChg chg="mod">
          <ac:chgData name="Midoras Midoras" userId="b3b52ca449a9de68" providerId="Windows Live" clId="Web-{3CA415A4-0B5B-4442-B811-8826F7076267}" dt="2025-03-30T21:39:35.871" v="203" actId="20577"/>
          <ac:spMkLst>
            <pc:docMk/>
            <pc:sldMk cId="3590583260" sldId="267"/>
            <ac:spMk id="2" creationId="{90E45D21-E3EA-A40A-9333-BEBBE2E11CB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0CD0D-912E-4EAC-BEE3-10E3C49D96EC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7039D55-29D8-41C4-AB12-BA5313BBFE1A}">
      <dgm:prSet/>
      <dgm:spPr/>
      <dgm:t>
        <a:bodyPr/>
        <a:lstStyle/>
        <a:p>
          <a:r>
            <a:rPr lang="fr-FR">
              <a:latin typeface="Arial"/>
              <a:cs typeface="Arial"/>
            </a:rPr>
            <a:t>1. Lire un tableau de contraintes</a:t>
          </a:r>
          <a:endParaRPr lang="en-US">
            <a:latin typeface="Arial"/>
            <a:cs typeface="Arial"/>
          </a:endParaRPr>
        </a:p>
      </dgm:t>
    </dgm:pt>
    <dgm:pt modelId="{1C67C84E-DC72-4D5B-96B2-3B535F977868}" type="parTrans" cxnId="{EAFEE637-B5E0-42C3-8926-81DAFDCC772D}">
      <dgm:prSet/>
      <dgm:spPr/>
      <dgm:t>
        <a:bodyPr/>
        <a:lstStyle/>
        <a:p>
          <a:endParaRPr lang="en-US"/>
        </a:p>
      </dgm:t>
    </dgm:pt>
    <dgm:pt modelId="{D2D6F010-097C-4199-BA1F-3ED5A5DA2020}" type="sibTrans" cxnId="{EAFEE637-B5E0-42C3-8926-81DAFDCC772D}">
      <dgm:prSet/>
      <dgm:spPr/>
      <dgm:t>
        <a:bodyPr/>
        <a:lstStyle/>
        <a:p>
          <a:endParaRPr lang="en-US"/>
        </a:p>
      </dgm:t>
    </dgm:pt>
    <dgm:pt modelId="{A8386E15-E2DF-4965-B4D8-7CDBD124DC92}">
      <dgm:prSet/>
      <dgm:spPr/>
      <dgm:t>
        <a:bodyPr/>
        <a:lstStyle/>
        <a:p>
          <a:r>
            <a:rPr lang="fr-FR">
              <a:latin typeface="Arial"/>
              <a:cs typeface="Arial"/>
            </a:rPr>
            <a:t>2. Construire un graphe avec sommets fictifs (0 et N+1)</a:t>
          </a:r>
          <a:endParaRPr lang="en-US">
            <a:latin typeface="Arial"/>
            <a:cs typeface="Arial"/>
          </a:endParaRPr>
        </a:p>
      </dgm:t>
    </dgm:pt>
    <dgm:pt modelId="{BE0804CD-83FC-4494-83A1-24ED431BCC9B}" type="parTrans" cxnId="{3A444BC4-FE45-4328-90B0-EB344D9C4447}">
      <dgm:prSet/>
      <dgm:spPr/>
      <dgm:t>
        <a:bodyPr/>
        <a:lstStyle/>
        <a:p>
          <a:endParaRPr lang="en-US"/>
        </a:p>
      </dgm:t>
    </dgm:pt>
    <dgm:pt modelId="{B5AE806D-FDC2-45DE-9FD3-6345F9353772}" type="sibTrans" cxnId="{3A444BC4-FE45-4328-90B0-EB344D9C4447}">
      <dgm:prSet/>
      <dgm:spPr/>
      <dgm:t>
        <a:bodyPr/>
        <a:lstStyle/>
        <a:p>
          <a:endParaRPr lang="en-US"/>
        </a:p>
      </dgm:t>
    </dgm:pt>
    <dgm:pt modelId="{C272A63A-EC26-4297-92D1-89ECCD5513F2}">
      <dgm:prSet/>
      <dgm:spPr/>
      <dgm:t>
        <a:bodyPr/>
        <a:lstStyle/>
        <a:p>
          <a:pPr rtl="0"/>
          <a:r>
            <a:rPr lang="fr-FR">
              <a:latin typeface="Arial"/>
              <a:cs typeface="Arial"/>
            </a:rPr>
            <a:t>3. Vérifier l’absence de circuit et d’arcs négatifs</a:t>
          </a:r>
          <a:endParaRPr lang="en-US">
            <a:latin typeface="Arial"/>
            <a:cs typeface="Arial"/>
          </a:endParaRPr>
        </a:p>
      </dgm:t>
    </dgm:pt>
    <dgm:pt modelId="{474F56B9-6C35-4A00-B17D-79D6CF6CB8BA}" type="parTrans" cxnId="{BD3BDDC0-4A27-480E-8501-AE92AD37BB8D}">
      <dgm:prSet/>
      <dgm:spPr/>
      <dgm:t>
        <a:bodyPr/>
        <a:lstStyle/>
        <a:p>
          <a:endParaRPr lang="en-US"/>
        </a:p>
      </dgm:t>
    </dgm:pt>
    <dgm:pt modelId="{50F597DE-A5D1-4177-AD65-856336558A8D}" type="sibTrans" cxnId="{BD3BDDC0-4A27-480E-8501-AE92AD37BB8D}">
      <dgm:prSet/>
      <dgm:spPr/>
      <dgm:t>
        <a:bodyPr/>
        <a:lstStyle/>
        <a:p>
          <a:endParaRPr lang="en-US"/>
        </a:p>
      </dgm:t>
    </dgm:pt>
    <dgm:pt modelId="{7F146AB9-C56C-482B-B700-1190EEC35DBF}">
      <dgm:prSet/>
      <dgm:spPr/>
      <dgm:t>
        <a:bodyPr/>
        <a:lstStyle/>
        <a:p>
          <a:r>
            <a:rPr lang="fr-FR">
              <a:latin typeface="Arial"/>
              <a:cs typeface="Arial"/>
            </a:rPr>
            <a:t>4. Calculer rangs, calendriers, marges</a:t>
          </a:r>
          <a:endParaRPr lang="en-US">
            <a:latin typeface="Arial"/>
            <a:cs typeface="Arial"/>
          </a:endParaRPr>
        </a:p>
      </dgm:t>
    </dgm:pt>
    <dgm:pt modelId="{6F575179-A3B8-49D5-8279-CC28AA15460E}" type="parTrans" cxnId="{2E11E3DA-F675-4D61-B4C6-2230427FA1AD}">
      <dgm:prSet/>
      <dgm:spPr/>
      <dgm:t>
        <a:bodyPr/>
        <a:lstStyle/>
        <a:p>
          <a:endParaRPr lang="en-US"/>
        </a:p>
      </dgm:t>
    </dgm:pt>
    <dgm:pt modelId="{E375F684-5F7C-499A-AA27-98C5924ADF6E}" type="sibTrans" cxnId="{2E11E3DA-F675-4D61-B4C6-2230427FA1AD}">
      <dgm:prSet/>
      <dgm:spPr/>
      <dgm:t>
        <a:bodyPr/>
        <a:lstStyle/>
        <a:p>
          <a:endParaRPr lang="en-US"/>
        </a:p>
      </dgm:t>
    </dgm:pt>
    <dgm:pt modelId="{0461933A-9083-4014-8EA1-74A253B307C2}">
      <dgm:prSet/>
      <dgm:spPr/>
      <dgm:t>
        <a:bodyPr/>
        <a:lstStyle/>
        <a:p>
          <a:r>
            <a:rPr lang="fr-FR">
              <a:latin typeface="Arial"/>
              <a:cs typeface="Arial"/>
            </a:rPr>
            <a:t>5. Trouver le(s) chemin(s) critique(s)</a:t>
          </a:r>
          <a:endParaRPr lang="en-US">
            <a:latin typeface="Arial"/>
            <a:cs typeface="Arial"/>
          </a:endParaRPr>
        </a:p>
      </dgm:t>
    </dgm:pt>
    <dgm:pt modelId="{DBBB3892-A041-4BC0-80FD-FF51AC356403}" type="parTrans" cxnId="{23195280-DC18-4A01-B1A6-05D60E506CD6}">
      <dgm:prSet/>
      <dgm:spPr/>
      <dgm:t>
        <a:bodyPr/>
        <a:lstStyle/>
        <a:p>
          <a:endParaRPr lang="en-US"/>
        </a:p>
      </dgm:t>
    </dgm:pt>
    <dgm:pt modelId="{10FB937C-D51E-40E3-B31A-713E9DC10479}" type="sibTrans" cxnId="{23195280-DC18-4A01-B1A6-05D60E506CD6}">
      <dgm:prSet/>
      <dgm:spPr/>
      <dgm:t>
        <a:bodyPr/>
        <a:lstStyle/>
        <a:p>
          <a:endParaRPr lang="en-US"/>
        </a:p>
      </dgm:t>
    </dgm:pt>
    <dgm:pt modelId="{BCEF3E70-189C-40D8-9D71-2A860B5DF017}" type="pres">
      <dgm:prSet presAssocID="{0040CD0D-912E-4EAC-BEE3-10E3C49D96EC}" presName="diagram" presStyleCnt="0">
        <dgm:presLayoutVars>
          <dgm:dir/>
          <dgm:resizeHandles val="exact"/>
        </dgm:presLayoutVars>
      </dgm:prSet>
      <dgm:spPr/>
    </dgm:pt>
    <dgm:pt modelId="{B8282A08-4610-4533-A45F-7B022B624089}" type="pres">
      <dgm:prSet presAssocID="{C7039D55-29D8-41C4-AB12-BA5313BBFE1A}" presName="node" presStyleLbl="node1" presStyleIdx="0" presStyleCnt="5">
        <dgm:presLayoutVars>
          <dgm:bulletEnabled val="1"/>
        </dgm:presLayoutVars>
      </dgm:prSet>
      <dgm:spPr/>
    </dgm:pt>
    <dgm:pt modelId="{6346A49E-B03A-4C38-BD43-D150166F72A0}" type="pres">
      <dgm:prSet presAssocID="{D2D6F010-097C-4199-BA1F-3ED5A5DA2020}" presName="sibTrans" presStyleLbl="sibTrans2D1" presStyleIdx="0" presStyleCnt="4"/>
      <dgm:spPr/>
    </dgm:pt>
    <dgm:pt modelId="{446147D7-5C25-417C-86F7-1482E50365C3}" type="pres">
      <dgm:prSet presAssocID="{D2D6F010-097C-4199-BA1F-3ED5A5DA2020}" presName="connectorText" presStyleLbl="sibTrans2D1" presStyleIdx="0" presStyleCnt="4"/>
      <dgm:spPr/>
    </dgm:pt>
    <dgm:pt modelId="{5E30BF71-8809-4583-8218-59A5690FA4EC}" type="pres">
      <dgm:prSet presAssocID="{A8386E15-E2DF-4965-B4D8-7CDBD124DC92}" presName="node" presStyleLbl="node1" presStyleIdx="1" presStyleCnt="5">
        <dgm:presLayoutVars>
          <dgm:bulletEnabled val="1"/>
        </dgm:presLayoutVars>
      </dgm:prSet>
      <dgm:spPr/>
    </dgm:pt>
    <dgm:pt modelId="{B64C2144-167E-450A-B9DE-D156E7D32E4C}" type="pres">
      <dgm:prSet presAssocID="{B5AE806D-FDC2-45DE-9FD3-6345F9353772}" presName="sibTrans" presStyleLbl="sibTrans2D1" presStyleIdx="1" presStyleCnt="4"/>
      <dgm:spPr/>
    </dgm:pt>
    <dgm:pt modelId="{0E8AE85E-8D1C-41AB-B18F-9CD364A053FE}" type="pres">
      <dgm:prSet presAssocID="{B5AE806D-FDC2-45DE-9FD3-6345F9353772}" presName="connectorText" presStyleLbl="sibTrans2D1" presStyleIdx="1" presStyleCnt="4"/>
      <dgm:spPr/>
    </dgm:pt>
    <dgm:pt modelId="{49BFF1C1-D369-4B57-BB63-A44978CCDF63}" type="pres">
      <dgm:prSet presAssocID="{C272A63A-EC26-4297-92D1-89ECCD5513F2}" presName="node" presStyleLbl="node1" presStyleIdx="2" presStyleCnt="5">
        <dgm:presLayoutVars>
          <dgm:bulletEnabled val="1"/>
        </dgm:presLayoutVars>
      </dgm:prSet>
      <dgm:spPr/>
    </dgm:pt>
    <dgm:pt modelId="{DA0EC056-F71D-4310-B6DA-301E55BD9E77}" type="pres">
      <dgm:prSet presAssocID="{50F597DE-A5D1-4177-AD65-856336558A8D}" presName="sibTrans" presStyleLbl="sibTrans2D1" presStyleIdx="2" presStyleCnt="4"/>
      <dgm:spPr/>
    </dgm:pt>
    <dgm:pt modelId="{6FDBD668-B9AB-4B0A-8283-9C56290ED687}" type="pres">
      <dgm:prSet presAssocID="{50F597DE-A5D1-4177-AD65-856336558A8D}" presName="connectorText" presStyleLbl="sibTrans2D1" presStyleIdx="2" presStyleCnt="4"/>
      <dgm:spPr/>
    </dgm:pt>
    <dgm:pt modelId="{B6184C7C-09BF-4646-9B4F-F74F60B22047}" type="pres">
      <dgm:prSet presAssocID="{7F146AB9-C56C-482B-B700-1190EEC35DBF}" presName="node" presStyleLbl="node1" presStyleIdx="3" presStyleCnt="5">
        <dgm:presLayoutVars>
          <dgm:bulletEnabled val="1"/>
        </dgm:presLayoutVars>
      </dgm:prSet>
      <dgm:spPr/>
    </dgm:pt>
    <dgm:pt modelId="{2B4B94E2-5E67-4BBA-A0A6-9C63FC79B4E4}" type="pres">
      <dgm:prSet presAssocID="{E375F684-5F7C-499A-AA27-98C5924ADF6E}" presName="sibTrans" presStyleLbl="sibTrans2D1" presStyleIdx="3" presStyleCnt="4"/>
      <dgm:spPr/>
    </dgm:pt>
    <dgm:pt modelId="{C04D70E5-3F97-479E-B810-1988969BBB5B}" type="pres">
      <dgm:prSet presAssocID="{E375F684-5F7C-499A-AA27-98C5924ADF6E}" presName="connectorText" presStyleLbl="sibTrans2D1" presStyleIdx="3" presStyleCnt="4"/>
      <dgm:spPr/>
    </dgm:pt>
    <dgm:pt modelId="{50171F40-8A7F-4FD1-8487-FEDD48D4F5FC}" type="pres">
      <dgm:prSet presAssocID="{0461933A-9083-4014-8EA1-74A253B307C2}" presName="node" presStyleLbl="node1" presStyleIdx="4" presStyleCnt="5">
        <dgm:presLayoutVars>
          <dgm:bulletEnabled val="1"/>
        </dgm:presLayoutVars>
      </dgm:prSet>
      <dgm:spPr/>
    </dgm:pt>
  </dgm:ptLst>
  <dgm:cxnLst>
    <dgm:cxn modelId="{EEABA907-4A3C-473F-8C0E-66001296BE94}" type="presOf" srcId="{C272A63A-EC26-4297-92D1-89ECCD5513F2}" destId="{49BFF1C1-D369-4B57-BB63-A44978CCDF63}" srcOrd="0" destOrd="0" presId="urn:microsoft.com/office/officeart/2005/8/layout/process5"/>
    <dgm:cxn modelId="{2F51770F-FBE7-4717-9E66-3D4F85F6DE31}" type="presOf" srcId="{0461933A-9083-4014-8EA1-74A253B307C2}" destId="{50171F40-8A7F-4FD1-8487-FEDD48D4F5FC}" srcOrd="0" destOrd="0" presId="urn:microsoft.com/office/officeart/2005/8/layout/process5"/>
    <dgm:cxn modelId="{EF873C16-68C6-4BFF-A30F-34768112F9EF}" type="presOf" srcId="{C7039D55-29D8-41C4-AB12-BA5313BBFE1A}" destId="{B8282A08-4610-4533-A45F-7B022B624089}" srcOrd="0" destOrd="0" presId="urn:microsoft.com/office/officeart/2005/8/layout/process5"/>
    <dgm:cxn modelId="{9BABD217-1BB9-4536-B912-8CDE82D6D265}" type="presOf" srcId="{0040CD0D-912E-4EAC-BEE3-10E3C49D96EC}" destId="{BCEF3E70-189C-40D8-9D71-2A860B5DF017}" srcOrd="0" destOrd="0" presId="urn:microsoft.com/office/officeart/2005/8/layout/process5"/>
    <dgm:cxn modelId="{EFE67728-0F50-4D87-9562-A02AE91C3652}" type="presOf" srcId="{7F146AB9-C56C-482B-B700-1190EEC35DBF}" destId="{B6184C7C-09BF-4646-9B4F-F74F60B22047}" srcOrd="0" destOrd="0" presId="urn:microsoft.com/office/officeart/2005/8/layout/process5"/>
    <dgm:cxn modelId="{E373132F-70DC-4AF2-8E12-E136711086DD}" type="presOf" srcId="{A8386E15-E2DF-4965-B4D8-7CDBD124DC92}" destId="{5E30BF71-8809-4583-8218-59A5690FA4EC}" srcOrd="0" destOrd="0" presId="urn:microsoft.com/office/officeart/2005/8/layout/process5"/>
    <dgm:cxn modelId="{0A926E34-2E67-4DDC-9720-BE4FD70753C6}" type="presOf" srcId="{B5AE806D-FDC2-45DE-9FD3-6345F9353772}" destId="{B64C2144-167E-450A-B9DE-D156E7D32E4C}" srcOrd="0" destOrd="0" presId="urn:microsoft.com/office/officeart/2005/8/layout/process5"/>
    <dgm:cxn modelId="{EAFEE637-B5E0-42C3-8926-81DAFDCC772D}" srcId="{0040CD0D-912E-4EAC-BEE3-10E3C49D96EC}" destId="{C7039D55-29D8-41C4-AB12-BA5313BBFE1A}" srcOrd="0" destOrd="0" parTransId="{1C67C84E-DC72-4D5B-96B2-3B535F977868}" sibTransId="{D2D6F010-097C-4199-BA1F-3ED5A5DA2020}"/>
    <dgm:cxn modelId="{BAE0E43C-0667-40EE-B646-F50C2E8B3FC4}" type="presOf" srcId="{50F597DE-A5D1-4177-AD65-856336558A8D}" destId="{6FDBD668-B9AB-4B0A-8283-9C56290ED687}" srcOrd="1" destOrd="0" presId="urn:microsoft.com/office/officeart/2005/8/layout/process5"/>
    <dgm:cxn modelId="{72875A3D-333F-4FA3-B5DA-6CF845A084C8}" type="presOf" srcId="{B5AE806D-FDC2-45DE-9FD3-6345F9353772}" destId="{0E8AE85E-8D1C-41AB-B18F-9CD364A053FE}" srcOrd="1" destOrd="0" presId="urn:microsoft.com/office/officeart/2005/8/layout/process5"/>
    <dgm:cxn modelId="{9A1F6F5A-F241-4CEC-9E8E-0F147D7C0E68}" type="presOf" srcId="{D2D6F010-097C-4199-BA1F-3ED5A5DA2020}" destId="{446147D7-5C25-417C-86F7-1482E50365C3}" srcOrd="1" destOrd="0" presId="urn:microsoft.com/office/officeart/2005/8/layout/process5"/>
    <dgm:cxn modelId="{23195280-DC18-4A01-B1A6-05D60E506CD6}" srcId="{0040CD0D-912E-4EAC-BEE3-10E3C49D96EC}" destId="{0461933A-9083-4014-8EA1-74A253B307C2}" srcOrd="4" destOrd="0" parTransId="{DBBB3892-A041-4BC0-80FD-FF51AC356403}" sibTransId="{10FB937C-D51E-40E3-B31A-713E9DC10479}"/>
    <dgm:cxn modelId="{85C86F94-A291-40AC-B0F7-F52D5F4BDF05}" type="presOf" srcId="{50F597DE-A5D1-4177-AD65-856336558A8D}" destId="{DA0EC056-F71D-4310-B6DA-301E55BD9E77}" srcOrd="0" destOrd="0" presId="urn:microsoft.com/office/officeart/2005/8/layout/process5"/>
    <dgm:cxn modelId="{BD3BDDC0-4A27-480E-8501-AE92AD37BB8D}" srcId="{0040CD0D-912E-4EAC-BEE3-10E3C49D96EC}" destId="{C272A63A-EC26-4297-92D1-89ECCD5513F2}" srcOrd="2" destOrd="0" parTransId="{474F56B9-6C35-4A00-B17D-79D6CF6CB8BA}" sibTransId="{50F597DE-A5D1-4177-AD65-856336558A8D}"/>
    <dgm:cxn modelId="{3A444BC4-FE45-4328-90B0-EB344D9C4447}" srcId="{0040CD0D-912E-4EAC-BEE3-10E3C49D96EC}" destId="{A8386E15-E2DF-4965-B4D8-7CDBD124DC92}" srcOrd="1" destOrd="0" parTransId="{BE0804CD-83FC-4494-83A1-24ED431BCC9B}" sibTransId="{B5AE806D-FDC2-45DE-9FD3-6345F9353772}"/>
    <dgm:cxn modelId="{DA3756C6-5122-45DC-87F9-2E7CE0BAB457}" type="presOf" srcId="{E375F684-5F7C-499A-AA27-98C5924ADF6E}" destId="{2B4B94E2-5E67-4BBA-A0A6-9C63FC79B4E4}" srcOrd="0" destOrd="0" presId="urn:microsoft.com/office/officeart/2005/8/layout/process5"/>
    <dgm:cxn modelId="{2E11E3DA-F675-4D61-B4C6-2230427FA1AD}" srcId="{0040CD0D-912E-4EAC-BEE3-10E3C49D96EC}" destId="{7F146AB9-C56C-482B-B700-1190EEC35DBF}" srcOrd="3" destOrd="0" parTransId="{6F575179-A3B8-49D5-8279-CC28AA15460E}" sibTransId="{E375F684-5F7C-499A-AA27-98C5924ADF6E}"/>
    <dgm:cxn modelId="{78B4B6ED-A7FF-4497-996A-636057B603F3}" type="presOf" srcId="{D2D6F010-097C-4199-BA1F-3ED5A5DA2020}" destId="{6346A49E-B03A-4C38-BD43-D150166F72A0}" srcOrd="0" destOrd="0" presId="urn:microsoft.com/office/officeart/2005/8/layout/process5"/>
    <dgm:cxn modelId="{03C9A8FC-E728-473D-BFCB-B5E92B89C17A}" type="presOf" srcId="{E375F684-5F7C-499A-AA27-98C5924ADF6E}" destId="{C04D70E5-3F97-479E-B810-1988969BBB5B}" srcOrd="1" destOrd="0" presId="urn:microsoft.com/office/officeart/2005/8/layout/process5"/>
    <dgm:cxn modelId="{5851FF3D-9BF1-4F81-A6EA-2395AE5CCEA8}" type="presParOf" srcId="{BCEF3E70-189C-40D8-9D71-2A860B5DF017}" destId="{B8282A08-4610-4533-A45F-7B022B624089}" srcOrd="0" destOrd="0" presId="urn:microsoft.com/office/officeart/2005/8/layout/process5"/>
    <dgm:cxn modelId="{B7846F0D-9653-465A-965F-E86E4BF2245D}" type="presParOf" srcId="{BCEF3E70-189C-40D8-9D71-2A860B5DF017}" destId="{6346A49E-B03A-4C38-BD43-D150166F72A0}" srcOrd="1" destOrd="0" presId="urn:microsoft.com/office/officeart/2005/8/layout/process5"/>
    <dgm:cxn modelId="{CAD7590E-1582-449F-A329-FAF94F8E8AE4}" type="presParOf" srcId="{6346A49E-B03A-4C38-BD43-D150166F72A0}" destId="{446147D7-5C25-417C-86F7-1482E50365C3}" srcOrd="0" destOrd="0" presId="urn:microsoft.com/office/officeart/2005/8/layout/process5"/>
    <dgm:cxn modelId="{BA3A0F3F-1ACB-4235-8EA0-D8D0B4625E80}" type="presParOf" srcId="{BCEF3E70-189C-40D8-9D71-2A860B5DF017}" destId="{5E30BF71-8809-4583-8218-59A5690FA4EC}" srcOrd="2" destOrd="0" presId="urn:microsoft.com/office/officeart/2005/8/layout/process5"/>
    <dgm:cxn modelId="{6B4B2A12-3F3C-42AB-8F27-863652C367F9}" type="presParOf" srcId="{BCEF3E70-189C-40D8-9D71-2A860B5DF017}" destId="{B64C2144-167E-450A-B9DE-D156E7D32E4C}" srcOrd="3" destOrd="0" presId="urn:microsoft.com/office/officeart/2005/8/layout/process5"/>
    <dgm:cxn modelId="{20F4D7D5-2DB2-4E6D-96B1-376A24C0BA7C}" type="presParOf" srcId="{B64C2144-167E-450A-B9DE-D156E7D32E4C}" destId="{0E8AE85E-8D1C-41AB-B18F-9CD364A053FE}" srcOrd="0" destOrd="0" presId="urn:microsoft.com/office/officeart/2005/8/layout/process5"/>
    <dgm:cxn modelId="{131F7C6C-4B9F-417E-9CD7-14D3ACDAA4E9}" type="presParOf" srcId="{BCEF3E70-189C-40D8-9D71-2A860B5DF017}" destId="{49BFF1C1-D369-4B57-BB63-A44978CCDF63}" srcOrd="4" destOrd="0" presId="urn:microsoft.com/office/officeart/2005/8/layout/process5"/>
    <dgm:cxn modelId="{BD86988A-2F38-40F8-86EB-15F7330F4E3D}" type="presParOf" srcId="{BCEF3E70-189C-40D8-9D71-2A860B5DF017}" destId="{DA0EC056-F71D-4310-B6DA-301E55BD9E77}" srcOrd="5" destOrd="0" presId="urn:microsoft.com/office/officeart/2005/8/layout/process5"/>
    <dgm:cxn modelId="{9077D404-205B-4F9A-B021-CFFEF148028E}" type="presParOf" srcId="{DA0EC056-F71D-4310-B6DA-301E55BD9E77}" destId="{6FDBD668-B9AB-4B0A-8283-9C56290ED687}" srcOrd="0" destOrd="0" presId="urn:microsoft.com/office/officeart/2005/8/layout/process5"/>
    <dgm:cxn modelId="{7DFFC5EC-F400-424D-ABA1-CAA617383A0A}" type="presParOf" srcId="{BCEF3E70-189C-40D8-9D71-2A860B5DF017}" destId="{B6184C7C-09BF-4646-9B4F-F74F60B22047}" srcOrd="6" destOrd="0" presId="urn:microsoft.com/office/officeart/2005/8/layout/process5"/>
    <dgm:cxn modelId="{E2B33C05-5F77-464A-BF53-2725BA1F0789}" type="presParOf" srcId="{BCEF3E70-189C-40D8-9D71-2A860B5DF017}" destId="{2B4B94E2-5E67-4BBA-A0A6-9C63FC79B4E4}" srcOrd="7" destOrd="0" presId="urn:microsoft.com/office/officeart/2005/8/layout/process5"/>
    <dgm:cxn modelId="{1123CE8D-210D-4B7F-A34F-514A46066B87}" type="presParOf" srcId="{2B4B94E2-5E67-4BBA-A0A6-9C63FC79B4E4}" destId="{C04D70E5-3F97-479E-B810-1988969BBB5B}" srcOrd="0" destOrd="0" presId="urn:microsoft.com/office/officeart/2005/8/layout/process5"/>
    <dgm:cxn modelId="{72ECD85A-A1DA-41E1-8E6D-34D63F50B16A}" type="presParOf" srcId="{BCEF3E70-189C-40D8-9D71-2A860B5DF017}" destId="{50171F40-8A7F-4FD1-8487-FEDD48D4F5F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82A08-4610-4533-A45F-7B022B624089}">
      <dsp:nvSpPr>
        <dsp:cNvPr id="0" name=""/>
        <dsp:cNvSpPr/>
      </dsp:nvSpPr>
      <dsp:spPr>
        <a:xfrm>
          <a:off x="551808" y="1803"/>
          <a:ext cx="2434225" cy="1460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Arial"/>
              <a:cs typeface="Arial"/>
            </a:rPr>
            <a:t>1. Lire un tableau de contraintes</a:t>
          </a:r>
          <a:endParaRPr lang="en-US" sz="2200" kern="1200">
            <a:latin typeface="Arial"/>
            <a:cs typeface="Arial"/>
          </a:endParaRPr>
        </a:p>
      </dsp:txBody>
      <dsp:txXfrm>
        <a:off x="594586" y="44581"/>
        <a:ext cx="2348669" cy="1374979"/>
      </dsp:txXfrm>
    </dsp:sp>
    <dsp:sp modelId="{6346A49E-B03A-4C38-BD43-D150166F72A0}">
      <dsp:nvSpPr>
        <dsp:cNvPr id="0" name=""/>
        <dsp:cNvSpPr/>
      </dsp:nvSpPr>
      <dsp:spPr>
        <a:xfrm>
          <a:off x="3200246" y="430227"/>
          <a:ext cx="516055" cy="6036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200246" y="550965"/>
        <a:ext cx="361239" cy="362212"/>
      </dsp:txXfrm>
    </dsp:sp>
    <dsp:sp modelId="{5E30BF71-8809-4583-8218-59A5690FA4EC}">
      <dsp:nvSpPr>
        <dsp:cNvPr id="0" name=""/>
        <dsp:cNvSpPr/>
      </dsp:nvSpPr>
      <dsp:spPr>
        <a:xfrm>
          <a:off x="3959724" y="1803"/>
          <a:ext cx="2434225" cy="1460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Arial"/>
              <a:cs typeface="Arial"/>
            </a:rPr>
            <a:t>2. Construire un graphe avec sommets fictifs (0 et N+1)</a:t>
          </a:r>
          <a:endParaRPr lang="en-US" sz="2200" kern="1200">
            <a:latin typeface="Arial"/>
            <a:cs typeface="Arial"/>
          </a:endParaRPr>
        </a:p>
      </dsp:txBody>
      <dsp:txXfrm>
        <a:off x="4002502" y="44581"/>
        <a:ext cx="2348669" cy="1374979"/>
      </dsp:txXfrm>
    </dsp:sp>
    <dsp:sp modelId="{B64C2144-167E-450A-B9DE-D156E7D32E4C}">
      <dsp:nvSpPr>
        <dsp:cNvPr id="0" name=""/>
        <dsp:cNvSpPr/>
      </dsp:nvSpPr>
      <dsp:spPr>
        <a:xfrm>
          <a:off x="6608162" y="430227"/>
          <a:ext cx="516055" cy="6036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08162" y="550965"/>
        <a:ext cx="361239" cy="362212"/>
      </dsp:txXfrm>
    </dsp:sp>
    <dsp:sp modelId="{49BFF1C1-D369-4B57-BB63-A44978CCDF63}">
      <dsp:nvSpPr>
        <dsp:cNvPr id="0" name=""/>
        <dsp:cNvSpPr/>
      </dsp:nvSpPr>
      <dsp:spPr>
        <a:xfrm>
          <a:off x="7367640" y="1803"/>
          <a:ext cx="2434225" cy="1460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Arial"/>
              <a:cs typeface="Arial"/>
            </a:rPr>
            <a:t>3. Vérifier l’absence de circuit et d’arcs négatifs</a:t>
          </a:r>
          <a:endParaRPr lang="en-US" sz="2200" kern="1200">
            <a:latin typeface="Arial"/>
            <a:cs typeface="Arial"/>
          </a:endParaRPr>
        </a:p>
      </dsp:txBody>
      <dsp:txXfrm>
        <a:off x="7410418" y="44581"/>
        <a:ext cx="2348669" cy="1374979"/>
      </dsp:txXfrm>
    </dsp:sp>
    <dsp:sp modelId="{DA0EC056-F71D-4310-B6DA-301E55BD9E77}">
      <dsp:nvSpPr>
        <dsp:cNvPr id="0" name=""/>
        <dsp:cNvSpPr/>
      </dsp:nvSpPr>
      <dsp:spPr>
        <a:xfrm rot="5400000">
          <a:off x="8326725" y="1632735"/>
          <a:ext cx="516055" cy="6036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8403647" y="1676551"/>
        <a:ext cx="362212" cy="361239"/>
      </dsp:txXfrm>
    </dsp:sp>
    <dsp:sp modelId="{B6184C7C-09BF-4646-9B4F-F74F60B22047}">
      <dsp:nvSpPr>
        <dsp:cNvPr id="0" name=""/>
        <dsp:cNvSpPr/>
      </dsp:nvSpPr>
      <dsp:spPr>
        <a:xfrm>
          <a:off x="7367640" y="2436029"/>
          <a:ext cx="2434225" cy="1460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Arial"/>
              <a:cs typeface="Arial"/>
            </a:rPr>
            <a:t>4. Calculer rangs, calendriers, marges</a:t>
          </a:r>
          <a:endParaRPr lang="en-US" sz="2200" kern="1200">
            <a:latin typeface="Arial"/>
            <a:cs typeface="Arial"/>
          </a:endParaRPr>
        </a:p>
      </dsp:txBody>
      <dsp:txXfrm>
        <a:off x="7410418" y="2478807"/>
        <a:ext cx="2348669" cy="1374979"/>
      </dsp:txXfrm>
    </dsp:sp>
    <dsp:sp modelId="{2B4B94E2-5E67-4BBA-A0A6-9C63FC79B4E4}">
      <dsp:nvSpPr>
        <dsp:cNvPr id="0" name=""/>
        <dsp:cNvSpPr/>
      </dsp:nvSpPr>
      <dsp:spPr>
        <a:xfrm rot="10800000">
          <a:off x="6637373" y="2864453"/>
          <a:ext cx="516055" cy="60368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6792189" y="2985191"/>
        <a:ext cx="361239" cy="362212"/>
      </dsp:txXfrm>
    </dsp:sp>
    <dsp:sp modelId="{50171F40-8A7F-4FD1-8487-FEDD48D4F5FC}">
      <dsp:nvSpPr>
        <dsp:cNvPr id="0" name=""/>
        <dsp:cNvSpPr/>
      </dsp:nvSpPr>
      <dsp:spPr>
        <a:xfrm>
          <a:off x="3959724" y="2436029"/>
          <a:ext cx="2434225" cy="1460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latin typeface="Arial"/>
              <a:cs typeface="Arial"/>
            </a:rPr>
            <a:t>5. Trouver le(s) chemin(s) critique(s)</a:t>
          </a:r>
          <a:endParaRPr lang="en-US" sz="2200" kern="1200">
            <a:latin typeface="Arial"/>
            <a:cs typeface="Arial"/>
          </a:endParaRPr>
        </a:p>
      </dsp:txBody>
      <dsp:txXfrm>
        <a:off x="4002502" y="2478807"/>
        <a:ext cx="2348669" cy="1374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F0785-82E8-45B4-9B6C-09C97ACFFDF8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C2514-754F-4269-A1B2-5705D0E1D58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9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Création de deux dictionnaires</a:t>
            </a:r>
          </a:p>
          <a:p>
            <a:pPr marL="342900" indent="-342900" algn="ctr">
              <a:buAutoNum type="arabicPeriod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342900" indent="-342900" algn="ctr">
              <a:buAutoNum type="arabicPeriod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pred_for_task	</a:t>
            </a:r>
          </a:p>
          <a:p>
            <a:pPr marL="342900" indent="-342900" algn="ctr">
              <a:buAutoNum type="arabicPeriod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Gestion des erreurs avec try/except</a:t>
            </a:r>
          </a:p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Retourne les données prêtes a utilisées pour construire le graphe</a:t>
            </a:r>
          </a:p>
          <a:p>
            <a:pPr algn="ctr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80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Pour chaque taches i on récupère ses prédécesseurs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Si p est une tâche valide, on crée un arc (p, i) avec un poids égal à la durée de p.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Si le prédécesseur n’est pas défini, on affiche un message d’avertissement</a:t>
            </a:r>
            <a:r>
              <a:rPr lang="fr-FR"/>
              <a:t>.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99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Fonctionnement: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Initialisation d’une matrice M avec None (pas d’arc)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et 0 sur la diagonale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Ajout des arcs réels à partir des contraintes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Ajout des arcs fictifs 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(0, tâche) pour chaque tâche sans prédécesseur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(tâche, N+1) pour chaque tâche qui n’est le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noProof="0">
                <a:latin typeface="Arial" panose="020B0604020202020204" pitchFamily="34" charset="0"/>
                <a:cs typeface="Arial" panose="020B0604020202020204" pitchFamily="34" charset="0"/>
              </a:rPr>
              <a:t>prédécesseur d’aucune autre</a:t>
            </a:r>
          </a:p>
          <a:p>
            <a:pPr algn="ctr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36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: Algorithme de Kahn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Utilise les degrés d’entrée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Supprime les sommets sans prédécesseur à chaque étape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Si tous les sommets sont traités ➝ 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pas de circuit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69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Parcours topologique direct pour les dates au plus tôt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Parcours inverse pour les dates au plus tard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marges sont obtenues par :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date_max - date_min</a:t>
            </a:r>
            <a:endParaRPr kumimoji="0" lang="en-US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Permet d’identifier les 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tâches critiques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(marge = 0)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et de connaître la 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durée minimale du projet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19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Recherche récursive depuis le sommet 0 jusqu’au sommet final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Un chemin est critique si 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1. Chaque tâche a marge nulle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2. La somme des durées respecte le calendrier au plus tôt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3. Utilisation d’un seuil 1e-6 pour gérer les imprécisions numériques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275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482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43AC0-A63C-7798-025C-A26BAF600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B8486-76FF-E534-CE8C-10A9F028A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85FC7-9E79-B69A-203C-046FCBF84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fr-FR" b="1"/>
              <a:t>Conclusion – Ce que le projet nous a appris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Approfondir notre </a:t>
            </a:r>
            <a:r>
              <a:rPr lang="fr-FR" b="1"/>
              <a:t>compréhension des graphes orientés</a:t>
            </a:r>
            <a:r>
              <a:rPr lang="fr-FR"/>
              <a:t> et de l'ordonnancement.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Appliquer concrètement des concepts comme :</a:t>
            </a:r>
            <a:br>
              <a:rPr lang="fr-FR">
                <a:cs typeface="+mn-lt"/>
              </a:rPr>
            </a:br>
            <a:r>
              <a:rPr lang="fr-FR"/>
              <a:t> Le tri topologique</a:t>
            </a:r>
            <a:br>
              <a:rPr lang="fr-FR">
                <a:cs typeface="+mn-lt"/>
              </a:rPr>
            </a:br>
            <a:r>
              <a:rPr lang="fr-FR"/>
              <a:t>La détection de circuits</a:t>
            </a:r>
            <a:br>
              <a:rPr lang="fr-FR">
                <a:cs typeface="+mn-lt"/>
              </a:rPr>
            </a:br>
            <a:r>
              <a:rPr lang="fr-FR"/>
              <a:t>Les calendriers au plus tôt/au plus tard</a:t>
            </a:r>
            <a:br>
              <a:rPr lang="fr-FR">
                <a:cs typeface="+mn-lt"/>
              </a:rPr>
            </a:br>
            <a:r>
              <a:rPr lang="fr-FR"/>
              <a:t>Les chemins critiques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Travailler en </a:t>
            </a:r>
            <a:r>
              <a:rPr lang="fr-FR" b="1"/>
              <a:t>équipe</a:t>
            </a:r>
            <a:r>
              <a:rPr lang="fr-FR"/>
              <a:t> sur un projet de programmation structuré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Gérer des </a:t>
            </a:r>
            <a:r>
              <a:rPr lang="fr-FR" b="1"/>
              <a:t>entrées/sorties fichiers</a:t>
            </a:r>
            <a:r>
              <a:rPr lang="fr-FR"/>
              <a:t>, organiser un code modulaire et lisible</a:t>
            </a:r>
          </a:p>
          <a:p>
            <a:pPr>
              <a:buNone/>
            </a:pPr>
            <a:br>
              <a:rPr lang="fr-FR">
                <a:cs typeface="+mn-lt"/>
              </a:rPr>
            </a:br>
            <a:br>
              <a:rPr lang="fr-FR">
                <a:cs typeface="+mn-lt"/>
              </a:rPr>
            </a:br>
            <a:r>
              <a:rPr lang="fr-FR" b="1"/>
              <a:t>Pistes d'amélioration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Interface utilisateur graphique pour simplifier l’utilisation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Génération automatique de rapports (PDF, CSV)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Visualisation graphique du graphe et du chemin critique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Prise en charge d'autres formats d'entrée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Optimisation des performances pour de très grands graphes</a:t>
            </a:r>
          </a:p>
          <a:p>
            <a:pPr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10673-0830-0970-EA90-E8AB462C1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C2514-754F-4269-A1B2-5705D0E1D58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38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96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7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42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22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689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084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916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8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99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08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10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70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32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286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4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A71674-91D8-40C2-9E2A-FB2C6186337D}" type="datetimeFigureOut">
              <a:rPr lang="fr-FR" smtClean="0"/>
              <a:t>30/03/2025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4029D3-D8E6-4B42-964D-E55837FB8B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39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ace Presse - Efrei">
            <a:extLst>
              <a:ext uri="{FF2B5EF4-FFF2-40B4-BE49-F238E27FC236}">
                <a16:creationId xmlns:a16="http://schemas.microsoft.com/office/drawing/2014/main" id="{EC08CABB-1D49-3382-6C9D-3A5A8481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2" y="98657"/>
            <a:ext cx="3146997" cy="102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7EDA8-3C5C-A402-D499-A6323DFB0F7B}"/>
              </a:ext>
            </a:extLst>
          </p:cNvPr>
          <p:cNvSpPr txBox="1"/>
          <p:nvPr/>
        </p:nvSpPr>
        <p:spPr>
          <a:xfrm>
            <a:off x="0" y="1398722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4800">
                <a:latin typeface="Calisto MT"/>
                <a:cs typeface="Arial"/>
              </a:rPr>
              <a:t>Projet théorie des graphes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26337-05C9-F6A3-079E-6A84661C678C}"/>
              </a:ext>
            </a:extLst>
          </p:cNvPr>
          <p:cNvSpPr txBox="1"/>
          <p:nvPr/>
        </p:nvSpPr>
        <p:spPr>
          <a:xfrm>
            <a:off x="0" y="6359723"/>
            <a:ext cx="57376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err="1">
                <a:latin typeface="Calisto MT"/>
                <a:cs typeface="Arial"/>
              </a:rPr>
              <a:t>Chitam</a:t>
            </a:r>
            <a:r>
              <a:rPr lang="fr-FR">
                <a:latin typeface="Calisto MT"/>
                <a:cs typeface="Arial"/>
              </a:rPr>
              <a:t>, Sulpice, </a:t>
            </a:r>
            <a:r>
              <a:rPr lang="fr-FR" err="1">
                <a:latin typeface="Calisto MT"/>
                <a:cs typeface="Arial"/>
              </a:rPr>
              <a:t>Chabloz</a:t>
            </a:r>
            <a:r>
              <a:rPr lang="fr-FR">
                <a:latin typeface="Calisto MT"/>
                <a:cs typeface="Arial"/>
              </a:rPr>
              <a:t>, </a:t>
            </a:r>
            <a:r>
              <a:rPr lang="fr-FR" err="1">
                <a:latin typeface="Calisto MT"/>
                <a:cs typeface="Arial"/>
              </a:rPr>
              <a:t>Boudiba</a:t>
            </a:r>
            <a:r>
              <a:rPr lang="fr-FR">
                <a:latin typeface="Calisto MT"/>
                <a:cs typeface="Arial"/>
              </a:rPr>
              <a:t>, </a:t>
            </a:r>
            <a:r>
              <a:rPr lang="fr-FR" err="1">
                <a:latin typeface="Calisto MT"/>
                <a:cs typeface="Arial"/>
              </a:rPr>
              <a:t>Abouleila</a:t>
            </a:r>
            <a:endParaRPr lang="fr-FR">
              <a:latin typeface="Calisto MT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DEBE8-7C77-A8F9-1076-72213944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03" y="2322052"/>
            <a:ext cx="11323994" cy="375461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FDC1838-E30A-FC19-7DED-B72FD0CD2E98}"/>
              </a:ext>
            </a:extLst>
          </p:cNvPr>
          <p:cNvSpPr txBox="1"/>
          <p:nvPr/>
        </p:nvSpPr>
        <p:spPr>
          <a:xfrm>
            <a:off x="9554341" y="6361386"/>
            <a:ext cx="2636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Groupe K – Promo 2027</a:t>
            </a:r>
          </a:p>
        </p:txBody>
      </p:sp>
    </p:spTree>
    <p:extLst>
      <p:ext uri="{BB962C8B-B14F-4D97-AF65-F5344CB8AC3E}">
        <p14:creationId xmlns:p14="http://schemas.microsoft.com/office/powerpoint/2010/main" val="379206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E90B-9DAB-8AD7-C310-20E8E4A7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85CC-3A1C-3D52-43B8-4394776C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11" y="0"/>
            <a:ext cx="10353762" cy="970450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chemeClr val="tx1"/>
                </a:solidFill>
                <a:effectLst/>
                <a:latin typeface="Arial"/>
                <a:cs typeface="Arial"/>
              </a:rPr>
              <a:t>Chemins critiques</a:t>
            </a:r>
            <a:endParaRPr lang="fr-FR" sz="3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908BAC-A0DE-8846-E970-004F38FF763C}"/>
              </a:ext>
            </a:extLst>
          </p:cNvPr>
          <p:cNvSpPr txBox="1"/>
          <p:nvPr/>
        </p:nvSpPr>
        <p:spPr>
          <a:xfrm>
            <a:off x="747668" y="5185720"/>
            <a:ext cx="106957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Objectif</a:t>
            </a:r>
          </a:p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Identifier tous les chemins critiques du projet.</a:t>
            </a:r>
          </a:p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61BAD-D8B8-0A6C-29D1-4776DC89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297" y="1605023"/>
            <a:ext cx="8057403" cy="29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6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17B0-21B7-20E1-E1BB-0A697C33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432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fr-FR" sz="6000">
                <a:solidFill>
                  <a:schemeClr val="tx1"/>
                </a:solidFill>
                <a:latin typeface="Arial"/>
                <a:cs typeface="Arial"/>
              </a:rPr>
              <a:t>Démonstration</a:t>
            </a:r>
            <a:endParaRPr lang="fr-FR" sz="6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AA933-2B6F-B469-936D-4B5031A19E6C}"/>
              </a:ext>
            </a:extLst>
          </p:cNvPr>
          <p:cNvSpPr txBox="1"/>
          <p:nvPr/>
        </p:nvSpPr>
        <p:spPr>
          <a:xfrm>
            <a:off x="0" y="6089771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sz="1800" err="1">
                <a:latin typeface="Arial MT"/>
                <a:cs typeface="Arial"/>
              </a:rPr>
              <a:t>Chitam</a:t>
            </a:r>
            <a:r>
              <a:rPr lang="fr-FR" sz="1800">
                <a:latin typeface="Arial MT"/>
                <a:cs typeface="Arial"/>
              </a:rPr>
              <a:t> </a:t>
            </a:r>
            <a:r>
              <a:rPr lang="fr-FR" sz="1800" err="1">
                <a:latin typeface="Arial MT"/>
                <a:cs typeface="Arial"/>
              </a:rPr>
              <a:t>Harone</a:t>
            </a:r>
            <a:r>
              <a:rPr lang="fr-FR" sz="1800">
                <a:latin typeface="Arial MT"/>
                <a:cs typeface="Arial"/>
              </a:rPr>
              <a:t>, </a:t>
            </a:r>
            <a:r>
              <a:rPr lang="fr-FR">
                <a:latin typeface="Arial MT"/>
                <a:cs typeface="Arial"/>
              </a:rPr>
              <a:t>Sulpice</a:t>
            </a:r>
            <a:r>
              <a:rPr lang="fr-FR" sz="1800">
                <a:latin typeface="Arial MT"/>
                <a:cs typeface="Arial"/>
              </a:rPr>
              <a:t> Alban, </a:t>
            </a:r>
            <a:r>
              <a:rPr lang="fr-FR" sz="1800" err="1">
                <a:latin typeface="Arial MT"/>
                <a:cs typeface="Arial"/>
              </a:rPr>
              <a:t>Chabloz</a:t>
            </a:r>
            <a:r>
              <a:rPr lang="fr-FR" sz="1800">
                <a:latin typeface="Arial MT"/>
                <a:cs typeface="Arial"/>
              </a:rPr>
              <a:t> </a:t>
            </a:r>
            <a:r>
              <a:rPr lang="fr-FR" sz="1800" err="1">
                <a:latin typeface="Arial MT"/>
                <a:cs typeface="Arial"/>
              </a:rPr>
              <a:t>Yael</a:t>
            </a:r>
            <a:r>
              <a:rPr lang="fr-FR" sz="1800">
                <a:latin typeface="Arial MT"/>
                <a:cs typeface="Arial"/>
              </a:rPr>
              <a:t>, </a:t>
            </a:r>
            <a:r>
              <a:rPr lang="fr-FR" sz="1800" err="1">
                <a:latin typeface="Arial MT"/>
                <a:cs typeface="Arial"/>
              </a:rPr>
              <a:t>Boudiba</a:t>
            </a:r>
            <a:r>
              <a:rPr lang="fr-FR" sz="1800">
                <a:latin typeface="Arial MT"/>
                <a:cs typeface="Arial"/>
              </a:rPr>
              <a:t> Samy, </a:t>
            </a:r>
            <a:r>
              <a:rPr lang="fr-FR" sz="1800" err="1">
                <a:latin typeface="Arial MT"/>
                <a:cs typeface="Arial"/>
              </a:rPr>
              <a:t>Abouleila</a:t>
            </a:r>
            <a:r>
              <a:rPr lang="fr-FR" sz="1800">
                <a:latin typeface="Arial MT"/>
                <a:cs typeface="Arial"/>
              </a:rPr>
              <a:t> Selim</a:t>
            </a:r>
          </a:p>
        </p:txBody>
      </p:sp>
    </p:spTree>
    <p:extLst>
      <p:ext uri="{BB962C8B-B14F-4D97-AF65-F5344CB8AC3E}">
        <p14:creationId xmlns:p14="http://schemas.microsoft.com/office/powerpoint/2010/main" val="308796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49AEC-1B5E-B069-33F4-27220F61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5D21-E3EA-A40A-9333-BEBBE2E1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2189"/>
            <a:ext cx="12192000" cy="1644554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chemeClr val="tx1"/>
                </a:solidFill>
                <a:effectLst/>
                <a:latin typeface="Arial"/>
                <a:cs typeface="Arial"/>
              </a:rPr>
              <a:t>Conclusion + Pistes d’amélioration</a:t>
            </a:r>
            <a:endParaRPr lang="fr-FR" sz="3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058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BE63-03B8-41C0-216F-DB98C49B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511814"/>
            <a:ext cx="9440034" cy="113026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Logiciels </a:t>
            </a:r>
            <a:r>
              <a:rPr lang="en-US" sz="4100" err="1"/>
              <a:t>utilisés</a:t>
            </a:r>
            <a:r>
              <a:rPr lang="en-US" sz="4100"/>
              <a:t> et </a:t>
            </a:r>
            <a:r>
              <a:rPr lang="en-US" sz="4100" err="1"/>
              <a:t>répartition</a:t>
            </a:r>
            <a:r>
              <a:rPr lang="en-US" sz="4100"/>
              <a:t> des </a:t>
            </a:r>
            <a:r>
              <a:rPr lang="en-US" sz="4100" err="1"/>
              <a:t>tâches</a:t>
            </a:r>
            <a:r>
              <a:rPr lang="en-US" sz="4100"/>
              <a:t> </a:t>
            </a:r>
          </a:p>
        </p:txBody>
      </p:sp>
      <p:pic>
        <p:nvPicPr>
          <p:cNvPr id="6157" name="Picture 6156">
            <a:extLst>
              <a:ext uri="{FF2B5EF4-FFF2-40B4-BE49-F238E27FC236}">
                <a16:creationId xmlns:a16="http://schemas.microsoft.com/office/drawing/2014/main" id="{D04C0182-96E7-4A1B-8EAB-F910C2F3E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547807"/>
            <a:ext cx="10935956" cy="3816806"/>
          </a:xfrm>
          <a:prstGeom prst="rect">
            <a:avLst/>
          </a:prstGeom>
        </p:spPr>
      </p:pic>
      <p:pic>
        <p:nvPicPr>
          <p:cNvPr id="6150" name="Picture 6" descr="Python (programming language) - Wikipedia">
            <a:extLst>
              <a:ext uri="{FF2B5EF4-FFF2-40B4-BE49-F238E27FC236}">
                <a16:creationId xmlns:a16="http://schemas.microsoft.com/office/drawing/2014/main" id="{743A6E76-BE12-7B17-A4B8-95726C894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9681" y="845397"/>
            <a:ext cx="2929699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6016602-BED0-66F6-998B-ED4BA929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5572" y="686647"/>
            <a:ext cx="32194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 descr="JetBrains Code With Me (@JetBrains_CWM) / X">
            <a:extLst>
              <a:ext uri="{FF2B5EF4-FFF2-40B4-BE49-F238E27FC236}">
                <a16:creationId xmlns:a16="http://schemas.microsoft.com/office/drawing/2014/main" id="{9FCE7C15-3627-2CE5-056E-996368CA4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6462" y="10810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7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73C5-686D-D740-0692-2D8F5B648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fr-FR"/>
              <a:t>Sommaire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2294976-78FC-3DCF-A44E-F381536C8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765" y="963507"/>
            <a:ext cx="5959791" cy="4827694"/>
          </a:xfrm>
          <a:prstGeom prst="rect">
            <a:avLst/>
          </a:prstGeom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400050" marR="0" lvl="0" indent="-40005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romanUcPeriod"/>
              <a:tabLst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Objectifs du projet</a:t>
            </a:r>
          </a:p>
          <a:p>
            <a:pPr marL="400050" marR="0" lvl="0" indent="-40005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romanUcPeriod"/>
              <a:tabLst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Lecture des contraintes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400050" indent="-400050" defTabSz="914400" eaLnBrk="0" fontAlgn="base" hangingPunct="0">
              <a:spcBef>
                <a:spcPct val="0"/>
              </a:spcBef>
              <a:buClrTx/>
              <a:buSzTx/>
              <a:buAutoNum type="romanUcPeriod"/>
            </a:pPr>
            <a:r>
              <a:rPr lang="fr-FR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Construction </a:t>
            </a: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du graphe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400050" marR="0" lvl="0" indent="-40005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romanUcPeriod"/>
              <a:tabLst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Vérification des propriétés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400050" indent="-400050" defTabSz="914400" eaLnBrk="0" fontAlgn="base" hangingPunct="0">
              <a:spcBef>
                <a:spcPct val="0"/>
              </a:spcBef>
              <a:buClrTx/>
              <a:buSzTx/>
              <a:buFont typeface="+mj-lt"/>
              <a:buAutoNum type="romanUcPeriod"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Calendriers</a:t>
            </a:r>
            <a:r>
              <a:rPr lang="fr-FR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 et</a:t>
            </a: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marges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400050" marR="0" lvl="0" indent="-40005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romanUcPeriod"/>
              <a:tabLst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Chemins critiques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400050" marR="0" lvl="0" indent="-40005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romanUcPeriod"/>
              <a:tabLst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Conclusion + </a:t>
            </a:r>
            <a:r>
              <a:rPr lang="fr-FR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Pistes</a:t>
            </a: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fr-FR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d’améliorations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400050" marR="0" lvl="0" indent="-400050" defTabSz="914400" rtl="0" eaLnBrk="0" fontAlgn="base" latinLnBrk="0" hangingPunct="0">
              <a:spcBef>
                <a:spcPct val="0"/>
              </a:spcBef>
              <a:buClrTx/>
              <a:buSzTx/>
              <a:buFont typeface="+mj-lt"/>
              <a:buAutoNum type="romanUcPeriod"/>
              <a:tabLst/>
            </a:pPr>
            <a:r>
              <a:rPr kumimoji="0" lang="fr-FR" b="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Démonstration du programme </a:t>
            </a:r>
            <a:endParaRPr lang="fr-FR" b="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38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1DC6-3FA3-EAB5-F187-7CCCD3FD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9772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>
                <a:solidFill>
                  <a:schemeClr val="tx1"/>
                </a:solidFill>
                <a:effectLst/>
                <a:latin typeface="Arial"/>
                <a:cs typeface="Arial"/>
              </a:rPr>
              <a:t>Objectifs</a:t>
            </a:r>
            <a:r>
              <a:rPr kumimoji="0" lang="fr-FR" sz="3100" b="0" i="0" u="none" strike="noStrike" cap="none" normalizeH="0" baseline="0" noProof="0">
                <a:solidFill>
                  <a:schemeClr val="tx1"/>
                </a:solidFill>
                <a:effectLst/>
                <a:latin typeface="Arial"/>
                <a:cs typeface="Arial"/>
              </a:rPr>
              <a:t> du projet</a:t>
            </a:r>
            <a:br>
              <a:rPr lang="fr-FR" sz="3100" b="0" i="0" u="none" strike="noStrike" cap="none" normalizeH="0" baseline="0" noProof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 sz="3100" noProof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DFF1ACC-0FA9-CB2E-D6F5-345C5A39F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923362"/>
              </p:ext>
            </p:extLst>
          </p:nvPr>
        </p:nvGraphicFramePr>
        <p:xfrm>
          <a:off x="908050" y="17150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4114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CAA0-92DC-FD92-32ED-59C0B7BB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8900"/>
            <a:ext cx="10353762" cy="970450"/>
          </a:xfrm>
        </p:spPr>
        <p:txBody>
          <a:bodyPr>
            <a:normAutofit/>
          </a:bodyPr>
          <a:lstStyle/>
          <a:p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Lecture du </a:t>
            </a:r>
            <a:r>
              <a:rPr kumimoji="0" lang="fr-FR" sz="31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fichier</a:t>
            </a:r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de </a:t>
            </a:r>
            <a:r>
              <a:rPr kumimoji="0" lang="fr-FR" sz="31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contraintes</a:t>
            </a:r>
            <a:endParaRPr lang="fr-FR" sz="310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FC4C7-1493-8507-459B-5ECA9812B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8" y="1563936"/>
            <a:ext cx="4909958" cy="4684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8CD1D-CA0C-7729-10B1-3674E3D163D4}"/>
              </a:ext>
            </a:extLst>
          </p:cNvPr>
          <p:cNvSpPr txBox="1"/>
          <p:nvPr/>
        </p:nvSpPr>
        <p:spPr>
          <a:xfrm>
            <a:off x="913795" y="1581521"/>
            <a:ext cx="504762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latin typeface="Arial"/>
                <a:cs typeface="Arial"/>
              </a:rPr>
              <a:t>Objectif</a:t>
            </a:r>
            <a:r>
              <a:rPr lang="fr-FR">
                <a:latin typeface="Arial"/>
                <a:cs typeface="Arial"/>
              </a:rPr>
              <a:t>: Lire un fichier.txt contenant les taches, leur durée et leurs prédécesseurs en ignorant les lignes vides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8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02C9-C877-F33C-6CB4-499542A1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7D4F-8D46-C0FF-0CC5-E67CACA6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10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Construction du</a:t>
            </a:r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r>
              <a:rPr lang="en-US" altLang="en-US" sz="310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Graphe</a:t>
            </a:r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(Arcs)</a:t>
            </a:r>
            <a:endParaRPr lang="fr-FR" sz="310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F2B61-19A2-9CE4-807F-0BD43B33D2BD}"/>
              </a:ext>
            </a:extLst>
          </p:cNvPr>
          <p:cNvSpPr txBox="1"/>
          <p:nvPr/>
        </p:nvSpPr>
        <p:spPr>
          <a:xfrm>
            <a:off x="913003" y="4672857"/>
            <a:ext cx="7399311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latin typeface="Arial"/>
                <a:cs typeface="Arial"/>
              </a:rPr>
              <a:t>Objectif</a:t>
            </a:r>
            <a:r>
              <a:rPr lang="fr-FR">
                <a:latin typeface="Arial"/>
                <a:cs typeface="Arial"/>
              </a:rPr>
              <a:t>: Construire une liste d’arcs (p, i, poids) du graphe à partir : </a:t>
            </a:r>
            <a:endParaRPr lang="fr-FR"/>
          </a:p>
          <a:p>
            <a:endParaRPr lang="fr-FR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Des prédécesseurs "p"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Des taches "i" 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De la durée de la tache prédécesseurs "poids"</a:t>
            </a:r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1CDD5-D500-3C0F-07BE-DC60464C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2224892"/>
            <a:ext cx="6225703" cy="174791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F7CC32C-AC0B-FBF7-B296-CB611C5BA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1" t="4979" r="9728" b="2517"/>
          <a:stretch/>
        </p:blipFill>
        <p:spPr bwMode="auto">
          <a:xfrm>
            <a:off x="7553273" y="2239063"/>
            <a:ext cx="3626581" cy="17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12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F6A0-BC3D-9853-816E-916BB489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D6F8-2EC0-EE62-FB97-507D252E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4443"/>
            <a:ext cx="10353762" cy="970450"/>
          </a:xfrm>
        </p:spPr>
        <p:txBody>
          <a:bodyPr>
            <a:normAutofit/>
          </a:bodyPr>
          <a:lstStyle/>
          <a:p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Construction du Graphe</a:t>
            </a:r>
            <a:endParaRPr lang="fr-FR" sz="3100"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A8EEE-6C70-A520-F622-93DC53D4603E}"/>
              </a:ext>
            </a:extLst>
          </p:cNvPr>
          <p:cNvSpPr txBox="1"/>
          <p:nvPr/>
        </p:nvSpPr>
        <p:spPr>
          <a:xfrm>
            <a:off x="504754" y="1674674"/>
            <a:ext cx="504762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>
                <a:latin typeface="Arial"/>
                <a:cs typeface="Arial"/>
              </a:rPr>
              <a:t>Objectif : </a:t>
            </a:r>
            <a:r>
              <a:rPr lang="fr-FR">
                <a:latin typeface="Arial"/>
                <a:cs typeface="Arial"/>
              </a:rPr>
              <a:t>Créer la matrice d’adjacence du graphe d’ordonnancement, avec :</a:t>
            </a:r>
            <a:endParaRPr lang="fr-FR" b="1">
              <a:latin typeface="Arial"/>
              <a:cs typeface="Arial"/>
            </a:endParaRPr>
          </a:p>
          <a:p>
            <a:endParaRPr lang="fr-FR">
              <a:latin typeface="Arial"/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les tâches réelles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les sommets fictifs : 0 (début) et N+1 (fin)</a:t>
            </a:r>
          </a:p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4EBBD-A863-F6F8-5EBF-D85F1A158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465" y="1674674"/>
            <a:ext cx="6427781" cy="41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B4B7-A7B6-A8C2-47B6-7929123F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Verification des </a:t>
            </a:r>
            <a:r>
              <a:rPr lang="fr-FR" sz="310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propriétés</a:t>
            </a:r>
            <a:r>
              <a:rPr kumimoji="0" lang="en-US" altLang="en-US" sz="3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</a:t>
            </a:r>
            <a:endParaRPr lang="fr-FR" sz="31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606E83-50D8-0F73-C295-48396BC52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283" y="1912589"/>
            <a:ext cx="5481313" cy="8172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0C2013-9F4E-AE15-028C-F42877F03E31}"/>
              </a:ext>
            </a:extLst>
          </p:cNvPr>
          <p:cNvSpPr txBox="1"/>
          <p:nvPr/>
        </p:nvSpPr>
        <p:spPr>
          <a:xfrm>
            <a:off x="355283" y="3429000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: Vérifie qu'il n’y a 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aucun circuit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dans le graphe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90113-D630-5F2F-1688-16D8D84B5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737" y="1912589"/>
            <a:ext cx="5482980" cy="20952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049F5-F7D9-EB3C-3E2E-6A055CD9BC05}"/>
              </a:ext>
            </a:extLst>
          </p:cNvPr>
          <p:cNvSpPr txBox="1"/>
          <p:nvPr/>
        </p:nvSpPr>
        <p:spPr>
          <a:xfrm>
            <a:off x="6353737" y="4133896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: Vérifie qu’il n’y a aucun arc négatif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 : Parcours de la matrice, vérifie que chaque valeur est ≥ 0</a:t>
            </a:r>
          </a:p>
        </p:txBody>
      </p:sp>
    </p:spTree>
    <p:extLst>
      <p:ext uri="{BB962C8B-B14F-4D97-AF65-F5344CB8AC3E}">
        <p14:creationId xmlns:p14="http://schemas.microsoft.com/office/powerpoint/2010/main" val="76652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FE6D-B7B9-B2B3-4148-652820360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C7FD-98FF-0B06-1029-8EFC7307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93"/>
            <a:ext cx="10353762" cy="970450"/>
          </a:xfrm>
        </p:spPr>
        <p:txBody>
          <a:bodyPr>
            <a:normAutofit/>
          </a:bodyPr>
          <a:lstStyle/>
          <a:p>
            <a:r>
              <a:rPr lang="fr-FR" sz="3100">
                <a:solidFill>
                  <a:schemeClr val="tx1"/>
                </a:solidFill>
                <a:effectLst/>
                <a:latin typeface="Arial"/>
                <a:cs typeface="Arial"/>
              </a:rPr>
              <a:t>Calendrier de marge</a:t>
            </a:r>
            <a:endParaRPr lang="fr-FR" sz="31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02F0E-560C-C884-0F15-97EBE44E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09" y="1498208"/>
            <a:ext cx="6159948" cy="4368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0100A6-30F7-D3FF-9899-F722B2575E62}"/>
              </a:ext>
            </a:extLst>
          </p:cNvPr>
          <p:cNvSpPr txBox="1"/>
          <p:nvPr/>
        </p:nvSpPr>
        <p:spPr>
          <a:xfrm>
            <a:off x="465831" y="1605450"/>
            <a:ext cx="5798391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b="1">
                <a:latin typeface="Arial"/>
                <a:cs typeface="Arial"/>
              </a:rPr>
              <a:t>Objectif</a:t>
            </a:r>
            <a:endParaRPr lang="fr-FR"/>
          </a:p>
          <a:p>
            <a:pPr>
              <a:buNone/>
            </a:pP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>
                <a:latin typeface="Arial"/>
                <a:cs typeface="Arial"/>
              </a:rPr>
              <a:t>Calculer :</a:t>
            </a:r>
            <a:endParaRPr lang="fr-FR"/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Le calendrier au plus tôt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Le calendrier au plus tard</a:t>
            </a:r>
          </a:p>
          <a:p>
            <a:pPr marL="285750" indent="-285750">
              <a:buFont typeface="Calibri"/>
              <a:buChar char="-"/>
            </a:pPr>
            <a:r>
              <a:rPr lang="fr-FR">
                <a:latin typeface="Arial"/>
                <a:cs typeface="Arial"/>
              </a:rPr>
              <a:t>Les marges de chaque tâche</a:t>
            </a:r>
          </a:p>
          <a:p>
            <a:pPr>
              <a:buFont typeface="Calibri" panose="020B0604020202020204" pitchFamily="34" charset="0"/>
              <a:buChar char="-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Calibri" panose="020B0604020202020204" pitchFamily="34" charset="0"/>
              <a:buChar char="-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90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Slate</vt:lpstr>
      <vt:lpstr>PowerPoint Presentation</vt:lpstr>
      <vt:lpstr>Logiciels utilisés et répartition des tâches </vt:lpstr>
      <vt:lpstr>Sommaire</vt:lpstr>
      <vt:lpstr>Objectifs du projet </vt:lpstr>
      <vt:lpstr>Lecture du fichier de contraintes</vt:lpstr>
      <vt:lpstr>Construction du Graphe (Arcs)</vt:lpstr>
      <vt:lpstr>Construction du Graphe</vt:lpstr>
      <vt:lpstr>Verification des propriétés </vt:lpstr>
      <vt:lpstr>Calendrier de marge</vt:lpstr>
      <vt:lpstr>Chemins critiques</vt:lpstr>
      <vt:lpstr>Démonstration</vt:lpstr>
      <vt:lpstr>Conclusion + Pistes d’amélioration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Selim ABOU-LEILA</dc:creator>
  <cp:revision>1</cp:revision>
  <dcterms:created xsi:type="dcterms:W3CDTF">2025-03-30T15:31:15Z</dcterms:created>
  <dcterms:modified xsi:type="dcterms:W3CDTF">2025-03-30T22:15:03Z</dcterms:modified>
</cp:coreProperties>
</file>