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8E093-CF34-7726-0E18-95CED7B38221}" v="819" dt="2025-07-30T06:35:55.193"/>
    <p1510:client id="{3ECCE252-E245-231A-7E81-9390457C134C}" v="165" dt="2025-07-30T06:56:42.793"/>
    <p1510:client id="{49019F83-FF97-8C5E-310E-DECF98A2A77C}" v="50" dt="2025-07-30T06:34:11.829"/>
    <p1510:client id="{49B5DDE0-26D7-9EDF-7F63-DA3A654EDAF4}" v="459" dt="2025-07-30T07:25:46.769"/>
    <p1510:client id="{BC3E33FA-41A7-403C-8615-D6B46A5F679F}" v="1200" dt="2025-07-30T06:14:06.986"/>
    <p1510:client id="{C3E33CD0-5EA5-1A87-074F-23193DDDB63C}" v="289" dt="2025-07-30T07:41:12.073"/>
    <p1510:client id="{E001C265-D489-5A8B-BC3E-E63D6E402614}" v="19" dt="2025-07-30T06:21:54.829"/>
    <p1510:client id="{FFB1A3AD-E1A2-E9C8-0D56-93002EFBD895}" v="69" dt="2025-07-30T08:51:08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JIMA Yuki(西嶋 優輝)" userId="S::yuki.nishijima@avantcorp.com::94caf5ff-5ac4-4140-8b67-8eb479d2001e" providerId="AD" clId="Web-{49019F83-FF97-8C5E-310E-DECF98A2A77C}"/>
    <pc:docChg chg="modSld">
      <pc:chgData name="NISHIJIMA Yuki(西嶋 優輝)" userId="S::yuki.nishijima@avantcorp.com::94caf5ff-5ac4-4140-8b67-8eb479d2001e" providerId="AD" clId="Web-{49019F83-FF97-8C5E-310E-DECF98A2A77C}" dt="2025-07-30T06:34:10.501" v="36" actId="20577"/>
      <pc:docMkLst>
        <pc:docMk/>
      </pc:docMkLst>
      <pc:sldChg chg="modSp">
        <pc:chgData name="NISHIJIMA Yuki(西嶋 優輝)" userId="S::yuki.nishijima@avantcorp.com::94caf5ff-5ac4-4140-8b67-8eb479d2001e" providerId="AD" clId="Web-{49019F83-FF97-8C5E-310E-DECF98A2A77C}" dt="2025-07-30T06:19:30.284" v="23" actId="20577"/>
        <pc:sldMkLst>
          <pc:docMk/>
          <pc:sldMk cId="3509722615" sldId="257"/>
        </pc:sldMkLst>
        <pc:spChg chg="mod">
          <ac:chgData name="NISHIJIMA Yuki(西嶋 優輝)" userId="S::yuki.nishijima@avantcorp.com::94caf5ff-5ac4-4140-8b67-8eb479d2001e" providerId="AD" clId="Web-{49019F83-FF97-8C5E-310E-DECF98A2A77C}" dt="2025-07-30T06:19:30.284" v="23" actId="20577"/>
          <ac:spMkLst>
            <pc:docMk/>
            <pc:sldMk cId="3509722615" sldId="257"/>
            <ac:spMk id="3" creationId="{02371E2F-92BF-B4F9-341F-415BB2C1782A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8:22.704" v="21" actId="20577"/>
        <pc:sldMkLst>
          <pc:docMk/>
          <pc:sldMk cId="948142973" sldId="258"/>
        </pc:sldMkLst>
        <pc:spChg chg="mod">
          <ac:chgData name="NISHIJIMA Yuki(西嶋 優輝)" userId="S::yuki.nishijima@avantcorp.com::94caf5ff-5ac4-4140-8b67-8eb479d2001e" providerId="AD" clId="Web-{49019F83-FF97-8C5E-310E-DECF98A2A77C}" dt="2025-07-30T06:18:22.704" v="21" actId="20577"/>
          <ac:spMkLst>
            <pc:docMk/>
            <pc:sldMk cId="948142973" sldId="258"/>
            <ac:spMk id="3" creationId="{A9A137DF-684D-04D4-E13D-3523846C85E6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9:38.097" v="24" actId="20577"/>
        <pc:sldMkLst>
          <pc:docMk/>
          <pc:sldMk cId="1464662219" sldId="259"/>
        </pc:sldMkLst>
        <pc:spChg chg="mod">
          <ac:chgData name="NISHIJIMA Yuki(西嶋 優輝)" userId="S::yuki.nishijima@avantcorp.com::94caf5ff-5ac4-4140-8b67-8eb479d2001e" providerId="AD" clId="Web-{49019F83-FF97-8C5E-310E-DECF98A2A77C}" dt="2025-07-30T06:19:38.097" v="24" actId="20577"/>
          <ac:spMkLst>
            <pc:docMk/>
            <pc:sldMk cId="1464662219" sldId="259"/>
            <ac:spMk id="3" creationId="{4157AE21-3938-409D-D4C3-6E438CA5793C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8:48.986" v="22" actId="20577"/>
        <pc:sldMkLst>
          <pc:docMk/>
          <pc:sldMk cId="3329121863" sldId="260"/>
        </pc:sldMkLst>
        <pc:spChg chg="mod">
          <ac:chgData name="NISHIJIMA Yuki(西嶋 優輝)" userId="S::yuki.nishijima@avantcorp.com::94caf5ff-5ac4-4140-8b67-8eb479d2001e" providerId="AD" clId="Web-{49019F83-FF97-8C5E-310E-DECF98A2A77C}" dt="2025-07-30T06:18:48.986" v="22" actId="20577"/>
          <ac:spMkLst>
            <pc:docMk/>
            <pc:sldMk cId="3329121863" sldId="260"/>
            <ac:spMk id="3" creationId="{86810B1B-BB18-CC0A-1D25-682F68AD5962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7:40.436" v="16" actId="20577"/>
        <pc:sldMkLst>
          <pc:docMk/>
          <pc:sldMk cId="3791173240" sldId="261"/>
        </pc:sldMkLst>
        <pc:spChg chg="mod">
          <ac:chgData name="NISHIJIMA Yuki(西嶋 優輝)" userId="S::yuki.nishijima@avantcorp.com::94caf5ff-5ac4-4140-8b67-8eb479d2001e" providerId="AD" clId="Web-{49019F83-FF97-8C5E-310E-DECF98A2A77C}" dt="2025-07-30T06:17:40.436" v="16" actId="20577"/>
          <ac:spMkLst>
            <pc:docMk/>
            <pc:sldMk cId="3791173240" sldId="261"/>
            <ac:spMk id="3" creationId="{B3A0B595-80A9-B9B6-9D06-7CEF4F0BE00F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6:50.137" v="3" actId="20577"/>
        <pc:sldMkLst>
          <pc:docMk/>
          <pc:sldMk cId="2149229578" sldId="266"/>
        </pc:sldMkLst>
        <pc:spChg chg="mod">
          <ac:chgData name="NISHIJIMA Yuki(西嶋 優輝)" userId="S::yuki.nishijima@avantcorp.com::94caf5ff-5ac4-4140-8b67-8eb479d2001e" providerId="AD" clId="Web-{49019F83-FF97-8C5E-310E-DECF98A2A77C}" dt="2025-07-30T06:16:50.137" v="3" actId="20577"/>
          <ac:spMkLst>
            <pc:docMk/>
            <pc:sldMk cId="2149229578" sldId="266"/>
            <ac:spMk id="3" creationId="{14837CD7-7E7E-E3A9-0433-4FF0ACE9FC23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34:10.501" v="36" actId="20577"/>
        <pc:sldMkLst>
          <pc:docMk/>
          <pc:sldMk cId="85117907" sldId="276"/>
        </pc:sldMkLst>
        <pc:spChg chg="mod">
          <ac:chgData name="NISHIJIMA Yuki(西嶋 優輝)" userId="S::yuki.nishijima@avantcorp.com::94caf5ff-5ac4-4140-8b67-8eb479d2001e" providerId="AD" clId="Web-{49019F83-FF97-8C5E-310E-DECF98A2A77C}" dt="2025-07-30T06:34:10.501" v="36" actId="20577"/>
          <ac:spMkLst>
            <pc:docMk/>
            <pc:sldMk cId="85117907" sldId="276"/>
            <ac:spMk id="4" creationId="{B3C0EFB6-4C5F-6A66-2826-58C6ABA08A83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4:59.208" v="0" actId="20577"/>
        <pc:sldMkLst>
          <pc:docMk/>
          <pc:sldMk cId="546560011" sldId="277"/>
        </pc:sldMkLst>
        <pc:spChg chg="mod">
          <ac:chgData name="NISHIJIMA Yuki(西嶋 優輝)" userId="S::yuki.nishijima@avantcorp.com::94caf5ff-5ac4-4140-8b67-8eb479d2001e" providerId="AD" clId="Web-{49019F83-FF97-8C5E-310E-DECF98A2A77C}" dt="2025-07-30T06:14:59.208" v="0" actId="20577"/>
          <ac:spMkLst>
            <pc:docMk/>
            <pc:sldMk cId="546560011" sldId="277"/>
            <ac:spMk id="3" creationId="{4CC69028-7C21-341A-64FB-A97735C20FF6}"/>
          </ac:spMkLst>
        </pc:spChg>
      </pc:sldChg>
    </pc:docChg>
  </pc:docChgLst>
  <pc:docChgLst>
    <pc:chgData name="SHIMADA Daisuke(島田 大輔)" userId="S::daisuke.shimada@avantcorp.com::3e4f0524-6995-4ef5-a784-04bd76ed5914" providerId="AD" clId="Web-{3ECCE252-E245-231A-7E81-9390457C134C}"/>
    <pc:docChg chg="modSld">
      <pc:chgData name="SHIMADA Daisuke(島田 大輔)" userId="S::daisuke.shimada@avantcorp.com::3e4f0524-6995-4ef5-a784-04bd76ed5914" providerId="AD" clId="Web-{3ECCE252-E245-231A-7E81-9390457C134C}" dt="2025-07-30T06:56:42.793" v="162" actId="20577"/>
      <pc:docMkLst>
        <pc:docMk/>
      </pc:docMkLst>
      <pc:sldChg chg="modSp">
        <pc:chgData name="SHIMADA Daisuke(島田 大輔)" userId="S::daisuke.shimada@avantcorp.com::3e4f0524-6995-4ef5-a784-04bd76ed5914" providerId="AD" clId="Web-{3ECCE252-E245-231A-7E81-9390457C134C}" dt="2025-07-30T06:55:46.480" v="161" actId="20577"/>
        <pc:sldMkLst>
          <pc:docMk/>
          <pc:sldMk cId="1179510365" sldId="265"/>
        </pc:sldMkLst>
        <pc:spChg chg="mod">
          <ac:chgData name="SHIMADA Daisuke(島田 大輔)" userId="S::daisuke.shimada@avantcorp.com::3e4f0524-6995-4ef5-a784-04bd76ed5914" providerId="AD" clId="Web-{3ECCE252-E245-231A-7E81-9390457C134C}" dt="2025-07-30T06:55:46.480" v="161" actId="20577"/>
          <ac:spMkLst>
            <pc:docMk/>
            <pc:sldMk cId="1179510365" sldId="265"/>
            <ac:spMk id="3" creationId="{CC245112-C89B-1E75-3175-C7BE4CFE2B89}"/>
          </ac:spMkLst>
        </pc:spChg>
      </pc:sldChg>
      <pc:sldChg chg="modSp">
        <pc:chgData name="SHIMADA Daisuke(島田 大輔)" userId="S::daisuke.shimada@avantcorp.com::3e4f0524-6995-4ef5-a784-04bd76ed5914" providerId="AD" clId="Web-{3ECCE252-E245-231A-7E81-9390457C134C}" dt="2025-07-30T06:56:42.793" v="162" actId="20577"/>
        <pc:sldMkLst>
          <pc:docMk/>
          <pc:sldMk cId="2149229578" sldId="266"/>
        </pc:sldMkLst>
        <pc:spChg chg="mod">
          <ac:chgData name="SHIMADA Daisuke(島田 大輔)" userId="S::daisuke.shimada@avantcorp.com::3e4f0524-6995-4ef5-a784-04bd76ed5914" providerId="AD" clId="Web-{3ECCE252-E245-231A-7E81-9390457C134C}" dt="2025-07-30T06:56:42.793" v="162" actId="20577"/>
          <ac:spMkLst>
            <pc:docMk/>
            <pc:sldMk cId="2149229578" sldId="266"/>
            <ac:spMk id="3" creationId="{14837CD7-7E7E-E3A9-0433-4FF0ACE9FC23}"/>
          </ac:spMkLst>
        </pc:spChg>
      </pc:sldChg>
    </pc:docChg>
  </pc:docChgLst>
  <pc:docChgLst>
    <pc:chgData name="YAEGASHI Aoi(八重樫 葵)" userId="S::aoi.yaegashi@avantcorp.com::c2432d9f-73fb-4d59-9c5c-bf4c0402bb51" providerId="AD" clId="Web-{49B5DDE0-26D7-9EDF-7F63-DA3A654EDAF4}"/>
    <pc:docChg chg="modSld sldOrd">
      <pc:chgData name="YAEGASHI Aoi(八重樫 葵)" userId="S::aoi.yaegashi@avantcorp.com::c2432d9f-73fb-4d59-9c5c-bf4c0402bb51" providerId="AD" clId="Web-{49B5DDE0-26D7-9EDF-7F63-DA3A654EDAF4}" dt="2025-07-30T07:25:46.769" v="453" actId="20577"/>
      <pc:docMkLst>
        <pc:docMk/>
      </pc:docMkLst>
      <pc:sldChg chg="modSp">
        <pc:chgData name="YAEGASHI Aoi(八重樫 葵)" userId="S::aoi.yaegashi@avantcorp.com::c2432d9f-73fb-4d59-9c5c-bf4c0402bb51" providerId="AD" clId="Web-{49B5DDE0-26D7-9EDF-7F63-DA3A654EDAF4}" dt="2025-07-30T05:35:08.264" v="1" actId="20577"/>
        <pc:sldMkLst>
          <pc:docMk/>
          <pc:sldMk cId="948142973" sldId="258"/>
        </pc:sldMkLst>
        <pc:spChg chg="mod">
          <ac:chgData name="YAEGASHI Aoi(八重樫 葵)" userId="S::aoi.yaegashi@avantcorp.com::c2432d9f-73fb-4d59-9c5c-bf4c0402bb51" providerId="AD" clId="Web-{49B5DDE0-26D7-9EDF-7F63-DA3A654EDAF4}" dt="2025-07-30T05:35:08.264" v="1" actId="20577"/>
          <ac:spMkLst>
            <pc:docMk/>
            <pc:sldMk cId="948142973" sldId="258"/>
            <ac:spMk id="3" creationId="{A9A137DF-684D-04D4-E13D-3523846C85E6}"/>
          </ac:spMkLst>
        </pc:spChg>
      </pc:sldChg>
      <pc:sldChg chg="modSp">
        <pc:chgData name="YAEGASHI Aoi(八重樫 葵)" userId="S::aoi.yaegashi@avantcorp.com::c2432d9f-73fb-4d59-9c5c-bf4c0402bb51" providerId="AD" clId="Web-{49B5DDE0-26D7-9EDF-7F63-DA3A654EDAF4}" dt="2025-07-30T05:52:50.957" v="7" actId="20577"/>
        <pc:sldMkLst>
          <pc:docMk/>
          <pc:sldMk cId="3329121863" sldId="260"/>
        </pc:sldMkLst>
        <pc:spChg chg="mod">
          <ac:chgData name="YAEGASHI Aoi(八重樫 葵)" userId="S::aoi.yaegashi@avantcorp.com::c2432d9f-73fb-4d59-9c5c-bf4c0402bb51" providerId="AD" clId="Web-{49B5DDE0-26D7-9EDF-7F63-DA3A654EDAF4}" dt="2025-07-30T05:52:50.957" v="7" actId="20577"/>
          <ac:spMkLst>
            <pc:docMk/>
            <pc:sldMk cId="3329121863" sldId="260"/>
            <ac:spMk id="3" creationId="{86810B1B-BB18-CC0A-1D25-682F68AD5962}"/>
          </ac:spMkLst>
        </pc:spChg>
      </pc:sldChg>
      <pc:sldChg chg="modSp">
        <pc:chgData name="YAEGASHI Aoi(八重樫 葵)" userId="S::aoi.yaegashi@avantcorp.com::c2432d9f-73fb-4d59-9c5c-bf4c0402bb51" providerId="AD" clId="Web-{49B5DDE0-26D7-9EDF-7F63-DA3A654EDAF4}" dt="2025-07-30T06:51:05.026" v="356" actId="20577"/>
        <pc:sldMkLst>
          <pc:docMk/>
          <pc:sldMk cId="4110398211" sldId="273"/>
        </pc:sldMkLst>
        <pc:spChg chg="mod">
          <ac:chgData name="YAEGASHI Aoi(八重樫 葵)" userId="S::aoi.yaegashi@avantcorp.com::c2432d9f-73fb-4d59-9c5c-bf4c0402bb51" providerId="AD" clId="Web-{49B5DDE0-26D7-9EDF-7F63-DA3A654EDAF4}" dt="2025-07-30T06:51:05.026" v="356" actId="20577"/>
          <ac:spMkLst>
            <pc:docMk/>
            <pc:sldMk cId="4110398211" sldId="273"/>
            <ac:spMk id="3" creationId="{929AD31E-787A-126C-6726-24AAFA566783}"/>
          </ac:spMkLst>
        </pc:spChg>
      </pc:sldChg>
      <pc:sldChg chg="modSp">
        <pc:chgData name="YAEGASHI Aoi(八重樫 葵)" userId="S::aoi.yaegashi@avantcorp.com::c2432d9f-73fb-4d59-9c5c-bf4c0402bb51" providerId="AD" clId="Web-{49B5DDE0-26D7-9EDF-7F63-DA3A654EDAF4}" dt="2025-07-30T07:21:01.780" v="437" actId="1076"/>
        <pc:sldMkLst>
          <pc:docMk/>
          <pc:sldMk cId="2013028633" sldId="274"/>
        </pc:sldMkLst>
        <pc:spChg chg="mod">
          <ac:chgData name="YAEGASHI Aoi(八重樫 葵)" userId="S::aoi.yaegashi@avantcorp.com::c2432d9f-73fb-4d59-9c5c-bf4c0402bb51" providerId="AD" clId="Web-{49B5DDE0-26D7-9EDF-7F63-DA3A654EDAF4}" dt="2025-07-30T07:19:22.325" v="427" actId="20577"/>
          <ac:spMkLst>
            <pc:docMk/>
            <pc:sldMk cId="2013028633" sldId="274"/>
            <ac:spMk id="3" creationId="{D1ED6F36-99C9-CA80-0FD4-E0E5E90C88EC}"/>
          </ac:spMkLst>
        </pc:spChg>
        <pc:picChg chg="mod">
          <ac:chgData name="YAEGASHI Aoi(八重樫 葵)" userId="S::aoi.yaegashi@avantcorp.com::c2432d9f-73fb-4d59-9c5c-bf4c0402bb51" providerId="AD" clId="Web-{49B5DDE0-26D7-9EDF-7F63-DA3A654EDAF4}" dt="2025-07-30T07:21:01.765" v="435" actId="1076"/>
          <ac:picMkLst>
            <pc:docMk/>
            <pc:sldMk cId="2013028633" sldId="274"/>
            <ac:picMk id="4" creationId="{7C88C757-341C-95B1-2F89-532DD5203EE4}"/>
          </ac:picMkLst>
        </pc:picChg>
        <pc:picChg chg="mod">
          <ac:chgData name="YAEGASHI Aoi(八重樫 葵)" userId="S::aoi.yaegashi@avantcorp.com::c2432d9f-73fb-4d59-9c5c-bf4c0402bb51" providerId="AD" clId="Web-{49B5DDE0-26D7-9EDF-7F63-DA3A654EDAF4}" dt="2025-07-30T07:21:01.780" v="436" actId="1076"/>
          <ac:picMkLst>
            <pc:docMk/>
            <pc:sldMk cId="2013028633" sldId="274"/>
            <ac:picMk id="5" creationId="{D391C8A5-4D89-5538-F0DD-E4351EE81180}"/>
          </ac:picMkLst>
        </pc:picChg>
        <pc:picChg chg="mod">
          <ac:chgData name="YAEGASHI Aoi(八重樫 葵)" userId="S::aoi.yaegashi@avantcorp.com::c2432d9f-73fb-4d59-9c5c-bf4c0402bb51" providerId="AD" clId="Web-{49B5DDE0-26D7-9EDF-7F63-DA3A654EDAF4}" dt="2025-07-30T07:21:01.780" v="437" actId="1076"/>
          <ac:picMkLst>
            <pc:docMk/>
            <pc:sldMk cId="2013028633" sldId="274"/>
            <ac:picMk id="6" creationId="{7224E758-0766-2B8F-2220-980BF4337751}"/>
          </ac:picMkLst>
        </pc:picChg>
      </pc:sldChg>
      <pc:sldChg chg="modSp">
        <pc:chgData name="YAEGASHI Aoi(八重樫 葵)" userId="S::aoi.yaegashi@avantcorp.com::c2432d9f-73fb-4d59-9c5c-bf4c0402bb51" providerId="AD" clId="Web-{49B5DDE0-26D7-9EDF-7F63-DA3A654EDAF4}" dt="2025-07-30T07:25:46.769" v="453" actId="20577"/>
        <pc:sldMkLst>
          <pc:docMk/>
          <pc:sldMk cId="2608949910" sldId="275"/>
        </pc:sldMkLst>
        <pc:spChg chg="mod">
          <ac:chgData name="YAEGASHI Aoi(八重樫 葵)" userId="S::aoi.yaegashi@avantcorp.com::c2432d9f-73fb-4d59-9c5c-bf4c0402bb51" providerId="AD" clId="Web-{49B5DDE0-26D7-9EDF-7F63-DA3A654EDAF4}" dt="2025-07-30T07:25:46.769" v="453" actId="20577"/>
          <ac:spMkLst>
            <pc:docMk/>
            <pc:sldMk cId="2608949910" sldId="275"/>
            <ac:spMk id="3" creationId="{97E13395-BC0A-638E-EE6A-805DA982B84C}"/>
          </ac:spMkLst>
        </pc:spChg>
      </pc:sldChg>
      <pc:sldChg chg="ord">
        <pc:chgData name="YAEGASHI Aoi(八重樫 葵)" userId="S::aoi.yaegashi@avantcorp.com::c2432d9f-73fb-4d59-9c5c-bf4c0402bb51" providerId="AD" clId="Web-{49B5DDE0-26D7-9EDF-7F63-DA3A654EDAF4}" dt="2025-07-30T06:33:35.595" v="194"/>
        <pc:sldMkLst>
          <pc:docMk/>
          <pc:sldMk cId="546560011" sldId="277"/>
        </pc:sldMkLst>
      </pc:sldChg>
    </pc:docChg>
  </pc:docChgLst>
  <pc:docChgLst>
    <pc:chgData name="SHIMADA Daisuke(島田 大輔)" userId="S::daisuke.shimada@avantcorp.com::3e4f0524-6995-4ef5-a784-04bd76ed5914" providerId="AD" clId="Web-{0E98E093-CF34-7726-0E18-95CED7B38221}"/>
    <pc:docChg chg="modSld">
      <pc:chgData name="SHIMADA Daisuke(島田 大輔)" userId="S::daisuke.shimada@avantcorp.com::3e4f0524-6995-4ef5-a784-04bd76ed5914" providerId="AD" clId="Web-{0E98E093-CF34-7726-0E18-95CED7B38221}" dt="2025-07-30T06:35:53.521" v="810" actId="20577"/>
      <pc:docMkLst>
        <pc:docMk/>
      </pc:docMkLst>
      <pc:sldChg chg="modSp">
        <pc:chgData name="SHIMADA Daisuke(島田 大輔)" userId="S::daisuke.shimada@avantcorp.com::3e4f0524-6995-4ef5-a784-04bd76ed5914" providerId="AD" clId="Web-{0E98E093-CF34-7726-0E18-95CED7B38221}" dt="2025-07-30T06:31:10.050" v="798" actId="20577"/>
        <pc:sldMkLst>
          <pc:docMk/>
          <pc:sldMk cId="3492827678" sldId="267"/>
        </pc:sldMkLst>
        <pc:spChg chg="mod">
          <ac:chgData name="SHIMADA Daisuke(島田 大輔)" userId="S::daisuke.shimada@avantcorp.com::3e4f0524-6995-4ef5-a784-04bd76ed5914" providerId="AD" clId="Web-{0E98E093-CF34-7726-0E18-95CED7B38221}" dt="2025-07-30T06:31:10.050" v="798" actId="20577"/>
          <ac:spMkLst>
            <pc:docMk/>
            <pc:sldMk cId="3492827678" sldId="267"/>
            <ac:spMk id="3" creationId="{41DFC5FF-3C68-B6CD-FE45-86B5B881465F}"/>
          </ac:spMkLst>
        </pc:spChg>
      </pc:sldChg>
      <pc:sldChg chg="modSp">
        <pc:chgData name="SHIMADA Daisuke(島田 大輔)" userId="S::daisuke.shimada@avantcorp.com::3e4f0524-6995-4ef5-a784-04bd76ed5914" providerId="AD" clId="Web-{0E98E093-CF34-7726-0E18-95CED7B38221}" dt="2025-07-30T06:35:22.535" v="807" actId="20577"/>
        <pc:sldMkLst>
          <pc:docMk/>
          <pc:sldMk cId="775233983" sldId="268"/>
        </pc:sldMkLst>
        <pc:spChg chg="mod">
          <ac:chgData name="SHIMADA Daisuke(島田 大輔)" userId="S::daisuke.shimada@avantcorp.com::3e4f0524-6995-4ef5-a784-04bd76ed5914" providerId="AD" clId="Web-{0E98E093-CF34-7726-0E18-95CED7B38221}" dt="2025-07-30T06:35:22.535" v="807" actId="20577"/>
          <ac:spMkLst>
            <pc:docMk/>
            <pc:sldMk cId="775233983" sldId="268"/>
            <ac:spMk id="3" creationId="{6669367C-6A4A-3D78-328F-BAF711A8FA55}"/>
          </ac:spMkLst>
        </pc:spChg>
      </pc:sldChg>
      <pc:sldChg chg="modSp">
        <pc:chgData name="SHIMADA Daisuke(島田 大輔)" userId="S::daisuke.shimada@avantcorp.com::3e4f0524-6995-4ef5-a784-04bd76ed5914" providerId="AD" clId="Web-{0E98E093-CF34-7726-0E18-95CED7B38221}" dt="2025-07-30T06:35:53.521" v="810" actId="20577"/>
        <pc:sldMkLst>
          <pc:docMk/>
          <pc:sldMk cId="449683231" sldId="269"/>
        </pc:sldMkLst>
        <pc:spChg chg="mod">
          <ac:chgData name="SHIMADA Daisuke(島田 大輔)" userId="S::daisuke.shimada@avantcorp.com::3e4f0524-6995-4ef5-a784-04bd76ed5914" providerId="AD" clId="Web-{0E98E093-CF34-7726-0E18-95CED7B38221}" dt="2025-07-30T06:35:53.521" v="810" actId="20577"/>
          <ac:spMkLst>
            <pc:docMk/>
            <pc:sldMk cId="449683231" sldId="269"/>
            <ac:spMk id="3" creationId="{2B708B9B-615A-0FAF-3E6B-94FEA4E64461}"/>
          </ac:spMkLst>
        </pc:spChg>
      </pc:sldChg>
      <pc:sldChg chg="modSp">
        <pc:chgData name="SHIMADA Daisuke(島田 大輔)" userId="S::daisuke.shimada@avantcorp.com::3e4f0524-6995-4ef5-a784-04bd76ed5914" providerId="AD" clId="Web-{0E98E093-CF34-7726-0E18-95CED7B38221}" dt="2025-07-30T06:04:18.358" v="131" actId="20577"/>
        <pc:sldMkLst>
          <pc:docMk/>
          <pc:sldMk cId="145039156" sldId="270"/>
        </pc:sldMkLst>
        <pc:spChg chg="mod">
          <ac:chgData name="SHIMADA Daisuke(島田 大輔)" userId="S::daisuke.shimada@avantcorp.com::3e4f0524-6995-4ef5-a784-04bd76ed5914" providerId="AD" clId="Web-{0E98E093-CF34-7726-0E18-95CED7B38221}" dt="2025-07-30T06:04:18.358" v="131" actId="20577"/>
          <ac:spMkLst>
            <pc:docMk/>
            <pc:sldMk cId="145039156" sldId="270"/>
            <ac:spMk id="3" creationId="{D139439A-3593-DEE8-71A7-D0850DB9A03E}"/>
          </ac:spMkLst>
        </pc:spChg>
      </pc:sldChg>
    </pc:docChg>
  </pc:docChgLst>
  <pc:docChgLst>
    <pc:chgData name="MURATA Shogo(村田 翔悟)" userId="S::shogo.murata@avantcorp.com::e2eca410-15b2-4682-9db9-09d4b3f9b759" providerId="AD" clId="Web-{E001C265-D489-5A8B-BC3E-E63D6E402614}"/>
    <pc:docChg chg="addSld delSld modSld">
      <pc:chgData name="MURATA Shogo(村田 翔悟)" userId="S::shogo.murata@avantcorp.com::e2eca410-15b2-4682-9db9-09d4b3f9b759" providerId="AD" clId="Web-{E001C265-D489-5A8B-BC3E-E63D6E402614}" dt="2025-07-30T06:21:54.829" v="24" actId="1076"/>
      <pc:docMkLst>
        <pc:docMk/>
      </pc:docMkLst>
      <pc:sldChg chg="addSp delSp modSp del mod setBg">
        <pc:chgData name="MURATA Shogo(村田 翔悟)" userId="S::shogo.murata@avantcorp.com::e2eca410-15b2-4682-9db9-09d4b3f9b759" providerId="AD" clId="Web-{E001C265-D489-5A8B-BC3E-E63D6E402614}" dt="2025-07-30T06:21:15.593" v="17"/>
        <pc:sldMkLst>
          <pc:docMk/>
          <pc:sldMk cId="3911431680" sldId="263"/>
        </pc:sldMkLst>
        <pc:spChg chg="del mod">
          <ac:chgData name="MURATA Shogo(村田 翔悟)" userId="S::shogo.murata@avantcorp.com::e2eca410-15b2-4682-9db9-09d4b3f9b759" providerId="AD" clId="Web-{E001C265-D489-5A8B-BC3E-E63D6E402614}" dt="2025-07-30T06:20:25.374" v="9"/>
          <ac:spMkLst>
            <pc:docMk/>
            <pc:sldMk cId="3911431680" sldId="263"/>
            <ac:spMk id="2" creationId="{FABDE8B9-D7C3-F185-EA1C-87FFFF626160}"/>
          </ac:spMkLst>
        </pc:spChg>
        <pc:spChg chg="del">
          <ac:chgData name="MURATA Shogo(村田 翔悟)" userId="S::shogo.murata@avantcorp.com::e2eca410-15b2-4682-9db9-09d4b3f9b759" providerId="AD" clId="Web-{E001C265-D489-5A8B-BC3E-E63D6E402614}" dt="2025-07-30T06:19:19.854" v="0"/>
          <ac:spMkLst>
            <pc:docMk/>
            <pc:sldMk cId="3911431680" sldId="263"/>
            <ac:spMk id="3" creationId="{C99B67B3-7203-25A5-A786-0919CBFD278F}"/>
          </ac:spMkLst>
        </pc:spChg>
        <pc:spChg chg="add del mod">
          <ac:chgData name="MURATA Shogo(村田 翔悟)" userId="S::shogo.murata@avantcorp.com::e2eca410-15b2-4682-9db9-09d4b3f9b759" providerId="AD" clId="Web-{E001C265-D489-5A8B-BC3E-E63D6E402614}" dt="2025-07-30T06:20:39.373" v="14"/>
          <ac:spMkLst>
            <pc:docMk/>
            <pc:sldMk cId="3911431680" sldId="263"/>
            <ac:spMk id="6" creationId="{B1143B54-3443-8F71-1747-088409CF5D84}"/>
          </ac:spMkLst>
        </pc:spChg>
        <pc:spChg chg="add mod">
          <ac:chgData name="MURATA Shogo(村田 翔悟)" userId="S::shogo.murata@avantcorp.com::e2eca410-15b2-4682-9db9-09d4b3f9b759" providerId="AD" clId="Web-{E001C265-D489-5A8B-BC3E-E63D6E402614}" dt="2025-07-30T06:20:35.029" v="13" actId="20577"/>
          <ac:spMkLst>
            <pc:docMk/>
            <pc:sldMk cId="3911431680" sldId="263"/>
            <ac:spMk id="8" creationId="{25460E74-688D-1A58-D227-7EE7E3545553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45.809" v="3"/>
          <ac:spMkLst>
            <pc:docMk/>
            <pc:sldMk cId="3911431680" sldId="263"/>
            <ac:spMk id="9" creationId="{D4771268-CB57-404A-9271-370EB28F6090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47.934" v="5"/>
          <ac:spMkLst>
            <pc:docMk/>
            <pc:sldMk cId="3911431680" sldId="263"/>
            <ac:spMk id="15" creationId="{47942995-B07F-4636-9A06-C6A104B260A8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47.934" v="5"/>
          <ac:spMkLst>
            <pc:docMk/>
            <pc:sldMk cId="3911431680" sldId="263"/>
            <ac:spMk id="16" creationId="{B81933D1-5615-42C7-9C0B-4EB7105CCE2D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47.934" v="5"/>
          <ac:spMkLst>
            <pc:docMk/>
            <pc:sldMk cId="3911431680" sldId="263"/>
            <ac:spMk id="18" creationId="{19C9EAEA-39D0-4B0E-A0EB-51E7B26740B1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50.418" v="7"/>
          <ac:spMkLst>
            <pc:docMk/>
            <pc:sldMk cId="3911431680" sldId="263"/>
            <ac:spMk id="20" creationId="{3C54F4CE-85F0-46ED-80DA-9518C9251AD1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50.418" v="7"/>
          <ac:spMkLst>
            <pc:docMk/>
            <pc:sldMk cId="3911431680" sldId="263"/>
            <ac:spMk id="21" creationId="{DADD1FCA-8ACB-4958-81DD-4CDD6D3E1921}"/>
          </ac:spMkLst>
        </pc:spChg>
        <pc:spChg chg="add">
          <ac:chgData name="MURATA Shogo(村田 翔悟)" userId="S::shogo.murata@avantcorp.com::e2eca410-15b2-4682-9db9-09d4b3f9b759" providerId="AD" clId="Web-{E001C265-D489-5A8B-BC3E-E63D6E402614}" dt="2025-07-30T06:19:50.418" v="8"/>
          <ac:spMkLst>
            <pc:docMk/>
            <pc:sldMk cId="3911431680" sldId="263"/>
            <ac:spMk id="23" creationId="{665DBBEF-238B-476B-96AB-8AAC3224ECEA}"/>
          </ac:spMkLst>
        </pc:spChg>
        <pc:spChg chg="add">
          <ac:chgData name="MURATA Shogo(村田 翔悟)" userId="S::shogo.murata@avantcorp.com::e2eca410-15b2-4682-9db9-09d4b3f9b759" providerId="AD" clId="Web-{E001C265-D489-5A8B-BC3E-E63D6E402614}" dt="2025-07-30T06:19:50.418" v="8"/>
          <ac:spMkLst>
            <pc:docMk/>
            <pc:sldMk cId="3911431680" sldId="263"/>
            <ac:spMk id="24" creationId="{3FCFB1DE-0B7E-48CC-BA90-B2AB0889F9D6}"/>
          </ac:spMkLst>
        </pc:spChg>
        <pc:grpChg chg="add del">
          <ac:chgData name="MURATA Shogo(村田 翔悟)" userId="S::shogo.murata@avantcorp.com::e2eca410-15b2-4682-9db9-09d4b3f9b759" providerId="AD" clId="Web-{E001C265-D489-5A8B-BC3E-E63D6E402614}" dt="2025-07-30T06:19:47.934" v="5"/>
          <ac:grpSpMkLst>
            <pc:docMk/>
            <pc:sldMk cId="3911431680" sldId="263"/>
            <ac:grpSpMk id="11" creationId="{032D8612-31EB-44CF-A1D0-14FD4C705424}"/>
          </ac:grpSpMkLst>
        </pc:grpChg>
        <pc:picChg chg="add del mod">
          <ac:chgData name="MURATA Shogo(村田 翔悟)" userId="S::shogo.murata@avantcorp.com::e2eca410-15b2-4682-9db9-09d4b3f9b759" providerId="AD" clId="Web-{E001C265-D489-5A8B-BC3E-E63D6E402614}" dt="2025-07-30T06:21:14.375" v="16"/>
          <ac:picMkLst>
            <pc:docMk/>
            <pc:sldMk cId="3911431680" sldId="263"/>
            <ac:picMk id="4" creationId="{22A0A8E0-4185-FC85-2A13-DF0785B0C058}"/>
          </ac:picMkLst>
        </pc:picChg>
      </pc:sldChg>
      <pc:sldChg chg="addSp delSp modSp add replId">
        <pc:chgData name="MURATA Shogo(村田 翔悟)" userId="S::shogo.murata@avantcorp.com::e2eca410-15b2-4682-9db9-09d4b3f9b759" providerId="AD" clId="Web-{E001C265-D489-5A8B-BC3E-E63D6E402614}" dt="2025-07-30T06:21:54.829" v="24" actId="1076"/>
        <pc:sldMkLst>
          <pc:docMk/>
          <pc:sldMk cId="2027912852" sldId="279"/>
        </pc:sldMkLst>
        <pc:spChg chg="mod">
          <ac:chgData name="MURATA Shogo(村田 翔悟)" userId="S::shogo.murata@avantcorp.com::e2eca410-15b2-4682-9db9-09d4b3f9b759" providerId="AD" clId="Web-{E001C265-D489-5A8B-BC3E-E63D6E402614}" dt="2025-07-30T06:21:41.594" v="20" actId="20577"/>
          <ac:spMkLst>
            <pc:docMk/>
            <pc:sldMk cId="2027912852" sldId="279"/>
            <ac:spMk id="2" creationId="{B0CD7BBD-5657-F145-55FB-BC75C04EDECC}"/>
          </ac:spMkLst>
        </pc:spChg>
        <pc:spChg chg="del">
          <ac:chgData name="MURATA Shogo(村田 翔悟)" userId="S::shogo.murata@avantcorp.com::e2eca410-15b2-4682-9db9-09d4b3f9b759" providerId="AD" clId="Web-{E001C265-D489-5A8B-BC3E-E63D6E402614}" dt="2025-07-30T06:21:44.141" v="21"/>
          <ac:spMkLst>
            <pc:docMk/>
            <pc:sldMk cId="2027912852" sldId="279"/>
            <ac:spMk id="3" creationId="{DF17BDDC-15C1-800D-CC89-94EF885F0A8C}"/>
          </ac:spMkLst>
        </pc:spChg>
        <pc:picChg chg="add mod">
          <ac:chgData name="MURATA Shogo(村田 翔悟)" userId="S::shogo.murata@avantcorp.com::e2eca410-15b2-4682-9db9-09d4b3f9b759" providerId="AD" clId="Web-{E001C265-D489-5A8B-BC3E-E63D6E402614}" dt="2025-07-30T06:21:54.829" v="24" actId="1076"/>
          <ac:picMkLst>
            <pc:docMk/>
            <pc:sldMk cId="2027912852" sldId="279"/>
            <ac:picMk id="4" creationId="{DDF66EA2-AE77-81F1-2FF3-6B33E9D50875}"/>
          </ac:picMkLst>
        </pc:picChg>
      </pc:sldChg>
    </pc:docChg>
  </pc:docChgLst>
  <pc:docChgLst>
    <pc:chgData name="NISHIJIMA Yuki(西嶋 優輝)" userId="94caf5ff-5ac4-4140-8b67-8eb479d2001e" providerId="ADAL" clId="{BC3E33FA-41A7-403C-8615-D6B46A5F679F}"/>
    <pc:docChg chg="undo custSel addSld delSld modSld">
      <pc:chgData name="NISHIJIMA Yuki(西嶋 優輝)" userId="94caf5ff-5ac4-4140-8b67-8eb479d2001e" providerId="ADAL" clId="{BC3E33FA-41A7-403C-8615-D6B46A5F679F}" dt="2025-07-30T06:14:06.986" v="3630" actId="12"/>
      <pc:docMkLst>
        <pc:docMk/>
      </pc:docMkLst>
      <pc:sldChg chg="modSp mod">
        <pc:chgData name="NISHIJIMA Yuki(西嶋 優輝)" userId="94caf5ff-5ac4-4140-8b67-8eb479d2001e" providerId="ADAL" clId="{BC3E33FA-41A7-403C-8615-D6B46A5F679F}" dt="2025-07-30T04:33:09.730" v="2453" actId="20577"/>
        <pc:sldMkLst>
          <pc:docMk/>
          <pc:sldMk cId="3549590042" sldId="256"/>
        </pc:sldMkLst>
        <pc:spChg chg="mod">
          <ac:chgData name="NISHIJIMA Yuki(西嶋 優輝)" userId="94caf5ff-5ac4-4140-8b67-8eb479d2001e" providerId="ADAL" clId="{BC3E33FA-41A7-403C-8615-D6B46A5F679F}" dt="2025-07-30T04:33:09.730" v="2453" actId="20577"/>
          <ac:spMkLst>
            <pc:docMk/>
            <pc:sldMk cId="3549590042" sldId="256"/>
            <ac:spMk id="3" creationId="{290797AE-63C6-B51F-7F68-E52BD731AE37}"/>
          </ac:spMkLst>
        </pc:spChg>
      </pc:sldChg>
      <pc:sldChg chg="modSp new mod">
        <pc:chgData name="NISHIJIMA Yuki(西嶋 優輝)" userId="94caf5ff-5ac4-4140-8b67-8eb479d2001e" providerId="ADAL" clId="{BC3E33FA-41A7-403C-8615-D6B46A5F679F}" dt="2025-07-30T03:49:40.139" v="194" actId="1076"/>
        <pc:sldMkLst>
          <pc:docMk/>
          <pc:sldMk cId="3509722615" sldId="257"/>
        </pc:sldMkLst>
        <pc:spChg chg="mod">
          <ac:chgData name="NISHIJIMA Yuki(西嶋 優輝)" userId="94caf5ff-5ac4-4140-8b67-8eb479d2001e" providerId="ADAL" clId="{BC3E33FA-41A7-403C-8615-D6B46A5F679F}" dt="2025-07-30T03:49:24.559" v="191" actId="255"/>
          <ac:spMkLst>
            <pc:docMk/>
            <pc:sldMk cId="3509722615" sldId="257"/>
            <ac:spMk id="2" creationId="{17BAF395-D1DB-150A-69CB-2156FCC8A9E0}"/>
          </ac:spMkLst>
        </pc:spChg>
        <pc:spChg chg="mod">
          <ac:chgData name="NISHIJIMA Yuki(西嶋 優輝)" userId="94caf5ff-5ac4-4140-8b67-8eb479d2001e" providerId="ADAL" clId="{BC3E33FA-41A7-403C-8615-D6B46A5F679F}" dt="2025-07-30T03:49:40.139" v="194" actId="1076"/>
          <ac:spMkLst>
            <pc:docMk/>
            <pc:sldMk cId="3509722615" sldId="257"/>
            <ac:spMk id="3" creationId="{02371E2F-92BF-B4F9-341F-415BB2C1782A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3:53:18.490" v="515" actId="20577"/>
        <pc:sldMkLst>
          <pc:docMk/>
          <pc:sldMk cId="948142973" sldId="258"/>
        </pc:sldMkLst>
        <pc:spChg chg="mod">
          <ac:chgData name="NISHIJIMA Yuki(西嶋 優輝)" userId="94caf5ff-5ac4-4140-8b67-8eb479d2001e" providerId="ADAL" clId="{BC3E33FA-41A7-403C-8615-D6B46A5F679F}" dt="2025-07-30T03:50:16.822" v="219" actId="14100"/>
          <ac:spMkLst>
            <pc:docMk/>
            <pc:sldMk cId="948142973" sldId="258"/>
            <ac:spMk id="2" creationId="{534ADD30-761C-B47F-9FC5-233597A2E879}"/>
          </ac:spMkLst>
        </pc:spChg>
        <pc:spChg chg="mod">
          <ac:chgData name="NISHIJIMA Yuki(西嶋 優輝)" userId="94caf5ff-5ac4-4140-8b67-8eb479d2001e" providerId="ADAL" clId="{BC3E33FA-41A7-403C-8615-D6B46A5F679F}" dt="2025-07-30T03:53:18.490" v="515" actId="20577"/>
          <ac:spMkLst>
            <pc:docMk/>
            <pc:sldMk cId="948142973" sldId="258"/>
            <ac:spMk id="3" creationId="{A9A137DF-684D-04D4-E13D-3523846C85E6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3:54:41.210" v="647" actId="20577"/>
        <pc:sldMkLst>
          <pc:docMk/>
          <pc:sldMk cId="1464662219" sldId="259"/>
        </pc:sldMkLst>
        <pc:spChg chg="mod">
          <ac:chgData name="NISHIJIMA Yuki(西嶋 優輝)" userId="94caf5ff-5ac4-4140-8b67-8eb479d2001e" providerId="ADAL" clId="{BC3E33FA-41A7-403C-8615-D6B46A5F679F}" dt="2025-07-30T03:53:47.320" v="546" actId="20577"/>
          <ac:spMkLst>
            <pc:docMk/>
            <pc:sldMk cId="1464662219" sldId="259"/>
            <ac:spMk id="2" creationId="{4C62CA38-A108-23E7-74EE-ED105141D9BF}"/>
          </ac:spMkLst>
        </pc:spChg>
        <pc:spChg chg="mod">
          <ac:chgData name="NISHIJIMA Yuki(西嶋 優輝)" userId="94caf5ff-5ac4-4140-8b67-8eb479d2001e" providerId="ADAL" clId="{BC3E33FA-41A7-403C-8615-D6B46A5F679F}" dt="2025-07-30T03:54:41.210" v="647" actId="20577"/>
          <ac:spMkLst>
            <pc:docMk/>
            <pc:sldMk cId="1464662219" sldId="259"/>
            <ac:spMk id="3" creationId="{4157AE21-3938-409D-D4C3-6E438CA5793C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5:51:03.418" v="2757" actId="20577"/>
        <pc:sldMkLst>
          <pc:docMk/>
          <pc:sldMk cId="3329121863" sldId="260"/>
        </pc:sldMkLst>
        <pc:spChg chg="mod">
          <ac:chgData name="NISHIJIMA Yuki(西嶋 優輝)" userId="94caf5ff-5ac4-4140-8b67-8eb479d2001e" providerId="ADAL" clId="{BC3E33FA-41A7-403C-8615-D6B46A5F679F}" dt="2025-07-30T03:55:05.391" v="666" actId="14100"/>
          <ac:spMkLst>
            <pc:docMk/>
            <pc:sldMk cId="3329121863" sldId="260"/>
            <ac:spMk id="2" creationId="{D7BF5B49-027A-21E8-AEA3-7154122AC1DF}"/>
          </ac:spMkLst>
        </pc:spChg>
        <pc:spChg chg="mod">
          <ac:chgData name="NISHIJIMA Yuki(西嶋 優輝)" userId="94caf5ff-5ac4-4140-8b67-8eb479d2001e" providerId="ADAL" clId="{BC3E33FA-41A7-403C-8615-D6B46A5F679F}" dt="2025-07-30T05:51:03.418" v="2757" actId="20577"/>
          <ac:spMkLst>
            <pc:docMk/>
            <pc:sldMk cId="3329121863" sldId="260"/>
            <ac:spMk id="3" creationId="{86810B1B-BB18-CC0A-1D25-682F68AD5962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5:48:00.053" v="2625" actId="20577"/>
        <pc:sldMkLst>
          <pc:docMk/>
          <pc:sldMk cId="3791173240" sldId="261"/>
        </pc:sldMkLst>
        <pc:spChg chg="mod">
          <ac:chgData name="NISHIJIMA Yuki(西嶋 優輝)" userId="94caf5ff-5ac4-4140-8b67-8eb479d2001e" providerId="ADAL" clId="{BC3E33FA-41A7-403C-8615-D6B46A5F679F}" dt="2025-07-30T05:48:00.053" v="2625" actId="20577"/>
          <ac:spMkLst>
            <pc:docMk/>
            <pc:sldMk cId="3791173240" sldId="261"/>
            <ac:spMk id="3" creationId="{B3A0B595-80A9-B9B6-9D06-7CEF4F0BE00F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5:07.752" v="1589" actId="20577"/>
        <pc:sldMkLst>
          <pc:docMk/>
          <pc:sldMk cId="2565297743" sldId="262"/>
        </pc:sldMkLst>
        <pc:spChg chg="mod">
          <ac:chgData name="NISHIJIMA Yuki(西嶋 優輝)" userId="94caf5ff-5ac4-4140-8b67-8eb479d2001e" providerId="ADAL" clId="{BC3E33FA-41A7-403C-8615-D6B46A5F679F}" dt="2025-07-30T04:05:02.451" v="1584" actId="14100"/>
          <ac:spMkLst>
            <pc:docMk/>
            <pc:sldMk cId="2565297743" sldId="262"/>
            <ac:spMk id="2" creationId="{EB3737DA-F73A-B520-E728-6DD2A6DDB5E9}"/>
          </ac:spMkLst>
        </pc:spChg>
        <pc:spChg chg="mod">
          <ac:chgData name="NISHIJIMA Yuki(西嶋 優輝)" userId="94caf5ff-5ac4-4140-8b67-8eb479d2001e" providerId="ADAL" clId="{BC3E33FA-41A7-403C-8615-D6B46A5F679F}" dt="2025-07-30T04:05:07.752" v="1589" actId="20577"/>
          <ac:spMkLst>
            <pc:docMk/>
            <pc:sldMk cId="2565297743" sldId="262"/>
            <ac:spMk id="3" creationId="{1A7E3D94-C127-6912-5E3C-19C0A2238A65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5:46.647" v="1626" actId="20577"/>
        <pc:sldMkLst>
          <pc:docMk/>
          <pc:sldMk cId="3911431680" sldId="263"/>
        </pc:sldMkLst>
        <pc:spChg chg="mod">
          <ac:chgData name="NISHIJIMA Yuki(西嶋 優輝)" userId="94caf5ff-5ac4-4140-8b67-8eb479d2001e" providerId="ADAL" clId="{BC3E33FA-41A7-403C-8615-D6B46A5F679F}" dt="2025-07-30T04:05:46.647" v="1626" actId="20577"/>
          <ac:spMkLst>
            <pc:docMk/>
            <pc:sldMk cId="3911431680" sldId="263"/>
            <ac:spMk id="2" creationId="{FABDE8B9-D7C3-F185-EA1C-87FFFF626160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6:02.545" v="1641" actId="20577"/>
        <pc:sldMkLst>
          <pc:docMk/>
          <pc:sldMk cId="3886576122" sldId="264"/>
        </pc:sldMkLst>
        <pc:spChg chg="mod">
          <ac:chgData name="NISHIJIMA Yuki(西嶋 優輝)" userId="94caf5ff-5ac4-4140-8b67-8eb479d2001e" providerId="ADAL" clId="{BC3E33FA-41A7-403C-8615-D6B46A5F679F}" dt="2025-07-30T04:06:02.545" v="1641" actId="20577"/>
          <ac:spMkLst>
            <pc:docMk/>
            <pc:sldMk cId="3886576122" sldId="264"/>
            <ac:spMk id="2" creationId="{126067B9-23A9-04A7-99A9-EB8DBDACF8F1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6:24.481" v="1686" actId="20577"/>
        <pc:sldMkLst>
          <pc:docMk/>
          <pc:sldMk cId="1179510365" sldId="265"/>
        </pc:sldMkLst>
        <pc:spChg chg="mod">
          <ac:chgData name="NISHIJIMA Yuki(西嶋 優輝)" userId="94caf5ff-5ac4-4140-8b67-8eb479d2001e" providerId="ADAL" clId="{BC3E33FA-41A7-403C-8615-D6B46A5F679F}" dt="2025-07-30T04:06:24.481" v="1686" actId="20577"/>
          <ac:spMkLst>
            <pc:docMk/>
            <pc:sldMk cId="1179510365" sldId="265"/>
            <ac:spMk id="2" creationId="{981309BF-5981-D741-E590-A504DC8A8212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5:42:33.668" v="2468" actId="20577"/>
        <pc:sldMkLst>
          <pc:docMk/>
          <pc:sldMk cId="2149229578" sldId="266"/>
        </pc:sldMkLst>
        <pc:spChg chg="mod">
          <ac:chgData name="NISHIJIMA Yuki(西嶋 優輝)" userId="94caf5ff-5ac4-4140-8b67-8eb479d2001e" providerId="ADAL" clId="{BC3E33FA-41A7-403C-8615-D6B46A5F679F}" dt="2025-07-30T04:07:12.150" v="1736" actId="14100"/>
          <ac:spMkLst>
            <pc:docMk/>
            <pc:sldMk cId="2149229578" sldId="266"/>
            <ac:spMk id="2" creationId="{D504D2E2-9B6D-7A24-3C26-ED6A24FE7B52}"/>
          </ac:spMkLst>
        </pc:spChg>
        <pc:spChg chg="mod">
          <ac:chgData name="NISHIJIMA Yuki(西嶋 優輝)" userId="94caf5ff-5ac4-4140-8b67-8eb479d2001e" providerId="ADAL" clId="{BC3E33FA-41A7-403C-8615-D6B46A5F679F}" dt="2025-07-30T05:42:33.668" v="2468" actId="20577"/>
          <ac:spMkLst>
            <pc:docMk/>
            <pc:sldMk cId="2149229578" sldId="266"/>
            <ac:spMk id="3" creationId="{14837CD7-7E7E-E3A9-0433-4FF0ACE9FC23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8:52.123" v="1928" actId="20577"/>
        <pc:sldMkLst>
          <pc:docMk/>
          <pc:sldMk cId="3492827678" sldId="267"/>
        </pc:sldMkLst>
        <pc:spChg chg="mod">
          <ac:chgData name="NISHIJIMA Yuki(西嶋 優輝)" userId="94caf5ff-5ac4-4140-8b67-8eb479d2001e" providerId="ADAL" clId="{BC3E33FA-41A7-403C-8615-D6B46A5F679F}" dt="2025-07-30T04:08:52.123" v="1928" actId="20577"/>
          <ac:spMkLst>
            <pc:docMk/>
            <pc:sldMk cId="3492827678" sldId="267"/>
            <ac:spMk id="2" creationId="{15E36FC4-98E2-6B31-E94A-FB7C26CBB4FB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9:04.504" v="1940" actId="20577"/>
        <pc:sldMkLst>
          <pc:docMk/>
          <pc:sldMk cId="775233983" sldId="268"/>
        </pc:sldMkLst>
        <pc:spChg chg="mod">
          <ac:chgData name="NISHIJIMA Yuki(西嶋 優輝)" userId="94caf5ff-5ac4-4140-8b67-8eb479d2001e" providerId="ADAL" clId="{BC3E33FA-41A7-403C-8615-D6B46A5F679F}" dt="2025-07-30T04:09:04.504" v="1940" actId="20577"/>
          <ac:spMkLst>
            <pc:docMk/>
            <pc:sldMk cId="775233983" sldId="268"/>
            <ac:spMk id="2" creationId="{F74D7720-3874-2CFE-BA0A-102CC61B9E3E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9:34.203" v="1951" actId="20577"/>
        <pc:sldMkLst>
          <pc:docMk/>
          <pc:sldMk cId="449683231" sldId="269"/>
        </pc:sldMkLst>
        <pc:spChg chg="mod">
          <ac:chgData name="NISHIJIMA Yuki(西嶋 優輝)" userId="94caf5ff-5ac4-4140-8b67-8eb479d2001e" providerId="ADAL" clId="{BC3E33FA-41A7-403C-8615-D6B46A5F679F}" dt="2025-07-30T04:09:34.203" v="1951" actId="20577"/>
          <ac:spMkLst>
            <pc:docMk/>
            <pc:sldMk cId="449683231" sldId="269"/>
            <ac:spMk id="2" creationId="{877C6F90-DA68-7A88-C7C0-8E331F8E15A3}"/>
          </ac:spMkLst>
        </pc:spChg>
      </pc:sldChg>
      <pc:sldChg chg="modSp add del mod">
        <pc:chgData name="NISHIJIMA Yuki(西嶋 優輝)" userId="94caf5ff-5ac4-4140-8b67-8eb479d2001e" providerId="ADAL" clId="{BC3E33FA-41A7-403C-8615-D6B46A5F679F}" dt="2025-07-30T05:43:10.339" v="2529" actId="20577"/>
        <pc:sldMkLst>
          <pc:docMk/>
          <pc:sldMk cId="145039156" sldId="270"/>
        </pc:sldMkLst>
        <pc:spChg chg="mod">
          <ac:chgData name="NISHIJIMA Yuki(西嶋 優輝)" userId="94caf5ff-5ac4-4140-8b67-8eb479d2001e" providerId="ADAL" clId="{BC3E33FA-41A7-403C-8615-D6B46A5F679F}" dt="2025-07-30T04:13:21.426" v="2027" actId="20577"/>
          <ac:spMkLst>
            <pc:docMk/>
            <pc:sldMk cId="145039156" sldId="270"/>
            <ac:spMk id="2" creationId="{E2DE0B3F-84C9-5E98-D231-6D96DAA69455}"/>
          </ac:spMkLst>
        </pc:spChg>
        <pc:spChg chg="mod">
          <ac:chgData name="NISHIJIMA Yuki(西嶋 優輝)" userId="94caf5ff-5ac4-4140-8b67-8eb479d2001e" providerId="ADAL" clId="{BC3E33FA-41A7-403C-8615-D6B46A5F679F}" dt="2025-07-30T05:43:10.339" v="2529" actId="20577"/>
          <ac:spMkLst>
            <pc:docMk/>
            <pc:sldMk cId="145039156" sldId="270"/>
            <ac:spMk id="3" creationId="{D139439A-3593-DEE8-71A7-D0850DB9A03E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13:56.281" v="2084" actId="20577"/>
        <pc:sldMkLst>
          <pc:docMk/>
          <pc:sldMk cId="2972154772" sldId="271"/>
        </pc:sldMkLst>
        <pc:spChg chg="mod">
          <ac:chgData name="NISHIJIMA Yuki(西嶋 優輝)" userId="94caf5ff-5ac4-4140-8b67-8eb479d2001e" providerId="ADAL" clId="{BC3E33FA-41A7-403C-8615-D6B46A5F679F}" dt="2025-07-30T04:13:56.281" v="2084" actId="20577"/>
          <ac:spMkLst>
            <pc:docMk/>
            <pc:sldMk cId="2972154772" sldId="271"/>
            <ac:spMk id="2" creationId="{024A5FFA-A1EB-6F59-8C24-742039BE8F99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16:15.128" v="2220" actId="20577"/>
        <pc:sldMkLst>
          <pc:docMk/>
          <pc:sldMk cId="98634490" sldId="272"/>
        </pc:sldMkLst>
        <pc:spChg chg="mod">
          <ac:chgData name="NISHIJIMA Yuki(西嶋 優輝)" userId="94caf5ff-5ac4-4140-8b67-8eb479d2001e" providerId="ADAL" clId="{BC3E33FA-41A7-403C-8615-D6B46A5F679F}" dt="2025-07-30T04:15:04.593" v="2116" actId="20577"/>
          <ac:spMkLst>
            <pc:docMk/>
            <pc:sldMk cId="98634490" sldId="272"/>
            <ac:spMk id="2" creationId="{C6D2B5B9-9E0F-49E8-AB71-1EB06BA77164}"/>
          </ac:spMkLst>
        </pc:spChg>
        <pc:spChg chg="mod">
          <ac:chgData name="NISHIJIMA Yuki(西嶋 優輝)" userId="94caf5ff-5ac4-4140-8b67-8eb479d2001e" providerId="ADAL" clId="{BC3E33FA-41A7-403C-8615-D6B46A5F679F}" dt="2025-07-30T04:16:15.128" v="2220" actId="20577"/>
          <ac:spMkLst>
            <pc:docMk/>
            <pc:sldMk cId="98634490" sldId="272"/>
            <ac:spMk id="3" creationId="{08F92B92-D17F-524E-4800-D572596068BB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17:18.037" v="2289" actId="20577"/>
        <pc:sldMkLst>
          <pc:docMk/>
          <pc:sldMk cId="4110398211" sldId="273"/>
        </pc:sldMkLst>
        <pc:spChg chg="mod">
          <ac:chgData name="NISHIJIMA Yuki(西嶋 優輝)" userId="94caf5ff-5ac4-4140-8b67-8eb479d2001e" providerId="ADAL" clId="{BC3E33FA-41A7-403C-8615-D6B46A5F679F}" dt="2025-07-30T04:17:00.473" v="2267" actId="20577"/>
          <ac:spMkLst>
            <pc:docMk/>
            <pc:sldMk cId="4110398211" sldId="273"/>
            <ac:spMk id="2" creationId="{646EFC3B-6F8B-E74A-C8B4-635669140FC4}"/>
          </ac:spMkLst>
        </pc:spChg>
        <pc:spChg chg="mod">
          <ac:chgData name="NISHIJIMA Yuki(西嶋 優輝)" userId="94caf5ff-5ac4-4140-8b67-8eb479d2001e" providerId="ADAL" clId="{BC3E33FA-41A7-403C-8615-D6B46A5F679F}" dt="2025-07-30T04:17:18.037" v="2289" actId="20577"/>
          <ac:spMkLst>
            <pc:docMk/>
            <pc:sldMk cId="4110398211" sldId="273"/>
            <ac:spMk id="3" creationId="{929AD31E-787A-126C-6726-24AAFA566783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17:49.408" v="2329" actId="20577"/>
        <pc:sldMkLst>
          <pc:docMk/>
          <pc:sldMk cId="2013028633" sldId="274"/>
        </pc:sldMkLst>
        <pc:spChg chg="mod">
          <ac:chgData name="NISHIJIMA Yuki(西嶋 優輝)" userId="94caf5ff-5ac4-4140-8b67-8eb479d2001e" providerId="ADAL" clId="{BC3E33FA-41A7-403C-8615-D6B46A5F679F}" dt="2025-07-30T04:17:43.764" v="2326" actId="20577"/>
          <ac:spMkLst>
            <pc:docMk/>
            <pc:sldMk cId="2013028633" sldId="274"/>
            <ac:spMk id="2" creationId="{E09EE288-266A-A93C-6E1B-88AA21F41550}"/>
          </ac:spMkLst>
        </pc:spChg>
        <pc:spChg chg="mod">
          <ac:chgData name="NISHIJIMA Yuki(西嶋 優輝)" userId="94caf5ff-5ac4-4140-8b67-8eb479d2001e" providerId="ADAL" clId="{BC3E33FA-41A7-403C-8615-D6B46A5F679F}" dt="2025-07-30T04:17:49.408" v="2329" actId="20577"/>
          <ac:spMkLst>
            <pc:docMk/>
            <pc:sldMk cId="2013028633" sldId="274"/>
            <ac:spMk id="3" creationId="{D1ED6F36-99C9-CA80-0FD4-E0E5E90C88EC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19:00.956" v="2372" actId="14100"/>
        <pc:sldMkLst>
          <pc:docMk/>
          <pc:sldMk cId="2608949910" sldId="275"/>
        </pc:sldMkLst>
        <pc:spChg chg="mod">
          <ac:chgData name="NISHIJIMA Yuki(西嶋 優輝)" userId="94caf5ff-5ac4-4140-8b67-8eb479d2001e" providerId="ADAL" clId="{BC3E33FA-41A7-403C-8615-D6B46A5F679F}" dt="2025-07-30T04:19:00.956" v="2372" actId="14100"/>
          <ac:spMkLst>
            <pc:docMk/>
            <pc:sldMk cId="2608949910" sldId="275"/>
            <ac:spMk id="2" creationId="{0881B349-D12E-19EA-6DEC-379DC65ACC99}"/>
          </ac:spMkLst>
        </pc:spChg>
      </pc:sldChg>
      <pc:sldChg chg="addSp delSp modSp add mod">
        <pc:chgData name="NISHIJIMA Yuki(西嶋 優輝)" userId="94caf5ff-5ac4-4140-8b67-8eb479d2001e" providerId="ADAL" clId="{BC3E33FA-41A7-403C-8615-D6B46A5F679F}" dt="2025-07-30T04:27:31.534" v="2415" actId="255"/>
        <pc:sldMkLst>
          <pc:docMk/>
          <pc:sldMk cId="85117907" sldId="276"/>
        </pc:sldMkLst>
        <pc:spChg chg="mod">
          <ac:chgData name="NISHIJIMA Yuki(西嶋 優輝)" userId="94caf5ff-5ac4-4140-8b67-8eb479d2001e" providerId="ADAL" clId="{BC3E33FA-41A7-403C-8615-D6B46A5F679F}" dt="2025-07-30T04:19:39.779" v="2405" actId="20577"/>
          <ac:spMkLst>
            <pc:docMk/>
            <pc:sldMk cId="85117907" sldId="276"/>
            <ac:spMk id="2" creationId="{ABC32292-775B-7EE5-0F2A-20E5B629B558}"/>
          </ac:spMkLst>
        </pc:spChg>
        <pc:spChg chg="del">
          <ac:chgData name="NISHIJIMA Yuki(西嶋 優輝)" userId="94caf5ff-5ac4-4140-8b67-8eb479d2001e" providerId="ADAL" clId="{BC3E33FA-41A7-403C-8615-D6B46A5F679F}" dt="2025-07-30T04:19:43.735" v="2406" actId="478"/>
          <ac:spMkLst>
            <pc:docMk/>
            <pc:sldMk cId="85117907" sldId="276"/>
            <ac:spMk id="3" creationId="{1459DE3F-89E7-BFCC-C50F-0363F1EFF250}"/>
          </ac:spMkLst>
        </pc:spChg>
        <pc:spChg chg="add mod">
          <ac:chgData name="NISHIJIMA Yuki(西嶋 優輝)" userId="94caf5ff-5ac4-4140-8b67-8eb479d2001e" providerId="ADAL" clId="{BC3E33FA-41A7-403C-8615-D6B46A5F679F}" dt="2025-07-30T04:27:31.534" v="2415" actId="255"/>
          <ac:spMkLst>
            <pc:docMk/>
            <pc:sldMk cId="85117907" sldId="276"/>
            <ac:spMk id="4" creationId="{B3C0EFB6-4C5F-6A66-2826-58C6ABA08A83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6:14:06.986" v="3630" actId="12"/>
        <pc:sldMkLst>
          <pc:docMk/>
          <pc:sldMk cId="546560011" sldId="277"/>
        </pc:sldMkLst>
        <pc:spChg chg="mod">
          <ac:chgData name="NISHIJIMA Yuki(西嶋 優輝)" userId="94caf5ff-5ac4-4140-8b67-8eb479d2001e" providerId="ADAL" clId="{BC3E33FA-41A7-403C-8615-D6B46A5F679F}" dt="2025-07-30T04:31:08.880" v="2446" actId="20577"/>
          <ac:spMkLst>
            <pc:docMk/>
            <pc:sldMk cId="546560011" sldId="277"/>
            <ac:spMk id="2" creationId="{08BBBA92-212F-B2EF-2686-5F3834CB4E49}"/>
          </ac:spMkLst>
        </pc:spChg>
        <pc:spChg chg="mod">
          <ac:chgData name="NISHIJIMA Yuki(西嶋 優輝)" userId="94caf5ff-5ac4-4140-8b67-8eb479d2001e" providerId="ADAL" clId="{BC3E33FA-41A7-403C-8615-D6B46A5F679F}" dt="2025-07-30T06:14:06.986" v="3630" actId="12"/>
          <ac:spMkLst>
            <pc:docMk/>
            <pc:sldMk cId="546560011" sldId="277"/>
            <ac:spMk id="3" creationId="{4CC69028-7C21-341A-64FB-A97735C20FF6}"/>
          </ac:spMkLst>
        </pc:spChg>
      </pc:sldChg>
    </pc:docChg>
  </pc:docChgLst>
  <pc:docChgLst>
    <pc:chgData name="BAMBA Taisei(伴場 大晟)" userId="S::taisei.bamba@avantcorp.com::2692097e-d93c-4f5c-87e7-fe920379caa1" providerId="AD" clId="Web-{C3E33CD0-5EA5-1A87-074F-23193DDDB63C}"/>
    <pc:docChg chg="addSld modSld">
      <pc:chgData name="BAMBA Taisei(伴場 大晟)" userId="S::taisei.bamba@avantcorp.com::2692097e-d93c-4f5c-87e7-fe920379caa1" providerId="AD" clId="Web-{C3E33CD0-5EA5-1A87-074F-23193DDDB63C}" dt="2025-07-30T07:41:12.073" v="285" actId="1076"/>
      <pc:docMkLst>
        <pc:docMk/>
      </pc:docMkLst>
      <pc:sldChg chg="addSp modSp">
        <pc:chgData name="BAMBA Taisei(伴場 大晟)" userId="S::taisei.bamba@avantcorp.com::2692097e-d93c-4f5c-87e7-fe920379caa1" providerId="AD" clId="Web-{C3E33CD0-5EA5-1A87-074F-23193DDDB63C}" dt="2025-07-30T06:45:28.927" v="182" actId="1076"/>
        <pc:sldMkLst>
          <pc:docMk/>
          <pc:sldMk cId="2972154772" sldId="271"/>
        </pc:sldMkLst>
        <pc:spChg chg="mod">
          <ac:chgData name="BAMBA Taisei(伴場 大晟)" userId="S::taisei.bamba@avantcorp.com::2692097e-d93c-4f5c-87e7-fe920379caa1" providerId="AD" clId="Web-{C3E33CD0-5EA5-1A87-074F-23193DDDB63C}" dt="2025-07-30T06:26:58.762" v="139" actId="20577"/>
          <ac:spMkLst>
            <pc:docMk/>
            <pc:sldMk cId="2972154772" sldId="271"/>
            <ac:spMk id="2" creationId="{024A5FFA-A1EB-6F59-8C24-742039BE8F99}"/>
          </ac:spMkLst>
        </pc:spChg>
        <pc:spChg chg="mod">
          <ac:chgData name="BAMBA Taisei(伴場 大晟)" userId="S::taisei.bamba@avantcorp.com::2692097e-d93c-4f5c-87e7-fe920379caa1" providerId="AD" clId="Web-{C3E33CD0-5EA5-1A87-074F-23193DDDB63C}" dt="2025-07-30T06:42:39.641" v="179" actId="20577"/>
          <ac:spMkLst>
            <pc:docMk/>
            <pc:sldMk cId="2972154772" sldId="271"/>
            <ac:spMk id="3" creationId="{5DACFE85-C71C-A623-D4ED-5BE90D86D3B7}"/>
          </ac:spMkLst>
        </pc:spChg>
        <pc:picChg chg="add mod">
          <ac:chgData name="BAMBA Taisei(伴場 大晟)" userId="S::taisei.bamba@avantcorp.com::2692097e-d93c-4f5c-87e7-fe920379caa1" providerId="AD" clId="Web-{C3E33CD0-5EA5-1A87-074F-23193DDDB63C}" dt="2025-07-30T06:45:28.927" v="182" actId="1076"/>
          <ac:picMkLst>
            <pc:docMk/>
            <pc:sldMk cId="2972154772" sldId="271"/>
            <ac:picMk id="4" creationId="{6D1EF2EA-7D14-6E52-1FCF-06D8BDDA60E3}"/>
          </ac:picMkLst>
        </pc:picChg>
      </pc:sldChg>
      <pc:sldChg chg="addSp delSp modSp">
        <pc:chgData name="BAMBA Taisei(伴場 大晟)" userId="S::taisei.bamba@avantcorp.com::2692097e-d93c-4f5c-87e7-fe920379caa1" providerId="AD" clId="Web-{C3E33CD0-5EA5-1A87-074F-23193DDDB63C}" dt="2025-07-30T07:34:12.758" v="248" actId="1076"/>
        <pc:sldMkLst>
          <pc:docMk/>
          <pc:sldMk cId="98634490" sldId="272"/>
        </pc:sldMkLst>
        <pc:picChg chg="add del mod">
          <ac:chgData name="BAMBA Taisei(伴場 大晟)" userId="S::taisei.bamba@avantcorp.com::2692097e-d93c-4f5c-87e7-fe920379caa1" providerId="AD" clId="Web-{C3E33CD0-5EA5-1A87-074F-23193DDDB63C}" dt="2025-07-30T06:58:57.991" v="211"/>
          <ac:picMkLst>
            <pc:docMk/>
            <pc:sldMk cId="98634490" sldId="272"/>
            <ac:picMk id="4" creationId="{4B68F3A4-1F6B-CEAC-1B00-32671360378C}"/>
          </ac:picMkLst>
        </pc:picChg>
        <pc:picChg chg="add mod">
          <ac:chgData name="BAMBA Taisei(伴場 大晟)" userId="S::taisei.bamba@avantcorp.com::2692097e-d93c-4f5c-87e7-fe920379caa1" providerId="AD" clId="Web-{C3E33CD0-5EA5-1A87-074F-23193DDDB63C}" dt="2025-07-30T07:34:12.758" v="248" actId="1076"/>
          <ac:picMkLst>
            <pc:docMk/>
            <pc:sldMk cId="98634490" sldId="272"/>
            <ac:picMk id="4" creationId="{82BFEE72-0BBD-2798-846A-76BFE9C05CC9}"/>
          </ac:picMkLst>
        </pc:picChg>
      </pc:sldChg>
      <pc:sldChg chg="addSp delSp modSp mod setBg">
        <pc:chgData name="BAMBA Taisei(伴場 大晟)" userId="S::taisei.bamba@avantcorp.com::2692097e-d93c-4f5c-87e7-fe920379caa1" providerId="AD" clId="Web-{C3E33CD0-5EA5-1A87-074F-23193DDDB63C}" dt="2025-07-30T07:41:12.073" v="285" actId="1076"/>
        <pc:sldMkLst>
          <pc:docMk/>
          <pc:sldMk cId="4110398211" sldId="273"/>
        </pc:sldMkLst>
        <pc:spChg chg="mod ord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2" creationId="{646EFC3B-6F8B-E74A-C8B4-635669140FC4}"/>
          </ac:spMkLst>
        </pc:spChg>
        <pc:spChg chg="add del mod ord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3" creationId="{929AD31E-787A-126C-6726-24AAFA566783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1.255" v="218"/>
          <ac:spMkLst>
            <pc:docMk/>
            <pc:sldMk cId="4110398211" sldId="273"/>
            <ac:spMk id="9" creationId="{362810D9-2C5A-477D-949C-C191895477F3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1.255" v="218"/>
          <ac:spMkLst>
            <pc:docMk/>
            <pc:sldMk cId="4110398211" sldId="273"/>
            <ac:spMk id="11" creationId="{081E4A58-353D-44AE-B2FC-2A74E2E400F7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3" creationId="{4300840D-0A0B-4512-BACA-B439D5B9C57C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4" creationId="{2E17E911-875F-4DE5-8699-99D9F1805A5D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5" creationId="{D2B78728-A580-49A7-84F9-6EF6F583ADE0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6" creationId="{CD9FE4EF-C4D8-49A0-B2FF-81D8DB7D8A24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7" creationId="{38FAA1A1-D861-433F-88FA-1E9D6FD31D11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9" creationId="{8D71EDA1-87BF-4D5D-AB79-F346FD19278A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53.959" v="222"/>
          <ac:spMkLst>
            <pc:docMk/>
            <pc:sldMk cId="4110398211" sldId="273"/>
            <ac:spMk id="21" creationId="{362810D9-2C5A-477D-949C-C191895477F3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53.959" v="222"/>
          <ac:spMkLst>
            <pc:docMk/>
            <pc:sldMk cId="4110398211" sldId="273"/>
            <ac:spMk id="22" creationId="{081E4A58-353D-44AE-B2FC-2A74E2E400F7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7:54.307" v="266"/>
          <ac:spMkLst>
            <pc:docMk/>
            <pc:sldMk cId="4110398211" sldId="273"/>
            <ac:spMk id="40" creationId="{4807C52F-B031-4B76-0D97-85961A0F964C}"/>
          </ac:spMkLst>
        </pc:spChg>
        <pc:spChg chg="add mod">
          <ac:chgData name="BAMBA Taisei(伴場 大晟)" userId="S::taisei.bamba@avantcorp.com::2692097e-d93c-4f5c-87e7-fe920379caa1" providerId="AD" clId="Web-{C3E33CD0-5EA5-1A87-074F-23193DDDB63C}" dt="2025-07-30T07:41:12.073" v="285" actId="1076"/>
          <ac:spMkLst>
            <pc:docMk/>
            <pc:sldMk cId="4110398211" sldId="273"/>
            <ac:spMk id="41" creationId="{A5E6AC31-12A4-4D32-E0A7-BC226952A05F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01.820" v="232"/>
          <ac:spMkLst>
            <pc:docMk/>
            <pc:sldMk cId="4110398211" sldId="273"/>
            <ac:spMk id="42" creationId="{114C78B5-EC6B-4A39-8860-705100867457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46" creationId="{3D4A84B9-E564-4DD0-97F8-DBF1C460C28A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48" creationId="{102382E0-0A09-46AE-B955-B911CAFE7F00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49" creationId="{0D7B6173-1D58-48E2-83CF-37350F315F75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50" creationId="{7DE75D4A-0965-4973-BE75-DECCAC9A9614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51" creationId="{2F36CA75-CFBF-4844-B719-8FE9EBADA9AF}"/>
          </ac:spMkLst>
        </pc:spChg>
        <pc:grpChg chg="add del">
          <ac:chgData name="BAMBA Taisei(伴場 大晟)" userId="S::taisei.bamba@avantcorp.com::2692097e-d93c-4f5c-87e7-fe920379caa1" providerId="AD" clId="Web-{C3E33CD0-5EA5-1A87-074F-23193DDDB63C}" dt="2025-07-30T07:32:01.820" v="232"/>
          <ac:grpSpMkLst>
            <pc:docMk/>
            <pc:sldMk cId="4110398211" sldId="273"/>
            <ac:grpSpMk id="44" creationId="{A50943B0-FDF7-4C2C-B784-9208C945A8C3}"/>
          </ac:grpSpMkLst>
        </pc:grpChg>
        <pc:graphicFrameChg chg="add del">
          <ac:chgData name="BAMBA Taisei(伴場 大晟)" userId="S::taisei.bamba@avantcorp.com::2692097e-d93c-4f5c-87e7-fe920379caa1" providerId="AD" clId="Web-{C3E33CD0-5EA5-1A87-074F-23193DDDB63C}" dt="2025-07-30T07:29:05.240" v="224"/>
          <ac:graphicFrameMkLst>
            <pc:docMk/>
            <pc:sldMk cId="4110398211" sldId="273"/>
            <ac:graphicFrameMk id="6" creationId="{50BE79DB-3C0C-A469-535A-A3BA2162A3FF}"/>
          </ac:graphicFrameMkLst>
        </pc:graphicFrameChg>
        <pc:graphicFrameChg chg="add del">
          <ac:chgData name="BAMBA Taisei(伴場 大晟)" userId="S::taisei.bamba@avantcorp.com::2692097e-d93c-4f5c-87e7-fe920379caa1" providerId="AD" clId="Web-{C3E33CD0-5EA5-1A87-074F-23193DDDB63C}" dt="2025-07-30T07:29:53.506" v="226"/>
          <ac:graphicFrameMkLst>
            <pc:docMk/>
            <pc:sldMk cId="4110398211" sldId="273"/>
            <ac:graphicFrameMk id="8" creationId="{7FF5BCB8-F525-2C60-ACC9-079468AF4209}"/>
          </ac:graphicFrameMkLst>
        </pc:graphicFrameChg>
        <pc:picChg chg="add del mod ord">
          <ac:chgData name="BAMBA Taisei(伴場 大晟)" userId="S::taisei.bamba@avantcorp.com::2692097e-d93c-4f5c-87e7-fe920379caa1" providerId="AD" clId="Web-{C3E33CD0-5EA5-1A87-074F-23193DDDB63C}" dt="2025-07-30T07:30:00.428" v="227"/>
          <ac:picMkLst>
            <pc:docMk/>
            <pc:sldMk cId="4110398211" sldId="273"/>
            <ac:picMk id="4" creationId="{0C8B1BA8-5EF3-DAED-8B3C-B1B4BE84B4EE}"/>
          </ac:picMkLst>
        </pc:picChg>
        <pc:picChg chg="add del mod">
          <ac:chgData name="BAMBA Taisei(伴場 大晟)" userId="S::taisei.bamba@avantcorp.com::2692097e-d93c-4f5c-87e7-fe920379caa1" providerId="AD" clId="Web-{C3E33CD0-5EA5-1A87-074F-23193DDDB63C}" dt="2025-07-30T07:32:28.773" v="238"/>
          <ac:picMkLst>
            <pc:docMk/>
            <pc:sldMk cId="4110398211" sldId="273"/>
            <ac:picMk id="35" creationId="{C046291E-EDDC-B802-D135-C833958700FA}"/>
          </ac:picMkLst>
        </pc:picChg>
        <pc:picChg chg="add del mod">
          <ac:chgData name="BAMBA Taisei(伴場 大晟)" userId="S::taisei.bamba@avantcorp.com::2692097e-d93c-4f5c-87e7-fe920379caa1" providerId="AD" clId="Web-{C3E33CD0-5EA5-1A87-074F-23193DDDB63C}" dt="2025-07-30T07:32:39.585" v="239"/>
          <ac:picMkLst>
            <pc:docMk/>
            <pc:sldMk cId="4110398211" sldId="273"/>
            <ac:picMk id="36" creationId="{14FE66D4-0B14-CFA8-576E-0B1128E3850E}"/>
          </ac:picMkLst>
        </pc:picChg>
        <pc:picChg chg="add del mod">
          <ac:chgData name="BAMBA Taisei(伴場 大晟)" userId="S::taisei.bamba@avantcorp.com::2692097e-d93c-4f5c-87e7-fe920379caa1" providerId="AD" clId="Web-{C3E33CD0-5EA5-1A87-074F-23193DDDB63C}" dt="2025-07-30T07:40:55.855" v="282"/>
          <ac:picMkLst>
            <pc:docMk/>
            <pc:sldMk cId="4110398211" sldId="273"/>
            <ac:picMk id="37" creationId="{325E617A-7A10-040A-417E-D26EE649E870}"/>
          </ac:picMkLst>
        </pc:picChg>
        <pc:picChg chg="add del mod">
          <ac:chgData name="BAMBA Taisei(伴場 大晟)" userId="S::taisei.bamba@avantcorp.com::2692097e-d93c-4f5c-87e7-fe920379caa1" providerId="AD" clId="Web-{C3E33CD0-5EA5-1A87-074F-23193DDDB63C}" dt="2025-07-30T07:40:52.651" v="281"/>
          <ac:picMkLst>
            <pc:docMk/>
            <pc:sldMk cId="4110398211" sldId="273"/>
            <ac:picMk id="38" creationId="{01CCC0C3-8D68-BAE7-4CBE-FDAE4753AC6B}"/>
          </ac:picMkLst>
        </pc:picChg>
        <pc:picChg chg="add mod modCrop">
          <ac:chgData name="BAMBA Taisei(伴場 大晟)" userId="S::taisei.bamba@avantcorp.com::2692097e-d93c-4f5c-87e7-fe920379caa1" providerId="AD" clId="Web-{C3E33CD0-5EA5-1A87-074F-23193DDDB63C}" dt="2025-07-30T07:41:00.683" v="283" actId="1076"/>
          <ac:picMkLst>
            <pc:docMk/>
            <pc:sldMk cId="4110398211" sldId="273"/>
            <ac:picMk id="39" creationId="{C26470CC-042F-760A-277B-51FA642A8B37}"/>
          </ac:picMkLst>
        </pc:picChg>
        <pc:picChg chg="add del">
          <ac:chgData name="BAMBA Taisei(伴場 大晟)" userId="S::taisei.bamba@avantcorp.com::2692097e-d93c-4f5c-87e7-fe920379caa1" providerId="AD" clId="Web-{C3E33CD0-5EA5-1A87-074F-23193DDDB63C}" dt="2025-07-30T07:32:16.492" v="234"/>
          <ac:picMkLst>
            <pc:docMk/>
            <pc:sldMk cId="4110398211" sldId="273"/>
            <ac:picMk id="52" creationId="{4A599609-F5C2-4A0B-A992-913F814A631A}"/>
          </ac:picMkLst>
        </pc:picChg>
      </pc:sldChg>
      <pc:sldChg chg="addSp delSp modSp">
        <pc:chgData name="BAMBA Taisei(伴場 大晟)" userId="S::taisei.bamba@avantcorp.com::2692097e-d93c-4f5c-87e7-fe920379caa1" providerId="AD" clId="Web-{C3E33CD0-5EA5-1A87-074F-23193DDDB63C}" dt="2025-07-30T06:57:12.783" v="209"/>
        <pc:sldMkLst>
          <pc:docMk/>
          <pc:sldMk cId="2013028633" sldId="274"/>
        </pc:sldMkLst>
        <pc:picChg chg="add mod">
          <ac:chgData name="BAMBA Taisei(伴場 大晟)" userId="S::taisei.bamba@avantcorp.com::2692097e-d93c-4f5c-87e7-fe920379caa1" providerId="AD" clId="Web-{C3E33CD0-5EA5-1A87-074F-23193DDDB63C}" dt="2025-07-30T06:52:09.596" v="191" actId="1076"/>
          <ac:picMkLst>
            <pc:docMk/>
            <pc:sldMk cId="2013028633" sldId="274"/>
            <ac:picMk id="4" creationId="{7C88C757-341C-95B1-2F89-532DD5203EE4}"/>
          </ac:picMkLst>
        </pc:picChg>
        <pc:picChg chg="add mod">
          <ac:chgData name="BAMBA Taisei(伴場 大晟)" userId="S::taisei.bamba@avantcorp.com::2692097e-d93c-4f5c-87e7-fe920379caa1" providerId="AD" clId="Web-{C3E33CD0-5EA5-1A87-074F-23193DDDB63C}" dt="2025-07-30T06:55:35.432" v="204" actId="1076"/>
          <ac:picMkLst>
            <pc:docMk/>
            <pc:sldMk cId="2013028633" sldId="274"/>
            <ac:picMk id="5" creationId="{D391C8A5-4D89-5538-F0DD-E4351EE81180}"/>
          </ac:picMkLst>
        </pc:picChg>
        <pc:picChg chg="add mod">
          <ac:chgData name="BAMBA Taisei(伴場 大晟)" userId="S::taisei.bamba@avantcorp.com::2692097e-d93c-4f5c-87e7-fe920379caa1" providerId="AD" clId="Web-{C3E33CD0-5EA5-1A87-074F-23193DDDB63C}" dt="2025-07-30T06:55:03.367" v="202" actId="1076"/>
          <ac:picMkLst>
            <pc:docMk/>
            <pc:sldMk cId="2013028633" sldId="274"/>
            <ac:picMk id="6" creationId="{7224E758-0766-2B8F-2220-980BF4337751}"/>
          </ac:picMkLst>
        </pc:picChg>
        <pc:picChg chg="add del mod">
          <ac:chgData name="BAMBA Taisei(伴場 大晟)" userId="S::taisei.bamba@avantcorp.com::2692097e-d93c-4f5c-87e7-fe920379caa1" providerId="AD" clId="Web-{C3E33CD0-5EA5-1A87-074F-23193DDDB63C}" dt="2025-07-30T06:57:12.783" v="209"/>
          <ac:picMkLst>
            <pc:docMk/>
            <pc:sldMk cId="2013028633" sldId="274"/>
            <ac:picMk id="7" creationId="{EAEF36EA-91D9-7750-1304-D5E514053F86}"/>
          </ac:picMkLst>
        </pc:picChg>
      </pc:sldChg>
      <pc:sldChg chg="addSp modSp new">
        <pc:chgData name="BAMBA Taisei(伴場 大晟)" userId="S::taisei.bamba@avantcorp.com::2692097e-d93c-4f5c-87e7-fe920379caa1" providerId="AD" clId="Web-{C3E33CD0-5EA5-1A87-074F-23193DDDB63C}" dt="2025-07-30T06:42:13.844" v="176" actId="14100"/>
        <pc:sldMkLst>
          <pc:docMk/>
          <pc:sldMk cId="4055359772" sldId="278"/>
        </pc:sldMkLst>
        <pc:spChg chg="mod">
          <ac:chgData name="BAMBA Taisei(伴場 大晟)" userId="S::taisei.bamba@avantcorp.com::2692097e-d93c-4f5c-87e7-fe920379caa1" providerId="AD" clId="Web-{C3E33CD0-5EA5-1A87-074F-23193DDDB63C}" dt="2025-07-30T06:27:39.106" v="147" actId="20577"/>
          <ac:spMkLst>
            <pc:docMk/>
            <pc:sldMk cId="4055359772" sldId="278"/>
            <ac:spMk id="2" creationId="{25DEC911-2EC9-1EF9-AE3A-38092446E4CD}"/>
          </ac:spMkLst>
        </pc:spChg>
        <pc:spChg chg="mod">
          <ac:chgData name="BAMBA Taisei(伴場 大晟)" userId="S::taisei.bamba@avantcorp.com::2692097e-d93c-4f5c-87e7-fe920379caa1" providerId="AD" clId="Web-{C3E33CD0-5EA5-1A87-074F-23193DDDB63C}" dt="2025-07-30T06:33:23.603" v="174" actId="20577"/>
          <ac:spMkLst>
            <pc:docMk/>
            <pc:sldMk cId="4055359772" sldId="278"/>
            <ac:spMk id="3" creationId="{BBCF0C36-F1FC-E221-75C4-1826B0BCC1B9}"/>
          </ac:spMkLst>
        </pc:spChg>
        <pc:picChg chg="add mod">
          <ac:chgData name="BAMBA Taisei(伴場 大晟)" userId="S::taisei.bamba@avantcorp.com::2692097e-d93c-4f5c-87e7-fe920379caa1" providerId="AD" clId="Web-{C3E33CD0-5EA5-1A87-074F-23193DDDB63C}" dt="2025-07-30T06:42:05.421" v="175" actId="14100"/>
          <ac:picMkLst>
            <pc:docMk/>
            <pc:sldMk cId="4055359772" sldId="278"/>
            <ac:picMk id="4" creationId="{536891C9-D3B0-432C-DC39-4D04B3BAE9BB}"/>
          </ac:picMkLst>
        </pc:picChg>
        <pc:picChg chg="add mod">
          <ac:chgData name="BAMBA Taisei(伴場 大晟)" userId="S::taisei.bamba@avantcorp.com::2692097e-d93c-4f5c-87e7-fe920379caa1" providerId="AD" clId="Web-{C3E33CD0-5EA5-1A87-074F-23193DDDB63C}" dt="2025-07-30T06:42:13.844" v="176" actId="14100"/>
          <ac:picMkLst>
            <pc:docMk/>
            <pc:sldMk cId="4055359772" sldId="278"/>
            <ac:picMk id="5" creationId="{E4C11E9B-D08A-E04B-754A-E19989532979}"/>
          </ac:picMkLst>
        </pc:picChg>
      </pc:sldChg>
    </pc:docChg>
  </pc:docChgLst>
  <pc:docChgLst>
    <pc:chgData name="NISHIJIMA Yuki(西嶋 優輝)" userId="S::yuki.nishijima@avantcorp.com::94caf5ff-5ac4-4140-8b67-8eb479d2001e" providerId="AD" clId="Web-{FFB1A3AD-E1A2-E9C8-0D56-93002EFBD895}"/>
    <pc:docChg chg="modSld">
      <pc:chgData name="NISHIJIMA Yuki(西嶋 優輝)" userId="S::yuki.nishijima@avantcorp.com::94caf5ff-5ac4-4140-8b67-8eb479d2001e" providerId="AD" clId="Web-{FFB1A3AD-E1A2-E9C8-0D56-93002EFBD895}" dt="2025-07-30T08:51:07.317" v="59" actId="20577"/>
      <pc:docMkLst>
        <pc:docMk/>
      </pc:docMkLst>
      <pc:sldChg chg="modSp">
        <pc:chgData name="NISHIJIMA Yuki(西嶋 優輝)" userId="S::yuki.nishijima@avantcorp.com::94caf5ff-5ac4-4140-8b67-8eb479d2001e" providerId="AD" clId="Web-{FFB1A3AD-E1A2-E9C8-0D56-93002EFBD895}" dt="2025-07-30T07:42:28.536" v="40" actId="20577"/>
        <pc:sldMkLst>
          <pc:docMk/>
          <pc:sldMk cId="2565297743" sldId="262"/>
        </pc:sldMkLst>
        <pc:spChg chg="mod">
          <ac:chgData name="NISHIJIMA Yuki(西嶋 優輝)" userId="S::yuki.nishijima@avantcorp.com::94caf5ff-5ac4-4140-8b67-8eb479d2001e" providerId="AD" clId="Web-{FFB1A3AD-E1A2-E9C8-0D56-93002EFBD895}" dt="2025-07-30T07:42:28.536" v="40" actId="20577"/>
          <ac:spMkLst>
            <pc:docMk/>
            <pc:sldMk cId="2565297743" sldId="262"/>
            <ac:spMk id="3" creationId="{1A7E3D94-C127-6912-5E3C-19C0A2238A65}"/>
          </ac:spMkLst>
        </pc:spChg>
      </pc:sldChg>
      <pc:sldChg chg="modSp">
        <pc:chgData name="NISHIJIMA Yuki(西嶋 優輝)" userId="S::yuki.nishijima@avantcorp.com::94caf5ff-5ac4-4140-8b67-8eb479d2001e" providerId="AD" clId="Web-{FFB1A3AD-E1A2-E9C8-0D56-93002EFBD895}" dt="2025-07-30T07:34:26.251" v="20" actId="1076"/>
        <pc:sldMkLst>
          <pc:docMk/>
          <pc:sldMk cId="2972154772" sldId="271"/>
        </pc:sldMkLst>
        <pc:spChg chg="mod">
          <ac:chgData name="NISHIJIMA Yuki(西嶋 優輝)" userId="S::yuki.nishijima@avantcorp.com::94caf5ff-5ac4-4140-8b67-8eb479d2001e" providerId="AD" clId="Web-{FFB1A3AD-E1A2-E9C8-0D56-93002EFBD895}" dt="2025-07-30T07:34:19.954" v="19" actId="20577"/>
          <ac:spMkLst>
            <pc:docMk/>
            <pc:sldMk cId="2972154772" sldId="271"/>
            <ac:spMk id="3" creationId="{5DACFE85-C71C-A623-D4ED-5BE90D86D3B7}"/>
          </ac:spMkLst>
        </pc:spChg>
        <pc:picChg chg="mod">
          <ac:chgData name="NISHIJIMA Yuki(西嶋 優輝)" userId="S::yuki.nishijima@avantcorp.com::94caf5ff-5ac4-4140-8b67-8eb479d2001e" providerId="AD" clId="Web-{FFB1A3AD-E1A2-E9C8-0D56-93002EFBD895}" dt="2025-07-30T07:34:26.251" v="20" actId="1076"/>
          <ac:picMkLst>
            <pc:docMk/>
            <pc:sldMk cId="2972154772" sldId="271"/>
            <ac:picMk id="4" creationId="{6D1EF2EA-7D14-6E52-1FCF-06D8BDDA60E3}"/>
          </ac:picMkLst>
        </pc:picChg>
      </pc:sldChg>
      <pc:sldChg chg="addSp delSp modSp">
        <pc:chgData name="NISHIJIMA Yuki(西嶋 優輝)" userId="S::yuki.nishijima@avantcorp.com::94caf5ff-5ac4-4140-8b67-8eb479d2001e" providerId="AD" clId="Web-{FFB1A3AD-E1A2-E9C8-0D56-93002EFBD895}" dt="2025-07-30T08:51:07.317" v="59" actId="20577"/>
        <pc:sldMkLst>
          <pc:docMk/>
          <pc:sldMk cId="2027912852" sldId="279"/>
        </pc:sldMkLst>
        <pc:spChg chg="add mod">
          <ac:chgData name="NISHIJIMA Yuki(西嶋 優輝)" userId="S::yuki.nishijima@avantcorp.com::94caf5ff-5ac4-4140-8b67-8eb479d2001e" providerId="AD" clId="Web-{FFB1A3AD-E1A2-E9C8-0D56-93002EFBD895}" dt="2025-07-30T08:50:46.316" v="55" actId="1076"/>
          <ac:spMkLst>
            <pc:docMk/>
            <pc:sldMk cId="2027912852" sldId="279"/>
            <ac:spMk id="6" creationId="{630C8FBB-F20C-3CDA-33E8-3CDFD04677D7}"/>
          </ac:spMkLst>
        </pc:spChg>
        <pc:spChg chg="add mod">
          <ac:chgData name="NISHIJIMA Yuki(西嶋 優輝)" userId="S::yuki.nishijima@avantcorp.com::94caf5ff-5ac4-4140-8b67-8eb479d2001e" providerId="AD" clId="Web-{FFB1A3AD-E1A2-E9C8-0D56-93002EFBD895}" dt="2025-07-30T08:51:07.317" v="59" actId="20577"/>
          <ac:spMkLst>
            <pc:docMk/>
            <pc:sldMk cId="2027912852" sldId="279"/>
            <ac:spMk id="7" creationId="{D3260798-DE22-FDCD-8AFA-5627F0C54FAA}"/>
          </ac:spMkLst>
        </pc:spChg>
        <pc:picChg chg="add mod">
          <ac:chgData name="NISHIJIMA Yuki(西嶋 優輝)" userId="S::yuki.nishijima@avantcorp.com::94caf5ff-5ac4-4140-8b67-8eb479d2001e" providerId="AD" clId="Web-{FFB1A3AD-E1A2-E9C8-0D56-93002EFBD895}" dt="2025-07-30T08:49:57.813" v="48" actId="1076"/>
          <ac:picMkLst>
            <pc:docMk/>
            <pc:sldMk cId="2027912852" sldId="279"/>
            <ac:picMk id="3" creationId="{125C8EFD-9C25-AA77-837E-0A63C70263BA}"/>
          </ac:picMkLst>
        </pc:picChg>
        <pc:picChg chg="del">
          <ac:chgData name="NISHIJIMA Yuki(西嶋 優輝)" userId="S::yuki.nishijima@avantcorp.com::94caf5ff-5ac4-4140-8b67-8eb479d2001e" providerId="AD" clId="Web-{FFB1A3AD-E1A2-E9C8-0D56-93002EFBD895}" dt="2025-07-30T08:45:30.832" v="41"/>
          <ac:picMkLst>
            <pc:docMk/>
            <pc:sldMk cId="2027912852" sldId="279"/>
            <ac:picMk id="4" creationId="{DDF66EA2-AE77-81F1-2FF3-6B33E9D50875}"/>
          </ac:picMkLst>
        </pc:picChg>
        <pc:picChg chg="add mod">
          <ac:chgData name="NISHIJIMA Yuki(西嶋 優輝)" userId="S::yuki.nishijima@avantcorp.com::94caf5ff-5ac4-4140-8b67-8eb479d2001e" providerId="AD" clId="Web-{FFB1A3AD-E1A2-E9C8-0D56-93002EFBD895}" dt="2025-07-30T08:50:00.235" v="49" actId="1076"/>
          <ac:picMkLst>
            <pc:docMk/>
            <pc:sldMk cId="2027912852" sldId="279"/>
            <ac:picMk id="5" creationId="{66A7AD74-53A3-D142-4DD9-837AE574F7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5741-0CFF-469F-9C77-12CB791A93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79D38-0BE5-456A-8809-C8BADB78E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8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627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4E2FC-FFA0-2C01-A236-BA95C950D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73DC506-97EE-BDEF-F31D-2C6131922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CA8518-6164-6D25-11DC-CDAE80D92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B1C0AB-C3C1-0B63-14E3-50824C753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62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9D14B-906C-1394-671F-D4D40D80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7309533-E302-E1C5-F531-CBB2979A1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2D51536-E2D8-9202-CBAA-70C5FAA01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D55BA4-5264-31CA-1A55-38393B9B6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9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076CD-EC7C-882F-2080-81A8B9C23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C0FE0DC-0A61-5FDD-2FD2-AAF8BC3E6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E9E5D89-BC20-25B1-2387-981CF8B54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3374AA-662D-8CE7-9A51-4A989D929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8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0624F-46DD-193A-0522-6035C9C3E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99F3AAE-27A5-6C96-ACEA-CCE2D564C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A790E2-4A22-61F9-9C35-AA81E1054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3B27B8-DDAD-487F-CC84-A018BB87F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00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EFE8B-6D33-3290-F735-B5FDE5FD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B325558-71E9-0BFE-ED5F-14A008CC4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EBA5DE9-D593-6869-6911-A4326EE24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0CDB9D-8456-5DB5-8D7C-307B1D1DD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8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2D36-F46F-CA6F-34AF-4C3099F76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8346D66-AB74-5686-152A-816D46E99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704BC7F-14A8-6801-CC66-AC4BAB03B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463AE2-0180-F500-1DFE-8C9AED685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67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BCA4A-57CE-1620-9200-2B5EEAC2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DE7D265-B566-F4E9-7B3B-8887B83C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44D0D6-C073-6887-07F8-95676A605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1306B7-A8A4-187E-5AA6-BD4DAA511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2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AD89D-BE69-BD35-D2AE-8886765F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049413D-E986-29EE-AE9D-B9EBE27F5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4BE5570-E54E-9672-4B4F-5740549AB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D2CB43-142E-D633-EE93-048236B5E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1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02DED-63F8-66B8-0833-027F44B85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25ED532-A5C6-B8FF-2800-26CAD5712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DC9000A-7997-E349-7F99-FFD5C1D8C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45D06-5329-2629-6027-5E3A1FE2B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99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52832-8DA9-1331-1948-98487AD9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F698A9F-B505-A096-3F41-CCCDA5A58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ABDD187-266B-0672-6B4D-8536C0AAB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4FBD5F-2CD4-C811-B41A-6F5BF173B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29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24092-7964-5CCA-B3E4-0FE4816AA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28B6D-EDF1-5064-D544-A996C6338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7F8480-0362-05D3-DFD0-6211EC4C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05C89-9449-A527-7569-DDF5451C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B3F722-A983-F90D-7FA9-FDFA925E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0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69D96-A7A3-419A-02D1-12F0D8BA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DB1379-ED34-6C2A-87F9-90D2976F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43F64-DFD1-533C-2602-03AC4802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862117-AB3D-02D7-B41F-D28CD103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D064B9-86F1-D990-F115-118DDFC8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93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24268C-9FB5-50B5-B9FB-056F0E4F5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54133F-3F78-3D56-AEB5-C90E495CC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3A4F9-E8B4-8B5D-5738-BE5C4BB6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FDF8D-F5A8-E173-40BE-86C00A04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55DD6-C017-E344-D102-CC93E63E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84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D9AA0-ECBE-AA39-ED88-0480C105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F80D9B-DA1D-08DA-44BD-D635BFC8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3E63-533F-2DB3-06C2-F6607525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70DC6-D7A1-DEB7-95AC-502E1619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004A1-2E46-67D1-DC4B-C63723C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61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56A84-F3DE-3E20-D377-63E351FE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868591-A3D1-9577-9C23-9A7BC064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8BEF2-D15C-0183-F74D-171D1295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4899B-6D23-FD45-08D9-965EA5C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9BE003-AB5F-7F7E-6204-33A2D30D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2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44A06-2A56-9B8A-A402-17679A16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1CA751-3BD6-1795-DC0E-A1ACE2E4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68BF2B-842B-2EA4-F9A3-DDE31B38A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4DCE1-96DF-B769-2B8A-19E081CB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5A5D46-4033-1658-53A1-1DDFDA46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A35AF5-CCA0-A799-3D6D-F17639BF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6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A61A5-18BD-843A-40B1-53C74076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AC9F25-5A33-DDF6-9A1E-56287BEB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E133DE-B16B-050D-DB0C-3C36C52C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9070B5-9D85-DAA5-D02D-3DD65F59F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F15C34-67A2-12BE-5CC1-8673B2D8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B52939-118C-44EA-8FEE-D093E4A5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AD1B63-1640-FA24-BAD7-DE12CEBF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2BDC3C-BB65-BBC5-8AF4-968494F4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65049-690D-12EC-5EB2-CFE02058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368177-DBC8-7127-B95C-FBE3F2E6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2CBB05-D5D3-3754-D739-9C902A66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30CFB1-E654-76B6-8BC5-57B56E4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49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8948F2-C7A2-F7A6-E695-2402B82A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7822E5-7498-1405-A376-13844A8F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C5DCE6-726C-C74F-7B4C-39E99048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38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26E9D-F85F-181F-4851-5307EAB1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C0CA6-7F74-D09C-AB7B-96BBEAD6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337381-E593-4B10-E694-BC61F828C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3C0ED9-6073-28E2-182F-3E3A4C14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EAF925-8676-A615-3F3C-B578F73D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206134-B4FA-95BD-EDF1-6610467D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35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65196-4801-47A5-C5B2-1A553D9A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12EE7A-B353-768F-B54D-DECC0032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B8D05-8F44-69D8-F14A-7CC691A5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4FAD58-914A-43CE-FB8B-384D0411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12CA21-3FCA-E590-E507-3AB990E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C812AF-EE59-226C-32DF-29A25A4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6544BB-029C-4D27-3930-222EA337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102AF7-AFF7-39D8-76A4-1EAD92B1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E3EB7-27CF-8AB8-BA5B-BE6C67123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1FC5D-6FA3-4522-93CA-0F464613C845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CFF895-DB75-E5FE-5186-E94E6191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2A9164-B27E-275B-A496-5E00B66AC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79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8.179.203.123:8080/Login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8.179.203.123:8080/2.%20AdminProductLis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372CB-8CC1-49C5-D714-6A0964C24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0797AE-63C6-B51F-7F68-E52BD731A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F</a:t>
            </a:r>
            <a:r>
              <a:rPr kumimoji="1" lang="ja-JP" altLang="en-US"/>
              <a:t>チーム</a:t>
            </a:r>
          </a:p>
        </p:txBody>
      </p:sp>
    </p:spTree>
    <p:extLst>
      <p:ext uri="{BB962C8B-B14F-4D97-AF65-F5344CB8AC3E}">
        <p14:creationId xmlns:p14="http://schemas.microsoft.com/office/powerpoint/2010/main" val="35495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328F5-24EE-4B0A-66C5-4E0AB7215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309BF-5981-D741-E590-A504DC8A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  <a:r>
              <a:rPr kumimoji="1" lang="en-US" altLang="ja-JP" sz="3600"/>
              <a:t>/ API</a:t>
            </a:r>
            <a:r>
              <a:rPr kumimoji="1" lang="ja-JP" altLang="en-US" sz="3600"/>
              <a:t>設計のポイント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45112-C89B-1E75-3175-C7BE4CFE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 err="1">
                <a:ea typeface="游ゴシック"/>
              </a:rPr>
              <a:t>API一覧</a:t>
            </a:r>
            <a:endParaRPr lang="en-US" altLang="ja-JP" b="1" err="1">
              <a:ea typeface="游ゴシック" panose="020B0400000000000000" pitchFamily="34" charset="-128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 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/product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 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/cart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 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/order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 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/admin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 altLang="ja-JP">
              <a:ea typeface="游ゴシック"/>
            </a:endParaRPr>
          </a:p>
          <a:p>
            <a:r>
              <a:rPr lang="en-US" altLang="ja-JP" b="1" err="1">
                <a:ea typeface="游ゴシック"/>
              </a:rPr>
              <a:t>意識したポイント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 product と admin </a:t>
            </a:r>
            <a:r>
              <a:rPr lang="en-US" altLang="ja-JP" err="1">
                <a:ea typeface="游ゴシック"/>
              </a:rPr>
              <a:t>では似た機能も実装していたが、わかりやすいよう名前を区別した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論理削除について、POST</a:t>
            </a:r>
            <a:r>
              <a:rPr lang="en-US" altLang="ja-JP">
                <a:ea typeface="游ゴシック"/>
              </a:rPr>
              <a:t> 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/admin </a:t>
            </a:r>
            <a:r>
              <a:rPr lang="en-US" altLang="ja-JP" err="1">
                <a:ea typeface="游ゴシック"/>
              </a:rPr>
              <a:t>ではなく</a:t>
            </a:r>
            <a:r>
              <a:rPr lang="en-US" altLang="ja-JP">
                <a:ea typeface="游ゴシック"/>
              </a:rPr>
              <a:t> DELETE 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/admin を使用することで、わかりやすさを重視した</a:t>
            </a:r>
          </a:p>
        </p:txBody>
      </p:sp>
    </p:spTree>
    <p:extLst>
      <p:ext uri="{BB962C8B-B14F-4D97-AF65-F5344CB8AC3E}">
        <p14:creationId xmlns:p14="http://schemas.microsoft.com/office/powerpoint/2010/main" val="117951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9E6F0-8586-904C-AB59-E5F2509D3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4D2E2-9B6D-7A24-3C26-ED6A24F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6867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テスト・品質確保の取り組み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37CD7-7E7E-E3A9-0433-4FF0ACE9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ea typeface="游ゴシック"/>
              </a:rPr>
              <a:t>テストの種類と方法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単体テスト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結合テスト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総合テスト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endParaRPr lang="ja-JP" altLang="en-US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品質確保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バグ管理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テスト結果やカバレッジ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922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8EDE-79D9-5861-2448-275698ACF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36FC4-98E2-6B31-E94A-FB7C26CB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テスト</a:t>
            </a:r>
            <a:r>
              <a:rPr kumimoji="1" lang="en-US" altLang="ja-JP" sz="3600"/>
              <a:t>/ </a:t>
            </a:r>
            <a:r>
              <a:rPr kumimoji="1" lang="ja-JP" altLang="en-US" sz="3600"/>
              <a:t>単体テスト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FC5FF-3C68-B6CD-FE45-86B5B881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 err="1">
                <a:ea typeface="游ゴシック"/>
              </a:rPr>
              <a:t>作成したファイルごとにテストを実施</a:t>
            </a:r>
            <a:endParaRPr lang="en-US" altLang="ja-JP" b="1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ProductController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ProductService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ProductRepository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CartController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CartService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OrderController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OrderService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OrderRepository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AdminController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AdminService</a:t>
            </a:r>
          </a:p>
          <a:p>
            <a:pPr marL="228600"/>
            <a:r>
              <a:rPr lang="en-US" altLang="ja-JP" err="1">
                <a:ea typeface="游ゴシック"/>
              </a:rPr>
              <a:t>各機能で始点となるControllerのテストから始めることで、全体での理解を深めつつ進めた</a:t>
            </a:r>
            <a:r>
              <a:rPr lang="en-US" altLang="ja-JP">
                <a:ea typeface="游ゴシック"/>
              </a:rPr>
              <a:t>。</a:t>
            </a:r>
          </a:p>
          <a:p>
            <a:endParaRPr lang="en-US" alt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9282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6CCA-BAC2-AE6C-C865-C9E0BAB9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D7720-3874-2CFE-BA0A-102CC61B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テスト</a:t>
            </a:r>
            <a:r>
              <a:rPr kumimoji="1" lang="en-US" altLang="ja-JP" sz="3600"/>
              <a:t>/ </a:t>
            </a:r>
            <a:r>
              <a:rPr lang="ja-JP" altLang="en-US" sz="3600"/>
              <a:t>結合</a:t>
            </a:r>
            <a:r>
              <a:rPr kumimoji="1" lang="ja-JP" altLang="en-US" sz="3600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9367C-6A4A-3D78-328F-BAF711A8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>
                <a:ea typeface="游ゴシック"/>
              </a:rPr>
              <a:t>4つの観点からテストを実施した</a:t>
            </a:r>
            <a:endParaRPr lang="en-US" b="1">
              <a:ea typeface="游ゴシック" panose="02110004020202020204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商品表示機能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カート機能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注文機能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管理者機能</a:t>
            </a:r>
            <a:endParaRPr lang="en-US" altLang="ja-JP">
              <a:ea typeface="游ゴシック"/>
            </a:endParaRPr>
          </a:p>
          <a:p>
            <a:endParaRPr lang="en-US" altLang="ja-JP">
              <a:ea typeface="游ゴシック"/>
            </a:endParaRPr>
          </a:p>
          <a:p>
            <a:r>
              <a:rPr lang="en-US" altLang="ja-JP" b="1" err="1">
                <a:ea typeface="游ゴシック"/>
              </a:rPr>
              <a:t>下記の不具合が見つかり、修正を行った</a:t>
            </a:r>
            <a:endParaRPr lang="en-US" altLang="ja-JP" b="1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テスト実施時、GlobalExceptionを記述していなかったため、エラー番号が異なることによるテストエラーが複数発生した</a:t>
            </a:r>
            <a:r>
              <a:rPr lang="en-US" altLang="ja-JP">
                <a:ea typeface="游ゴシック"/>
              </a:rPr>
              <a:t>。</a:t>
            </a:r>
            <a:br>
              <a:rPr lang="en-US" altLang="ja-JP">
                <a:ea typeface="游ゴシック"/>
              </a:rPr>
            </a:br>
            <a:r>
              <a:rPr lang="en-US" altLang="ja-JP">
                <a:ea typeface="游ゴシック"/>
              </a:rPr>
              <a:t>（期待結果が404 Not Foundだが、500 Internal Server </a:t>
            </a:r>
            <a:r>
              <a:rPr lang="en-US" altLang="ja-JP" err="1">
                <a:ea typeface="游ゴシック"/>
              </a:rPr>
              <a:t>Errorなど</a:t>
            </a:r>
            <a:r>
              <a:rPr lang="en-US" altLang="ja-JP">
                <a:ea typeface="游ゴシック"/>
              </a:rPr>
              <a:t>）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en-US" alt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7523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BE4D7-839A-4004-F211-4B6A07A6D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C6F90-DA68-7A88-C7C0-8E331F8E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テスト</a:t>
            </a:r>
            <a:r>
              <a:rPr kumimoji="1" lang="en-US" altLang="ja-JP" sz="3600"/>
              <a:t>/ </a:t>
            </a:r>
            <a:r>
              <a:rPr kumimoji="1" lang="ja-JP" altLang="en-US" sz="3600"/>
              <a:t>総合テスト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08B9B-615A-0FAF-3E6B-94FEA4E6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>
                <a:ea typeface="游ゴシック"/>
              </a:rPr>
              <a:t>7つの観点からテストを実施した</a:t>
            </a:r>
            <a:endParaRPr lang="en-US" b="1"/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商品表示機能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カート機能</a:t>
            </a:r>
            <a:endParaRPr lang="en-US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注文機能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管理者機能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シナリオテスト</a:t>
            </a:r>
            <a:r>
              <a:rPr lang="en-US">
                <a:ea typeface="游ゴシック"/>
              </a:rPr>
              <a:t>（</a:t>
            </a:r>
            <a:r>
              <a:rPr lang="en-US" err="1">
                <a:ea typeface="游ゴシック"/>
              </a:rPr>
              <a:t>ユーザー側</a:t>
            </a:r>
            <a:r>
              <a:rPr lang="en-US">
                <a:ea typeface="游ゴシック"/>
              </a:rPr>
              <a:t>）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err="1">
                <a:ea typeface="游ゴシック"/>
              </a:rPr>
              <a:t>シナリオテスト（管理者＆ユーザー連携</a:t>
            </a:r>
            <a:r>
              <a:rPr lang="en-US">
                <a:ea typeface="游ゴシック"/>
              </a:rPr>
              <a:t>）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err="1">
                <a:ea typeface="游ゴシック"/>
              </a:rPr>
              <a:t>その他（非機能要件など</a:t>
            </a:r>
            <a:r>
              <a:rPr lang="en-US">
                <a:ea typeface="游ゴシック"/>
              </a:rPr>
              <a:t>）</a:t>
            </a:r>
          </a:p>
          <a:p>
            <a:endParaRPr lang="en-US" altLang="ja-JP">
              <a:ea typeface="游ゴシック"/>
            </a:endParaRPr>
          </a:p>
          <a:p>
            <a:r>
              <a:rPr lang="ja-JP" altLang="ja-JP" b="1">
                <a:ea typeface="+mn-lt"/>
                <a:cs typeface="+mn-lt"/>
              </a:rPr>
              <a:t>下記の不具合が見つかり、修正を行った</a:t>
            </a:r>
            <a:endParaRPr lang="en-US" altLang="ja-JP" b="1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+mn-lt"/>
                <a:cs typeface="+mn-lt"/>
              </a:rPr>
              <a:t>論理削除に関する不具合</a:t>
            </a:r>
            <a:endParaRPr lang="en-US" altLang="ja-JP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+mn-lt"/>
                <a:cs typeface="+mn-lt"/>
              </a:rPr>
              <a:t>ユーザーと管理者が同時に操作する場合の制御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68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818DA-7DAE-899B-3152-1EE203592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E0B3F-84C9-5E98-D231-6D96DAA6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品質確保</a:t>
            </a:r>
            <a:r>
              <a:rPr kumimoji="1" lang="en-US" altLang="ja-JP" sz="3600"/>
              <a:t>/ </a:t>
            </a:r>
            <a:r>
              <a:rPr lang="ja-JP" altLang="en-US" sz="3600"/>
              <a:t>バグ管理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9439A-3593-DEE8-71A7-D0850DB9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ea typeface="游ゴシック"/>
              </a:rPr>
              <a:t>管理方法</a:t>
            </a:r>
            <a:endParaRPr lang="en-US" altLang="ja-JP" b="1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テスト一覧（結合テストシナリオ一覧、総合テスト仕様書など）に書き込み＋チャット共有</a:t>
            </a:r>
            <a:endParaRPr lang="ja-JP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バグ一覧（現在は全て解消済み）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商品登録の際、必須項目を空欄にしても、自動入力され登録が成功する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削除したはずの商品でも、直接パスを指定すると商品詳細に飛べる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ja-JP">
                <a:ea typeface="游ゴシック"/>
              </a:rPr>
              <a:t>カート内に入っている商品が削除</a:t>
            </a:r>
            <a:r>
              <a:rPr lang="ja-JP" altLang="en-US">
                <a:ea typeface="游ゴシック"/>
              </a:rPr>
              <a:t>された場合でも</a:t>
            </a:r>
            <a:r>
              <a:rPr lang="ja-JP">
                <a:ea typeface="游ゴシック"/>
              </a:rPr>
              <a:t>、</a:t>
            </a:r>
            <a:r>
              <a:rPr lang="ja-JP" altLang="en-US">
                <a:ea typeface="游ゴシック"/>
              </a:rPr>
              <a:t>購入が完了してしまう</a:t>
            </a:r>
            <a:endParaRPr 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カート内に入っている商品の価格を変更した場合、カートでの表示は旧価格だが、システム上は新価格で購入登録されてしまう</a:t>
            </a:r>
          </a:p>
        </p:txBody>
      </p:sp>
    </p:spTree>
    <p:extLst>
      <p:ext uri="{BB962C8B-B14F-4D97-AF65-F5344CB8AC3E}">
        <p14:creationId xmlns:p14="http://schemas.microsoft.com/office/powerpoint/2010/main" val="14503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E18BB-9CC4-C70B-F8AB-7FCB3455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A5FFA-A1EB-6F59-8C24-742039BE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>
                <a:ea typeface="游ゴシック Light"/>
              </a:rPr>
              <a:t>品質確保</a:t>
            </a:r>
            <a:r>
              <a:rPr kumimoji="1" lang="en-US" altLang="ja-JP" sz="3600">
                <a:ea typeface="游ゴシック Light"/>
              </a:rPr>
              <a:t>/ </a:t>
            </a:r>
            <a:r>
              <a:rPr lang="ja-JP" altLang="en-US" sz="3600">
                <a:ea typeface="游ゴシック Light"/>
              </a:rPr>
              <a:t>テスト結果</a:t>
            </a:r>
            <a:endParaRPr kumimoji="1" lang="ja-JP" altLang="en-US" sz="3600">
              <a:ea typeface="游ゴシック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CFE85-C71C-A623-D4ED-5BE90D86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 err="1">
                <a:ea typeface="游ゴシック"/>
              </a:rPr>
              <a:t>テスト結果</a:t>
            </a:r>
            <a:r>
              <a:rPr lang="en-US" altLang="ja-JP">
                <a:ea typeface="游ゴシック"/>
              </a:rPr>
              <a:t>　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sz="2800" err="1">
                <a:ea typeface="游ゴシック"/>
              </a:rPr>
              <a:t>単体テストではすべての項目でオールグリーン</a:t>
            </a:r>
            <a:endParaRPr lang="en-US" altLang="ja-JP" sz="2800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sz="2800" err="1">
                <a:ea typeface="游ゴシック"/>
              </a:rPr>
              <a:t>結合テストでは商品表示機能、カート機能</a:t>
            </a:r>
            <a:r>
              <a:rPr lang="en-US" altLang="ja-JP" sz="2800">
                <a:ea typeface="游ゴシック"/>
              </a:rPr>
              <a:t>、</a:t>
            </a:r>
            <a:br>
              <a:rPr lang="en-US" altLang="ja-JP" sz="2800">
                <a:ea typeface="游ゴシック"/>
              </a:rPr>
            </a:br>
            <a:r>
              <a:rPr lang="en-US" altLang="ja-JP" sz="2800" err="1">
                <a:ea typeface="游ゴシック"/>
              </a:rPr>
              <a:t>注文機能、管理者機能をそれぞれ正常系と</a:t>
            </a:r>
            <a:br>
              <a:rPr lang="en-US" altLang="ja-JP" sz="2800">
                <a:ea typeface="游ゴシック"/>
              </a:rPr>
            </a:br>
            <a:r>
              <a:rPr lang="en-US" altLang="ja-JP" sz="2800" err="1">
                <a:ea typeface="游ゴシック"/>
              </a:rPr>
              <a:t>異常系にシナリオを分類してテストを実行し</a:t>
            </a:r>
            <a:r>
              <a:rPr lang="en-US" altLang="ja-JP" sz="2800">
                <a:ea typeface="游ゴシック"/>
              </a:rPr>
              <a:t>、</a:t>
            </a:r>
            <a:br>
              <a:rPr lang="en-US" altLang="ja-JP" sz="2800">
                <a:ea typeface="游ゴシック"/>
              </a:rPr>
            </a:br>
            <a:r>
              <a:rPr lang="en-US" altLang="ja-JP" sz="2800">
                <a:ea typeface="游ゴシック"/>
              </a:rPr>
              <a:t>3回目までにすべて正常に実行完了</a:t>
            </a:r>
            <a:endParaRPr lang="en-US" sz="2800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sz="2800">
                <a:ea typeface="游ゴシック"/>
              </a:rPr>
              <a:t>総合テストでは結合テストでの４つの項目に加え、</a:t>
            </a:r>
            <a:br>
              <a:rPr lang="en-US" altLang="ja-JP" sz="2800">
                <a:ea typeface="游ゴシック"/>
              </a:rPr>
            </a:br>
            <a:r>
              <a:rPr lang="en-US" altLang="ja-JP" sz="2800">
                <a:ea typeface="游ゴシック"/>
              </a:rPr>
              <a:t>ユーザー側管理者側２つのシナリオテストと非機能観点の７つの項目で網羅的にテストを行い、すべての項目で正常に実行完了</a:t>
            </a:r>
            <a:endParaRPr lang="en-US" sz="2800">
              <a:ea typeface="游ゴシック"/>
            </a:endParaRPr>
          </a:p>
          <a:p>
            <a:pPr marL="0" indent="0">
              <a:buNone/>
            </a:pPr>
            <a:endParaRPr lang="en-US" altLang="ja-JP">
              <a:ea typeface="游ゴシック"/>
            </a:endParaRPr>
          </a:p>
          <a:p>
            <a:pPr marL="0" indent="0">
              <a:buNone/>
            </a:pPr>
            <a:endParaRPr lang="en-US" altLang="ja-JP">
              <a:ea typeface="游ゴシック"/>
            </a:endParaRPr>
          </a:p>
        </p:txBody>
      </p:sp>
      <p:pic>
        <p:nvPicPr>
          <p:cNvPr id="4" name="Graphic 3" descr="クリップボード: 混合 単色塗りつぶし">
            <a:extLst>
              <a:ext uri="{FF2B5EF4-FFF2-40B4-BE49-F238E27FC236}">
                <a16:creationId xmlns:a16="http://schemas.microsoft.com/office/drawing/2014/main" id="{6D1EF2EA-7D14-6E52-1FCF-06D8BDDA6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5925" y="571500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C911-2EC9-1EF9-AE3A-38092446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794"/>
          </a:xfrm>
        </p:spPr>
        <p:txBody>
          <a:bodyPr/>
          <a:lstStyle/>
          <a:p>
            <a:r>
              <a:rPr lang="ja-JP" altLang="en-US" sz="3600">
                <a:ea typeface="游ゴシック Light"/>
              </a:rPr>
              <a:t>品質確保</a:t>
            </a:r>
            <a:r>
              <a:rPr lang="en-US" sz="3600">
                <a:ea typeface="游ゴシック Light"/>
              </a:rPr>
              <a:t>/</a:t>
            </a:r>
            <a:r>
              <a:rPr lang="en-US" altLang="ja-JP" sz="3600">
                <a:ea typeface="游ゴシック Light"/>
              </a:rPr>
              <a:t> </a:t>
            </a:r>
            <a:r>
              <a:rPr lang="ja-JP" altLang="en-US" sz="3600">
                <a:ea typeface="游ゴシック Light"/>
              </a:rPr>
              <a:t>カバレッジ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0C36-F1FC-E221-75C4-1826B0BC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779"/>
            <a:ext cx="10515600" cy="4908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カバレッジ</a:t>
            </a:r>
          </a:p>
          <a:p>
            <a:r>
              <a:rPr lang="ja-JP" altLang="en-US" sz="2400">
                <a:ea typeface="游ゴシック"/>
              </a:rPr>
              <a:t>Jmeterを使用し</a:t>
            </a:r>
            <a:r>
              <a:rPr lang="ja-JP" sz="2400">
                <a:ea typeface="+mn-lt"/>
                <a:cs typeface="+mn-lt"/>
              </a:rPr>
              <a:t>平均応答時間、90パーセンタイル応答時間</a:t>
            </a:r>
            <a:r>
              <a:rPr lang="ja-JP" altLang="en-US" sz="2400">
                <a:ea typeface="+mn-lt"/>
                <a:cs typeface="+mn-lt"/>
              </a:rPr>
              <a:t>、スループット、エラー率を測定し、定めた目標値を達成</a:t>
            </a:r>
          </a:p>
          <a:p>
            <a:r>
              <a:rPr lang="ja-JP" altLang="en-US" sz="2400">
                <a:solidFill>
                  <a:srgbClr val="000000"/>
                </a:solidFill>
                <a:latin typeface="游ゴシック"/>
                <a:ea typeface="游ゴシック"/>
              </a:rPr>
              <a:t>性能テストツールを使うことでテストの網羅性を担保</a:t>
            </a:r>
          </a:p>
          <a:p>
            <a:endParaRPr lang="ja-JP" altLang="en-US" sz="2400">
              <a:solidFill>
                <a:srgbClr val="000000"/>
              </a:solidFill>
              <a:latin typeface="游ゴシック"/>
              <a:ea typeface="游ゴシック"/>
            </a:endParaRPr>
          </a:p>
          <a:p>
            <a:pPr marL="0" indent="0">
              <a:buNone/>
            </a:pPr>
            <a:endParaRPr lang="ja-JP" altLang="en-US" sz="2400">
              <a:solidFill>
                <a:srgbClr val="000000"/>
              </a:solidFill>
              <a:latin typeface="游ゴシック"/>
              <a:ea typeface="游ゴシック"/>
            </a:endParaRPr>
          </a:p>
          <a:p>
            <a:endParaRPr lang="ja-JP" altLang="en-US" sz="2400">
              <a:solidFill>
                <a:srgbClr val="000000"/>
              </a:solidFill>
              <a:latin typeface="游ゴシック"/>
              <a:ea typeface="游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891C9-D3B0-432C-DC39-4D04B3BA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12" y="2965446"/>
            <a:ext cx="5250375" cy="132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C11E9B-D08A-E04B-754A-E1998953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12" y="4715353"/>
            <a:ext cx="6285693" cy="14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5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B6FD6-C998-76B8-C661-107A9F133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2B5B9-9E0F-49E8-AB71-1EB06BA7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6867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ふりかえり</a:t>
            </a:r>
            <a:r>
              <a:rPr kumimoji="1" lang="ja-JP" altLang="en-US" sz="360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92B92-D17F-524E-4800-D5725960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/>
          <a:lstStyle/>
          <a:p>
            <a:r>
              <a:rPr lang="en-US" altLang="ja-JP"/>
              <a:t>KPT</a:t>
            </a:r>
            <a:r>
              <a:rPr lang="ja-JP" altLang="en-US"/>
              <a:t>の概要</a:t>
            </a:r>
            <a:endParaRPr lang="en-US" altLang="ja-JP"/>
          </a:p>
          <a:p>
            <a:r>
              <a:rPr lang="ja-JP" altLang="en-US"/>
              <a:t>印象的な成功体験</a:t>
            </a:r>
            <a:endParaRPr lang="en-US" altLang="ja-JP"/>
          </a:p>
          <a:p>
            <a:r>
              <a:rPr lang="ja-JP" altLang="en-US"/>
              <a:t>チームビルディング・</a:t>
            </a:r>
            <a:r>
              <a:rPr lang="en-US" altLang="ja-JP"/>
              <a:t>PJ</a:t>
            </a:r>
            <a:r>
              <a:rPr lang="ja-JP" altLang="en-US"/>
              <a:t>管理</a:t>
            </a:r>
            <a:endParaRPr lang="en-US" altLang="ja-JP"/>
          </a:p>
        </p:txBody>
      </p:sp>
      <p:pic>
        <p:nvPicPr>
          <p:cNvPr id="4" name="Graphic 3" descr="ノートPCと共に携帯電話と電卓">
            <a:extLst>
              <a:ext uri="{FF2B5EF4-FFF2-40B4-BE49-F238E27FC236}">
                <a16:creationId xmlns:a16="http://schemas.microsoft.com/office/drawing/2014/main" id="{82BFEE72-0BBD-2798-846A-76BFE9C05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1325" y="1133475"/>
            <a:ext cx="54006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3AB6-94EE-5803-E5B8-52752DEE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EFC3B-6F8B-E74A-C8B4-63566914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ふりかえり結果</a:t>
            </a:r>
            <a:r>
              <a:rPr kumimoji="1" lang="en-US" altLang="ja-JP" sz="3600"/>
              <a:t>/ KPT</a:t>
            </a:r>
            <a:r>
              <a:rPr kumimoji="1" lang="ja-JP" altLang="en-US" sz="360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AD31E-787A-126C-6726-24AAFA5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>
                <a:ea typeface="游ゴシック"/>
              </a:rPr>
              <a:t>Keep</a:t>
            </a:r>
            <a:endParaRPr lang="en-US">
              <a:ea typeface="游ゴシック" panose="0211000402020202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チームの連携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チャレンジングな心構え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FB・質問機能の有効活用</a:t>
            </a:r>
            <a:endParaRPr lang="en-US" altLang="ja-JP">
              <a:ea typeface="游ゴシック"/>
            </a:endParaRPr>
          </a:p>
          <a:p>
            <a:r>
              <a:rPr lang="en-US" altLang="ja-JP" b="1">
                <a:ea typeface="游ゴシック"/>
              </a:rPr>
              <a:t>Problem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GitHub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整合性の確保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javaの理解</a:t>
            </a:r>
            <a:endParaRPr lang="en-US" altLang="ja-JP">
              <a:ea typeface="游ゴシック"/>
            </a:endParaRPr>
          </a:p>
          <a:p>
            <a:r>
              <a:rPr lang="en-US" altLang="ja-JP" b="1">
                <a:ea typeface="游ゴシック"/>
              </a:rPr>
              <a:t>Try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チーム作り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先を見通した計画</a:t>
            </a:r>
            <a:endParaRPr lang="en-US" altLang="ja-JP">
              <a:ea typeface="游ゴシック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6470CC-042F-760A-277B-51FA642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79" y="2293749"/>
            <a:ext cx="973386" cy="25830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5E6AC31-12A4-4D32-E0A7-BC226952A05F}"/>
              </a:ext>
            </a:extLst>
          </p:cNvPr>
          <p:cNvSpPr txBox="1"/>
          <p:nvPr/>
        </p:nvSpPr>
        <p:spPr>
          <a:xfrm>
            <a:off x="8441517" y="2889569"/>
            <a:ext cx="9567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a typeface="游ゴシック"/>
              </a:rPr>
              <a:t>Try!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1103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AF395-D1DB-150A-69CB-2156FCC8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96733" cy="464608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71E2F-92BF-B4F9-341F-415BB2C1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3186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b="1">
                <a:ea typeface="游ゴシック"/>
              </a:rPr>
              <a:t>プロジェクト概要</a:t>
            </a:r>
            <a:endParaRPr lang="en-US" altLang="ja-JP" b="1">
              <a:ea typeface="游ゴシック"/>
            </a:endParaRPr>
          </a:p>
          <a:p>
            <a:r>
              <a:rPr kumimoji="1" lang="ja-JP" altLang="en-US" b="1">
                <a:ea typeface="游ゴシック"/>
              </a:rPr>
              <a:t>システムの特徴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テスト・品質確保の取り組み</a:t>
            </a:r>
            <a:endParaRPr lang="en-US" altLang="ja-JP" b="1">
              <a:ea typeface="游ゴシック"/>
            </a:endParaRPr>
          </a:p>
          <a:p>
            <a:r>
              <a:rPr kumimoji="1" lang="ja-JP" altLang="en-US" b="1">
                <a:ea typeface="游ゴシック"/>
              </a:rPr>
              <a:t>振り返り結果</a:t>
            </a:r>
            <a:endParaRPr lang="en-US" altLang="ja-JP" b="1">
              <a:ea typeface="游ゴシック"/>
            </a:endParaRPr>
          </a:p>
          <a:p>
            <a:r>
              <a:rPr kumimoji="1" lang="ja-JP" altLang="en-US" b="1">
                <a:ea typeface="游ゴシック"/>
              </a:rPr>
              <a:t>成果物の紹介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今後の展望</a:t>
            </a:r>
            <a:endParaRPr kumimoji="1" lang="en-US" altLang="ja-JP" b="1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097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57B4-07C0-7EFC-3542-E0FEC3993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EE288-266A-A93C-6E1B-88AA21F4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ふりかえり結果</a:t>
            </a:r>
            <a:r>
              <a:rPr kumimoji="1" lang="en-US" altLang="ja-JP" sz="3600"/>
              <a:t>/ </a:t>
            </a:r>
            <a:r>
              <a:rPr kumimoji="1" lang="ja-JP" altLang="en-US" sz="3600"/>
              <a:t>印象的な成功体験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D6F36-99C9-CA80-0FD4-E0E5E90C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 err="1">
                <a:ea typeface="游ゴシック"/>
              </a:rPr>
              <a:t>テストフェーズで怒涛の巻き返し⇒オンスケに</a:t>
            </a:r>
          </a:p>
          <a:p>
            <a:pPr marL="0" indent="0">
              <a:buNone/>
            </a:pPr>
            <a:r>
              <a:rPr lang="en-US" altLang="ja-JP">
                <a:ea typeface="游ゴシック"/>
              </a:rPr>
              <a:t> →</a:t>
            </a:r>
            <a:r>
              <a:rPr lang="en-US" altLang="ja-JP" err="1">
                <a:ea typeface="游ゴシック"/>
              </a:rPr>
              <a:t>PJ管理、メンバーの自力向上</a:t>
            </a:r>
            <a:endParaRPr lang="en-US" altLang="ja-JP">
              <a:ea typeface="游ゴシック"/>
            </a:endParaRPr>
          </a:p>
          <a:p>
            <a:r>
              <a:rPr lang="en-US" altLang="ja-JP" b="1" err="1">
                <a:ea typeface="游ゴシック"/>
              </a:rPr>
              <a:t>圧倒的成長</a:t>
            </a:r>
            <a:endParaRPr lang="en-US" altLang="ja-JP" b="1">
              <a:ea typeface="游ゴシック"/>
            </a:endParaRPr>
          </a:p>
          <a:p>
            <a:pPr marL="0" indent="0">
              <a:buNone/>
            </a:pPr>
            <a:r>
              <a:rPr lang="en-US" altLang="ja-JP">
                <a:ea typeface="游ゴシック"/>
              </a:rPr>
              <a:t> →</a:t>
            </a:r>
            <a:r>
              <a:rPr lang="en-US" altLang="ja-JP" err="1">
                <a:ea typeface="游ゴシック"/>
              </a:rPr>
              <a:t>作業の途中でもメンバーの理解度向上を優先</a:t>
            </a:r>
            <a:endParaRPr lang="en-US" altLang="ja-JP">
              <a:ea typeface="游ゴシック"/>
            </a:endParaRPr>
          </a:p>
          <a:p>
            <a:pPr marL="457200" indent="-457200"/>
            <a:r>
              <a:rPr lang="ja-JP" altLang="en-US" b="1">
                <a:ea typeface="游ゴシック"/>
              </a:rPr>
              <a:t>デプロイ成功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 →6月の学習内容の理解度向上</a:t>
            </a:r>
          </a:p>
          <a:p>
            <a:pPr marL="457200" indent="-457200"/>
            <a:r>
              <a:rPr lang="ja-JP" altLang="en-US" b="1">
                <a:ea typeface="游ゴシック"/>
              </a:rPr>
              <a:t>トップページのスライドショーの実装</a:t>
            </a:r>
          </a:p>
          <a:p>
            <a:pPr marL="457200" indent="-457200"/>
            <a:r>
              <a:rPr lang="ja-JP" altLang="en-US" b="1">
                <a:ea typeface="+mn-lt"/>
              </a:rPr>
              <a:t>論理削除のエラー解消</a:t>
            </a:r>
            <a:endParaRPr lang="ja-JP" altLang="en-US" b="1">
              <a:ea typeface="游ゴシック"/>
            </a:endParaRPr>
          </a:p>
          <a:p>
            <a:endParaRPr lang="en-US" altLang="ja-JP">
              <a:ea typeface="游ゴシック"/>
            </a:endParaRPr>
          </a:p>
          <a:p>
            <a:endParaRPr lang="en-US" altLang="ja-JP">
              <a:ea typeface="游ゴシック"/>
            </a:endParaRPr>
          </a:p>
        </p:txBody>
      </p:sp>
      <p:pic>
        <p:nvPicPr>
          <p:cNvPr id="4" name="Graphic 3" descr="グループの成功 枠線">
            <a:extLst>
              <a:ext uri="{FF2B5EF4-FFF2-40B4-BE49-F238E27FC236}">
                <a16:creationId xmlns:a16="http://schemas.microsoft.com/office/drawing/2014/main" id="{7C88C757-341C-95B1-2F89-532DD5203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1790" y="4385408"/>
            <a:ext cx="2628900" cy="2628900"/>
          </a:xfrm>
          <a:prstGeom prst="rect">
            <a:avLst/>
          </a:prstGeom>
        </p:spPr>
      </p:pic>
      <p:pic>
        <p:nvPicPr>
          <p:cNvPr id="5" name="Graphic 4" descr="熱望 枠線">
            <a:extLst>
              <a:ext uri="{FF2B5EF4-FFF2-40B4-BE49-F238E27FC236}">
                <a16:creationId xmlns:a16="http://schemas.microsoft.com/office/drawing/2014/main" id="{D391C8A5-4D89-5538-F0DD-E4351EE81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6083" y="4729613"/>
            <a:ext cx="1981200" cy="1924050"/>
          </a:xfrm>
          <a:prstGeom prst="rect">
            <a:avLst/>
          </a:prstGeom>
        </p:spPr>
      </p:pic>
      <p:pic>
        <p:nvPicPr>
          <p:cNvPr id="6" name="Graphic 5" descr="熱望 枠線">
            <a:extLst>
              <a:ext uri="{FF2B5EF4-FFF2-40B4-BE49-F238E27FC236}">
                <a16:creationId xmlns:a16="http://schemas.microsoft.com/office/drawing/2014/main" id="{7224E758-0766-2B8F-2220-980BF4337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842554" y="4732995"/>
            <a:ext cx="2076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2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8A9BE-9108-A5C4-4A5C-C199A5BD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1B349-D12E-19EA-6DEC-379DC65A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9931402" cy="566207"/>
          </a:xfrm>
        </p:spPr>
        <p:txBody>
          <a:bodyPr>
            <a:noAutofit/>
          </a:bodyPr>
          <a:lstStyle/>
          <a:p>
            <a:r>
              <a:rPr lang="ja-JP" altLang="en-US" sz="3600"/>
              <a:t>ふりかえり結果</a:t>
            </a:r>
            <a:r>
              <a:rPr kumimoji="1" lang="en-US" altLang="ja-JP" sz="3600"/>
              <a:t>/ </a:t>
            </a:r>
            <a:r>
              <a:rPr lang="ja-JP" altLang="en-US" sz="3600"/>
              <a:t>チームビルディング・</a:t>
            </a:r>
            <a:r>
              <a:rPr lang="en-US" altLang="ja-JP" sz="3600"/>
              <a:t>PJ</a:t>
            </a:r>
            <a:r>
              <a:rPr lang="ja-JP" altLang="en-US" sz="3600"/>
              <a:t>管理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13395-BC0A-638E-EE6A-805DA982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 err="1">
                <a:ea typeface="游ゴシック"/>
              </a:rPr>
              <a:t>チームビルディング</a:t>
            </a:r>
            <a:endParaRPr lang="en-US" altLang="ja-JP" b="1">
              <a:ea typeface="游ゴシック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「</a:t>
            </a:r>
            <a:r>
              <a:rPr lang="en-US" altLang="ja-JP" err="1">
                <a:ea typeface="游ゴシック"/>
              </a:rPr>
              <a:t>チームの総合力を上げる」をモットーに</a:t>
            </a:r>
            <a:endParaRPr lang="en-US" altLang="ja-JP">
              <a:ea typeface="游ゴシック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フェーズごとに担当の変更</a:t>
            </a:r>
            <a:endParaRPr lang="ja-JP" altLang="en-US" sz="1600">
              <a:ea typeface="游ゴシック"/>
            </a:endParaRPr>
          </a:p>
          <a:p>
            <a:pPr lvl="1" indent="0">
              <a:buNone/>
            </a:pPr>
            <a:r>
              <a:rPr lang="ja-JP" altLang="en-US">
                <a:ea typeface="游ゴシック"/>
              </a:rPr>
              <a:t> →チームの全員が作業内容を理解する</a:t>
            </a:r>
            <a:endParaRPr lang="ja-JP" sz="1600">
              <a:ea typeface="游ゴシック"/>
            </a:endParaRPr>
          </a:p>
          <a:p>
            <a:pPr lvl="1" indent="0">
              <a:buNone/>
            </a:pPr>
            <a:r>
              <a:rPr lang="ja-JP" altLang="en-US">
                <a:ea typeface="游ゴシック"/>
              </a:rPr>
              <a:t>  コミュニケーションの増加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チームでの朝会(good&amp;new)</a:t>
            </a:r>
          </a:p>
          <a:p>
            <a:endParaRPr lang="en-US" altLang="ja-JP">
              <a:ea typeface="游ゴシック"/>
            </a:endParaRPr>
          </a:p>
          <a:p>
            <a:r>
              <a:rPr lang="en-US" altLang="ja-JP" b="1" err="1">
                <a:ea typeface="游ゴシック"/>
              </a:rPr>
              <a:t>PJ管理</a:t>
            </a:r>
            <a:endParaRPr lang="en-US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定期的な進捗管理やコミュニケーション</a:t>
            </a:r>
            <a:endParaRPr lang="en-US">
              <a:ea typeface="游ゴシック"/>
            </a:endParaRPr>
          </a:p>
          <a:p>
            <a:pPr marL="0" indent="0">
              <a:buNone/>
            </a:pPr>
            <a:r>
              <a:rPr lang="en-US" altLang="ja-JP">
                <a:ea typeface="游ゴシック"/>
              </a:rPr>
              <a:t>   </a:t>
            </a:r>
            <a:r>
              <a:rPr lang="en-US" altLang="ja-JP" sz="2400">
                <a:ea typeface="游ゴシック"/>
              </a:rPr>
              <a:t>→</a:t>
            </a:r>
            <a:r>
              <a:rPr lang="en-US" altLang="ja-JP" sz="2400" err="1">
                <a:ea typeface="游ゴシック"/>
              </a:rPr>
              <a:t>進捗状況をチャット等に投稿（進捗の可視化</a:t>
            </a:r>
            <a:r>
              <a:rPr lang="en-US" altLang="ja-JP" sz="2400">
                <a:ea typeface="游ゴシック"/>
              </a:rPr>
              <a:t>）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担当作業の終わった人から順次ほかの人のフォローへ</a:t>
            </a:r>
            <a:endParaRPr lang="en-US" err="1">
              <a:ea typeface="游ゴシック" panose="02110004020202020204"/>
            </a:endParaRPr>
          </a:p>
          <a:p>
            <a:pPr marL="0" indent="0">
              <a:buNone/>
            </a:pPr>
            <a:endParaRPr lang="en-US" alt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0894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89E1-2ADE-59D2-EDB2-17D7FC39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BBA92-212F-B2EF-2686-5F3834CB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9931402" cy="566207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69028-7C21-341A-64FB-A97735C2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ja-JP" altLang="en-US" b="1"/>
              <a:t>追加したかった機能</a:t>
            </a:r>
            <a:endParaRPr lang="en-US" altLang="ja-JP"/>
          </a:p>
          <a:p>
            <a:pPr lvl="1">
              <a:buFont typeface="Courier New" panose="020B0400000000000000" pitchFamily="50" charset="-128"/>
              <a:buChar char="o"/>
            </a:pPr>
            <a:r>
              <a:rPr lang="ja-JP" altLang="en-US"/>
              <a:t>ログイン機能（顧客側</a:t>
            </a:r>
            <a:r>
              <a:rPr lang="en-US" altLang="ja-JP"/>
              <a:t>/</a:t>
            </a:r>
            <a:r>
              <a:rPr lang="ja-JP" altLang="en-US"/>
              <a:t>管理者ともに）</a:t>
            </a:r>
          </a:p>
          <a:p>
            <a:pPr lvl="1">
              <a:buFont typeface="Courier New" panose="020B0400000000000000" pitchFamily="50" charset="-128"/>
              <a:buChar char="o"/>
            </a:pPr>
            <a:r>
              <a:rPr lang="ja-JP" altLang="en-US"/>
              <a:t>ＣＳＶインポート機能</a:t>
            </a:r>
            <a:endParaRPr lang="en-US" altLang="ja-JP"/>
          </a:p>
          <a:p>
            <a:pPr lvl="1">
              <a:buFont typeface="Courier New" panose="020B0400000000000000" pitchFamily="50" charset="-128"/>
              <a:buChar char="o"/>
            </a:pPr>
            <a:r>
              <a:rPr lang="ja-JP" altLang="en-US"/>
              <a:t>決済機能</a:t>
            </a:r>
            <a:endParaRPr lang="en-US" altLang="ja-JP"/>
          </a:p>
          <a:p>
            <a:pPr lvl="1">
              <a:buFont typeface="Courier New" panose="020B0400000000000000" pitchFamily="50" charset="-128"/>
              <a:buChar char="o"/>
            </a:pPr>
            <a:r>
              <a:rPr lang="ja-JP" altLang="en-US"/>
              <a:t>地域別配送料設定機能</a:t>
            </a:r>
            <a:endParaRPr lang="en-US" altLang="ja-JP"/>
          </a:p>
          <a:p>
            <a:pPr>
              <a:buFont typeface="Arial" panose="05000000000000000000" pitchFamily="2" charset="2"/>
              <a:buChar char="•"/>
            </a:pPr>
            <a:r>
              <a:rPr lang="ja-JP" altLang="en-US" b="1"/>
              <a:t>今回発見された課題と対策</a:t>
            </a:r>
            <a:endParaRPr lang="en-US" altLang="ja-JP" b="1"/>
          </a:p>
          <a:p>
            <a:pPr lvl="1">
              <a:buFont typeface="Courier New" panose="05000000000000000000" pitchFamily="2" charset="2"/>
              <a:buChar char="o"/>
            </a:pPr>
            <a:r>
              <a:rPr lang="ja-JP" altLang="en-US"/>
              <a:t>課題</a:t>
            </a:r>
            <a:endParaRPr lang="en-US" altLang="ja-JP"/>
          </a:p>
          <a:p>
            <a:pPr lvl="2">
              <a:buFont typeface="Wingdings" panose="05000000000000000000" pitchFamily="2" charset="2"/>
              <a:buChar char="§"/>
            </a:pPr>
            <a:r>
              <a:rPr lang="ja-JP" altLang="en-US"/>
              <a:t>競合が多発した</a:t>
            </a:r>
            <a:endParaRPr lang="en-US" altLang="ja-JP"/>
          </a:p>
          <a:p>
            <a:pPr lvl="1">
              <a:buFont typeface="Courier New" panose="05000000000000000000" pitchFamily="2" charset="2"/>
              <a:buChar char="o"/>
            </a:pPr>
            <a:r>
              <a:rPr lang="ja-JP" altLang="en-US"/>
              <a:t>原因</a:t>
            </a:r>
            <a:endParaRPr lang="en-US" altLang="ja-JP"/>
          </a:p>
          <a:p>
            <a:pPr lvl="2">
              <a:buFont typeface="Wingdings" panose="05000000000000000000" pitchFamily="2" charset="2"/>
              <a:buChar char="§"/>
            </a:pPr>
            <a:r>
              <a:rPr lang="ja-JP" altLang="en-US"/>
              <a:t>役割分担はできていたが具体的な作業内容を考慮しておらず、同じファイルを別の役割のメンバーが同時に編集していた</a:t>
            </a:r>
            <a:endParaRPr lang="en-US" altLang="ja-JP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ja-JP"/>
              <a:t>pull</a:t>
            </a:r>
            <a:r>
              <a:rPr lang="ja-JP" altLang="en-US"/>
              <a:t>するタイミングを決めていない</a:t>
            </a:r>
            <a:endParaRPr lang="en-US" altLang="ja-JP"/>
          </a:p>
          <a:p>
            <a:pPr lvl="1">
              <a:buFont typeface="Courier New" panose="05000000000000000000" pitchFamily="2" charset="2"/>
              <a:buChar char="o"/>
            </a:pPr>
            <a:r>
              <a:rPr lang="ja-JP" altLang="en-US"/>
              <a:t>対策</a:t>
            </a:r>
            <a:endParaRPr lang="en-US" altLang="ja-JP"/>
          </a:p>
          <a:p>
            <a:pPr lvl="2">
              <a:buFont typeface="Wingdings" panose="05000000000000000000" pitchFamily="2" charset="2"/>
              <a:buChar char="§"/>
            </a:pPr>
            <a:r>
              <a:rPr lang="ja-JP" altLang="en-US"/>
              <a:t>作業開始前に作業のルール設定を欠かさずに行う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656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766E5-8D6A-7A53-6347-3FAA6AB7F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32292-775B-7EE5-0F2A-20E5B629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9931402" cy="566207"/>
          </a:xfrm>
        </p:spPr>
        <p:txBody>
          <a:bodyPr>
            <a:noAutofit/>
          </a:bodyPr>
          <a:lstStyle/>
          <a:p>
            <a:r>
              <a:rPr lang="ja-JP" altLang="en-US" sz="3600"/>
              <a:t>成果物の紹介</a:t>
            </a:r>
            <a:endParaRPr kumimoji="1" lang="ja-JP" altLang="en-US" sz="3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C0EFB6-4C5F-6A66-2826-58C6ABA08A83}"/>
              </a:ext>
            </a:extLst>
          </p:cNvPr>
          <p:cNvSpPr txBox="1"/>
          <p:nvPr/>
        </p:nvSpPr>
        <p:spPr>
          <a:xfrm>
            <a:off x="1066800" y="1879600"/>
            <a:ext cx="993140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800">
                <a:ea typeface="游ゴシック"/>
                <a:hlinkClick r:id="rId3"/>
              </a:rPr>
              <a:t>Raffiné Home.</a:t>
            </a:r>
            <a:endParaRPr lang="en-US" altLang="ja-JP" sz="2800">
              <a:ea typeface="游ゴシック"/>
            </a:endParaRPr>
          </a:p>
          <a:p>
            <a:endParaRPr kumimoji="1" lang="en-US" altLang="ja-JP" sz="2800"/>
          </a:p>
          <a:p>
            <a:endParaRPr lang="en-US" altLang="ja-JP" sz="2800"/>
          </a:p>
          <a:p>
            <a:r>
              <a:rPr lang="ja-JP" altLang="en-US" sz="2800">
                <a:ea typeface="游ゴシック"/>
                <a:hlinkClick r:id="rId4"/>
              </a:rPr>
              <a:t>商品一覧（管理者）</a:t>
            </a:r>
          </a:p>
          <a:p>
            <a:endParaRPr lang="ja-JP" altLang="en-US" sz="28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511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F49B7-C5EB-8BA8-21C8-4046C1DB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ADD30-761C-B47F-9FC5-233597A2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0200" cy="379941"/>
          </a:xfrm>
        </p:spPr>
        <p:txBody>
          <a:bodyPr>
            <a:noAutofit/>
          </a:bodyPr>
          <a:lstStyle/>
          <a:p>
            <a:r>
              <a:rPr lang="ja-JP" altLang="en-US" sz="3600"/>
              <a:t>プロジェクト概要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A137DF-684D-04D4-E13D-3523846C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ea typeface="游ゴシック"/>
              </a:rPr>
              <a:t>テーマ：</a:t>
            </a:r>
            <a:r>
              <a:rPr lang="en-US" altLang="ja-JP" b="1" err="1">
                <a:ea typeface="游ゴシック"/>
              </a:rPr>
              <a:t>Raffinehome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開発期間：</a:t>
            </a:r>
            <a:r>
              <a:rPr lang="en-US" altLang="ja-JP" b="1">
                <a:ea typeface="游ゴシック"/>
              </a:rPr>
              <a:t>1</a:t>
            </a:r>
            <a:r>
              <a:rPr lang="ja-JP" altLang="en-US" b="1">
                <a:ea typeface="游ゴシック"/>
              </a:rPr>
              <a:t>か月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チーム体制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チーム名：</a:t>
            </a:r>
            <a:r>
              <a:rPr lang="en-US" altLang="ja-JP" err="1">
                <a:ea typeface="游ゴシック"/>
              </a:rPr>
              <a:t>teamF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メンバー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八重樫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吉田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村田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島田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伴場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西嶋</a:t>
            </a:r>
            <a:endParaRPr lang="en-US" altLang="ja-JP"/>
          </a:p>
          <a:p>
            <a:r>
              <a:rPr lang="ja-JP" altLang="en-US" b="1">
                <a:ea typeface="游ゴシック"/>
              </a:rPr>
              <a:t>開発目的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システム開発の流れ・利用される言語などの環境を知る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81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D77CC-869E-3438-76C8-346031A1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2CA38-A108-23E7-74EE-ED10514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0200" cy="379941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7AE21-3938-409D-D4C3-6E438CA5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ea typeface="游ゴシック"/>
              </a:rPr>
              <a:t>機能一覧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アーキテクチャ概要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主要な画面フロー</a:t>
            </a:r>
            <a:endParaRPr lang="en-US" altLang="ja-JP" b="1">
              <a:ea typeface="游ゴシック"/>
            </a:endParaRPr>
          </a:p>
          <a:p>
            <a:r>
              <a:rPr lang="en-US" altLang="ja-JP" b="1">
                <a:ea typeface="游ゴシック"/>
              </a:rPr>
              <a:t>ER</a:t>
            </a:r>
            <a:r>
              <a:rPr lang="ja-JP" altLang="en-US" b="1">
                <a:ea typeface="游ゴシック"/>
              </a:rPr>
              <a:t>図</a:t>
            </a:r>
            <a:endParaRPr lang="en-US" altLang="ja-JP" b="1">
              <a:ea typeface="游ゴシック"/>
            </a:endParaRPr>
          </a:p>
          <a:p>
            <a:r>
              <a:rPr lang="en-US" altLang="ja-JP" b="1">
                <a:ea typeface="游ゴシック"/>
              </a:rPr>
              <a:t>API</a:t>
            </a:r>
            <a:r>
              <a:rPr lang="ja-JP" altLang="en-US" b="1">
                <a:ea typeface="游ゴシック"/>
              </a:rPr>
              <a:t>設計のエンドポイント</a:t>
            </a:r>
            <a:endParaRPr lang="en-US" altLang="ja-JP" b="1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6466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2480C-87F8-6DA8-5591-6BDE0FC6B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F5B49-027A-21E8-AEA3-7154122A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5748868" cy="396873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  <a:r>
              <a:rPr kumimoji="1" lang="en-US" altLang="ja-JP" sz="3600"/>
              <a:t>/ </a:t>
            </a:r>
            <a:r>
              <a:rPr kumimoji="1" lang="ja-JP" altLang="en-US" sz="360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10B1B-BB18-CC0A-1D25-682F68AD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b="1">
                <a:ea typeface="游ゴシック"/>
              </a:rPr>
              <a:t>顧客側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商品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商品一覧を取得する機能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商品詳細情報を取得する機能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検索機能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カート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カートに商品を追加する機能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カートに追加した商品の数量を変更する機能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カートに追加した商品をカートから削除する機能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カートの内容をクリアする機能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注文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>
                <a:ea typeface="游ゴシック"/>
              </a:rPr>
              <a:t>在庫を確認する機能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>
                <a:ea typeface="游ゴシック"/>
              </a:rPr>
              <a:t>カート内の商品を注文する機能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注文された商品の在庫を減らす機能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注文を保存する機能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注文完了後にカートの内容をクリアする機能</a:t>
            </a:r>
            <a:endParaRPr lang="en-US" altLang="ja-JP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912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D5ED3-6D26-3AE1-D6E8-697310AD9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2E61B-C4B2-779E-1FB9-98F9D270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5748868" cy="396873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  <a:r>
              <a:rPr kumimoji="1" lang="en-US" altLang="ja-JP" sz="3600"/>
              <a:t>/ </a:t>
            </a:r>
            <a:r>
              <a:rPr kumimoji="1" lang="ja-JP" altLang="en-US" sz="360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A0B595-80A9-B9B6-9D06-7CEF4F0B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ea typeface="游ゴシック"/>
              </a:rPr>
              <a:t>管理者側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商品閲覧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商品一覧を取得する機能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管理者用の商品詳細情報を取得する機能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検索機能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商品登録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新規商品を登録する機能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商品編集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既存商品の情報を編集する機能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既存商品の情報を初期値として自動入力する機能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商品削除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既存商品を論理削除する機能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CSV</a:t>
            </a:r>
            <a:r>
              <a:rPr lang="ja-JP" altLang="en-US">
                <a:ea typeface="游ゴシック"/>
              </a:rPr>
              <a:t>エクスポート機能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商品情報を</a:t>
            </a:r>
            <a:r>
              <a:rPr lang="en-US" altLang="ja-JP"/>
              <a:t>CSV</a:t>
            </a:r>
            <a:r>
              <a:rPr lang="ja-JP" altLang="en-US"/>
              <a:t>形式でエクスポートする機能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17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E9696-D13B-D148-745D-85AA59F88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737DA-F73A-B520-E728-6DD2A6DD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  <a:r>
              <a:rPr kumimoji="1" lang="en-US" altLang="ja-JP" sz="3600"/>
              <a:t>/ </a:t>
            </a:r>
            <a:r>
              <a:rPr lang="ja-JP" altLang="en-US" sz="3600"/>
              <a:t>アーキテクチャ概要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7E3D94-C127-6912-5E3C-19C0A223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Spring Boot</a:t>
            </a:r>
            <a:endParaRPr lang="en-US" altLang="ja-JP" b="1">
              <a:solidFill>
                <a:srgbClr val="000000"/>
              </a:solidFill>
              <a:latin typeface="游ゴシック" panose="02110004020202020204"/>
              <a:ea typeface="游ゴシック" panose="020B0400000000000000" pitchFamily="34" charset="-128"/>
              <a:cs typeface="Open Sans"/>
            </a:endParaRPr>
          </a:p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Java</a:t>
            </a:r>
            <a:endParaRPr lang="en-US" altLang="ja-JP" b="1">
              <a:solidFill>
                <a:srgbClr val="000000"/>
              </a:solidFill>
              <a:latin typeface="游ゴシック" panose="02110004020202020204"/>
              <a:ea typeface="游ゴシック"/>
              <a:cs typeface="Open Sans"/>
            </a:endParaRPr>
          </a:p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JPA(Hibernate)</a:t>
            </a:r>
            <a:endParaRPr lang="en-US" altLang="ja-JP" b="1">
              <a:solidFill>
                <a:srgbClr val="000000"/>
              </a:solidFill>
              <a:latin typeface="游ゴシック" panose="02110004020202020204"/>
              <a:ea typeface="游ゴシック"/>
              <a:cs typeface="Open Sans"/>
            </a:endParaRPr>
          </a:p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H2 Database</a:t>
            </a:r>
            <a:endParaRPr lang="en-US" altLang="ja-JP" b="1">
              <a:solidFill>
                <a:srgbClr val="000000"/>
              </a:solidFill>
              <a:latin typeface="游ゴシック" panose="02110004020202020204"/>
              <a:ea typeface="游ゴシック"/>
              <a:cs typeface="Open Sans"/>
            </a:endParaRPr>
          </a:p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HTML/CSS/JavaScript(Bootstrap)</a:t>
            </a:r>
            <a:endParaRPr lang="en-US" altLang="ja-JP" b="1">
              <a:solidFill>
                <a:srgbClr val="000000"/>
              </a:solidFill>
              <a:latin typeface="游ゴシック" panose="02110004020202020204"/>
              <a:ea typeface="游ゴシック"/>
              <a:cs typeface="Open Sans"/>
            </a:endParaRPr>
          </a:p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REST API</a:t>
            </a:r>
            <a:endParaRPr lang="en-US" alt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6529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46C06-C57E-EB70-C53A-4FEC5A65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D7BBD-5657-F145-55FB-BC75C04E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>
                <a:ea typeface="游ゴシック Light"/>
              </a:rPr>
              <a:t>システムの特徴</a:t>
            </a:r>
            <a:r>
              <a:rPr kumimoji="1" lang="en-US" altLang="ja-JP" sz="3600">
                <a:ea typeface="游ゴシック Light"/>
              </a:rPr>
              <a:t>/ </a:t>
            </a:r>
            <a:r>
              <a:rPr lang="en-US" altLang="ja-JP" sz="3600" err="1">
                <a:ea typeface="游ゴシック Light"/>
              </a:rPr>
              <a:t>主要画面フロ</a:t>
            </a:r>
            <a:r>
              <a:rPr lang="en-US" altLang="ja-JP" sz="3600">
                <a:ea typeface="游ゴシック Light"/>
              </a:rPr>
              <a:t>ー</a:t>
            </a:r>
            <a:endParaRPr lang="ja-JP" altLang="en-US" sz="3600">
              <a:ea typeface="游ゴシック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C8EFD-9C25-AA77-837E-0A63C702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8" y="1717728"/>
            <a:ext cx="4997831" cy="4623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A7AD74-53A3-D142-4DD9-837AE574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23" y="1717728"/>
            <a:ext cx="5229185" cy="4623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C8FBB-F20C-3CDA-33E8-3CDFD04677D7}"/>
              </a:ext>
            </a:extLst>
          </p:cNvPr>
          <p:cNvSpPr txBox="1"/>
          <p:nvPr/>
        </p:nvSpPr>
        <p:spPr>
          <a:xfrm>
            <a:off x="708767" y="1066194"/>
            <a:ext cx="2459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ea typeface="游ゴシック"/>
              </a:rPr>
              <a:t>顧客側</a:t>
            </a:r>
            <a:endParaRPr lang="en-US">
              <a:ea typeface="游ゴシック" panose="021100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0798-DE22-FDCD-8AFA-5627F0C54FAA}"/>
              </a:ext>
            </a:extLst>
          </p:cNvPr>
          <p:cNvSpPr txBox="1"/>
          <p:nvPr/>
        </p:nvSpPr>
        <p:spPr>
          <a:xfrm>
            <a:off x="6157066" y="1066194"/>
            <a:ext cx="2459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ea typeface="游ゴシック"/>
              </a:rPr>
              <a:t>管理者側</a:t>
            </a:r>
            <a:endParaRPr lang="en-US">
              <a:ea typeface="游ゴシック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791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5097C-EABF-1089-6BEE-24B7ADE3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067B9-23A9-04A7-99A9-EB8DBDAC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  <a:r>
              <a:rPr kumimoji="1" lang="en-US" altLang="ja-JP" sz="3600"/>
              <a:t>/ </a:t>
            </a:r>
            <a:r>
              <a:rPr lang="en-US" altLang="ja-JP" sz="3600"/>
              <a:t>ER</a:t>
            </a:r>
            <a:r>
              <a:rPr lang="ja-JP" altLang="en-US" sz="3600"/>
              <a:t>図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B14176-A9C1-DC24-D7AD-A9902551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657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テーマ</vt:lpstr>
      <vt:lpstr>PowerPoint Presentation</vt:lpstr>
      <vt:lpstr>アジェンダ</vt:lpstr>
      <vt:lpstr>プロジェクト概要</vt:lpstr>
      <vt:lpstr>システムの特徴</vt:lpstr>
      <vt:lpstr>システムの特徴/ 機能一覧</vt:lpstr>
      <vt:lpstr>システムの特徴/ 機能一覧</vt:lpstr>
      <vt:lpstr>システムの特徴/ アーキテクチャ概要</vt:lpstr>
      <vt:lpstr>システムの特徴/ 主要画面フロー</vt:lpstr>
      <vt:lpstr>システムの特徴/ ER図</vt:lpstr>
      <vt:lpstr>システムの特徴/ API設計のポイント</vt:lpstr>
      <vt:lpstr>テスト・品質確保の取り組み</vt:lpstr>
      <vt:lpstr>テスト/ 単体テスト</vt:lpstr>
      <vt:lpstr>テスト/ 結合テスト</vt:lpstr>
      <vt:lpstr>テスト/ 総合テスト</vt:lpstr>
      <vt:lpstr>品質確保/ バグ管理</vt:lpstr>
      <vt:lpstr>品質確保/ テスト結果</vt:lpstr>
      <vt:lpstr>品質確保/ カバレッジ</vt:lpstr>
      <vt:lpstr>ふりかえり結果</vt:lpstr>
      <vt:lpstr>ふりかえり結果/ KPTの概要</vt:lpstr>
      <vt:lpstr>ふりかえり結果/ 印象的な成功体験</vt:lpstr>
      <vt:lpstr>ふりかえり結果/ チームビルディング・PJ管理</vt:lpstr>
      <vt:lpstr>今後の展望</vt:lpstr>
      <vt:lpstr>成果物の紹介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revision>13</cp:revision>
  <dcterms:created xsi:type="dcterms:W3CDTF">2025-07-30T03:45:12Z</dcterms:created>
  <dcterms:modified xsi:type="dcterms:W3CDTF">2025-07-30T08:51:16Z</dcterms:modified>
</cp:coreProperties>
</file>