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57" r:id="rId3"/>
    <p:sldId id="260" r:id="rId4"/>
    <p:sldId id="258" r:id="rId5"/>
    <p:sldId id="262" r:id="rId6"/>
    <p:sldId id="263" r:id="rId7"/>
    <p:sldId id="264" r:id="rId8"/>
    <p:sldId id="265" r:id="rId9"/>
    <p:sldId id="284" r:id="rId10"/>
    <p:sldId id="261" r:id="rId11"/>
    <p:sldId id="266"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完成済" id="{E09478AE-F78A-40C5-B755-0875A94B639F}">
          <p14:sldIdLst>
            <p14:sldId id="259"/>
            <p14:sldId id="257"/>
            <p14:sldId id="260"/>
            <p14:sldId id="258"/>
          </p14:sldIdLst>
        </p14:section>
        <p14:section name="無題のセクション" id="{FAF536A2-8ED8-4CEC-9F2F-6CE334CA69A2}">
          <p14:sldIdLst>
            <p14:sldId id="262"/>
            <p14:sldId id="263"/>
            <p14:sldId id="264"/>
            <p14:sldId id="265"/>
            <p14:sldId id="284"/>
            <p14:sldId id="261"/>
            <p14:sldId id="266"/>
            <p14:sldId id="268"/>
            <p14:sldId id="269"/>
          </p14:sldIdLst>
        </p14:section>
        <p14:section name="管理画面" id="{E263E003-B897-4109-A7C1-BC9DB1D6AB38}">
          <p14:sldIdLst>
            <p14:sldId id="270"/>
            <p14:sldId id="271"/>
            <p14:sldId id="272"/>
            <p14:sldId id="273"/>
            <p14:sldId id="274"/>
            <p14:sldId id="275"/>
            <p14:sldId id="276"/>
            <p14:sldId id="277"/>
            <p14:sldId id="278"/>
            <p14:sldId id="279"/>
            <p14:sldId id="280"/>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EF9FD0-B0B2-E8CA-F2A2-624296D778F7}" v="833" dt="2025-07-02T06:38:58.726"/>
    <p1510:client id="{2A7E27A8-57B7-3C1A-C219-EED63F6EAA70}" v="162" dt="2025-07-02T05:41:07.010"/>
    <p1510:client id="{39487E5D-1100-4513-83EC-87A7DD783F48}" v="375" dt="2025-07-02T06:09:40.323"/>
    <p1510:client id="{8D6FDAB6-CB0B-24E2-4F76-88D1A3694D45}" v="1246" dt="2025-07-02T08:14:42.372"/>
    <p1510:client id="{A5D67388-EA31-48B4-98A2-55D4D4967687}" v="2977" dt="2025-07-02T08:25:35.6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660"/>
  </p:normalViewPr>
  <p:slideViewPr>
    <p:cSldViewPr snapToGrid="0">
      <p:cViewPr varScale="1">
        <p:scale>
          <a:sx n="58" d="100"/>
          <a:sy n="58" d="100"/>
        </p:scale>
        <p:origin x="10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307452-3E45-4917-A3CD-252D4640E895}" type="datetimeFigureOut">
              <a:t>2025/7/2</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70CF3E-99D0-467A-858D-4CDAF77643CA}" type="slidenum">
              <a:t>‹#›</a:t>
            </a:fld>
            <a:endParaRPr kumimoji="1" lang="en-US"/>
          </a:p>
        </p:txBody>
      </p:sp>
    </p:spTree>
    <p:extLst>
      <p:ext uri="{BB962C8B-B14F-4D97-AF65-F5344CB8AC3E}">
        <p14:creationId xmlns:p14="http://schemas.microsoft.com/office/powerpoint/2010/main" val="347712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292929"/>
                </a:solidFill>
              </a:rPr>
              <a:t> </a:t>
            </a:r>
            <a:r>
              <a:rPr lang="en-US">
                <a:solidFill>
                  <a:srgbClr val="0451A5"/>
                </a:solidFill>
              </a:rPr>
              <a:t>-</a:t>
            </a:r>
            <a:r>
              <a:rPr lang="en-US">
                <a:solidFill>
                  <a:srgbClr val="292929"/>
                </a:solidFill>
              </a:rPr>
              <a:t> F05 </a:t>
            </a:r>
            <a:r>
              <a:rPr lang="en-US" altLang="ja-JP">
                <a:solidFill>
                  <a:srgbClr val="292929"/>
                </a:solidFill>
                <a:ea typeface="游ゴシック"/>
              </a:rPr>
              <a:t> </a:t>
            </a:r>
            <a:r>
              <a:rPr lang="ja-JP" altLang="en-US" err="1">
                <a:solidFill>
                  <a:srgbClr val="292929"/>
                </a:solidFill>
                <a:ea typeface="游ゴシック"/>
              </a:rPr>
              <a:t>購入手続きページ（ゲスト</a:t>
            </a:r>
            <a:r>
              <a:rPr lang="en-US">
                <a:solidFill>
                  <a:srgbClr val="292929"/>
                </a:solidFill>
              </a:rPr>
              <a:t>）</a:t>
            </a:r>
            <a:endParaRPr lang="en-US"/>
          </a:p>
          <a:p>
            <a:r>
              <a:rPr lang="en-US">
                <a:solidFill>
                  <a:srgbClr val="292929"/>
                </a:solidFill>
              </a:rPr>
              <a:t>   </a:t>
            </a:r>
            <a:r>
              <a:rPr lang="en-US">
                <a:solidFill>
                  <a:srgbClr val="0451A5"/>
                </a:solidFill>
              </a:rPr>
              <a:t>-</a:t>
            </a:r>
            <a:r>
              <a:rPr lang="en-US" altLang="ja-JP">
                <a:solidFill>
                  <a:srgbClr val="292929"/>
                </a:solidFill>
                <a:ea typeface="游ゴシック"/>
              </a:rPr>
              <a:t> </a:t>
            </a:r>
            <a:r>
              <a:rPr lang="ja-JP" altLang="en-US" err="1">
                <a:solidFill>
                  <a:srgbClr val="292929"/>
                </a:solidFill>
                <a:ea typeface="游ゴシック"/>
              </a:rPr>
              <a:t>配送先住所・支払方法の入力フォーム（登録不要で注文可</a:t>
            </a:r>
            <a:r>
              <a:rPr lang="en-US">
                <a:solidFill>
                  <a:srgbClr val="292929"/>
                </a:solidFill>
              </a:rPr>
              <a:t>）</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4770CF3E-99D0-467A-858D-4CDAF77643CA}" type="slidenum">
              <a:t>5</a:t>
            </a:fld>
            <a:endParaRPr kumimoji="1" lang="en-US"/>
          </a:p>
        </p:txBody>
      </p:sp>
    </p:spTree>
    <p:extLst>
      <p:ext uri="{BB962C8B-B14F-4D97-AF65-F5344CB8AC3E}">
        <p14:creationId xmlns:p14="http://schemas.microsoft.com/office/powerpoint/2010/main" val="1234970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5DDF64-227C-5B84-1F38-A14CB99E0F9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5AEF743-927D-25A1-F10B-11DBD315C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043653D-66D3-D28A-DE35-93DB2A99F83E}"/>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52067482-5277-BB1B-5BE5-54DE44E48BC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768E88-EA8B-CBA1-160C-61C85F2C22ED}"/>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88995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02EF09-B019-1CD8-AEA0-BFCC7D1EC3E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5C237D2-7D31-9D0A-781A-8040B3C31AA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9C80B9-EF6E-6057-1417-09C4FEB27CEB}"/>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394EED6A-0ED6-8C1A-0A78-5E325D7DBAF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C170C7-6623-24AA-E049-54288F3E8F59}"/>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477370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1B0A959-44AD-86C4-C813-8465B538E3E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8CA5549-FF39-BD1C-CBB8-D738B136EA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9BBF93-F954-591D-EC0F-647A9F9E044A}"/>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9626CC72-FBC8-AD53-D7FA-FF7B5636EC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1751BBE-B4EE-7E53-734B-B4771116968B}"/>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42163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C49C6-B627-5976-F19B-EBCBCDB7D6F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58D9A15-9A48-CCD5-1FC5-29A89CB4BA6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5DBECA-6959-7D73-3B83-215395607D41}"/>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62BB815B-969D-760D-CF80-672CD8705D4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20483C-1DD3-FE24-4692-77959B274CB2}"/>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600689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D0BE5B-BE7C-706C-1FA6-9DD66D59463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967201-E0CA-7F78-8220-C00EF30D80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0E2D0D1-F3EA-EBA5-06BE-127839504B42}"/>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A3AFF7BC-F50D-8173-01F0-EEAD89D3B36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E7CEB8-9BF4-9259-E9CA-A44FE5101548}"/>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14235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713D02-734C-3A0B-DC35-FEAEE9BAF55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D554D9-7D1E-D605-B115-A4347091F18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2909F7C-B4B8-0363-D310-A21DFAA41D3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1A22A52-AC33-3F04-8131-AB37EB785254}"/>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1240A8A2-497D-CE52-9013-74CADB22E7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18490A-91E6-5AAB-F8F2-4D73C93820D4}"/>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14145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76D854-57D4-9E1C-0507-28F8D912B97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15E8C4-A198-2178-0752-3AE41D6C5A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0D90E63-9F24-D148-C4E3-10AC6A49361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610D415-924C-D174-1CBA-59443FAF38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890DC4-2D7D-E716-BDB4-6A5A63D0C9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8CF79E2-4D2C-20FC-610B-785C10AC8F04}"/>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8" name="フッター プレースホルダー 7">
            <a:extLst>
              <a:ext uri="{FF2B5EF4-FFF2-40B4-BE49-F238E27FC236}">
                <a16:creationId xmlns:a16="http://schemas.microsoft.com/office/drawing/2014/main" id="{69FFB262-86DD-98C8-35A0-C18222EDB61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788F4C6-AD73-10E4-C9B5-627796B6C51A}"/>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474324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A4E619-416D-E34D-433E-0D39EC266BC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DF730D-D539-EB12-33C4-43A6F776DA3E}"/>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4" name="フッター プレースホルダー 3">
            <a:extLst>
              <a:ext uri="{FF2B5EF4-FFF2-40B4-BE49-F238E27FC236}">
                <a16:creationId xmlns:a16="http://schemas.microsoft.com/office/drawing/2014/main" id="{4C50E064-C528-3FD7-7292-11748E06A8E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A2DAD0-540E-8CBE-EA95-121AAD3154D2}"/>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625782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63C5066-A036-E1E4-9266-CACF590A509A}"/>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3" name="フッター プレースホルダー 2">
            <a:extLst>
              <a:ext uri="{FF2B5EF4-FFF2-40B4-BE49-F238E27FC236}">
                <a16:creationId xmlns:a16="http://schemas.microsoft.com/office/drawing/2014/main" id="{1B2032EF-2CF0-C412-52E8-A66B199AB6A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2925A46-AF7E-B471-FB0B-52818706FEED}"/>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2329817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455065-749C-44F1-6389-1984991DDB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869F404-676A-10DD-6C78-8860CFC12F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CAEEB3-1780-BBE5-DB9F-E50C8A323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2ABA974-3896-3B5B-B864-A764205FA44B}"/>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E8DF3370-545D-EB9B-6B79-D57B3862B00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62CEB52-2E6C-BC0A-57E9-23C4B888B583}"/>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1897313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48A9BA-2111-9F0E-3106-5D38455732E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ABD9D0A-C1B8-1535-A3DF-8F103AB220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20FADAD8-9B8A-F3D5-9A74-85D5241034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22916EB-9076-884F-1C50-7682821ADAFD}"/>
              </a:ext>
            </a:extLst>
          </p:cNvPr>
          <p:cNvSpPr>
            <a:spLocks noGrp="1"/>
          </p:cNvSpPr>
          <p:nvPr>
            <p:ph type="dt" sz="half" idx="10"/>
          </p:nvPr>
        </p:nvSpPr>
        <p:spPr/>
        <p:txBody>
          <a:bodyPr/>
          <a:lstStyle/>
          <a:p>
            <a:fld id="{6F16262A-0552-4CE6-A1DE-D0B5919D9E33}" type="datetimeFigureOut">
              <a:rPr kumimoji="1" lang="ja-JP" altLang="en-US" smtClean="0"/>
              <a:t>2025/7/2</a:t>
            </a:fld>
            <a:endParaRPr kumimoji="1" lang="ja-JP" altLang="en-US"/>
          </a:p>
        </p:txBody>
      </p:sp>
      <p:sp>
        <p:nvSpPr>
          <p:cNvPr id="6" name="フッター プレースホルダー 5">
            <a:extLst>
              <a:ext uri="{FF2B5EF4-FFF2-40B4-BE49-F238E27FC236}">
                <a16:creationId xmlns:a16="http://schemas.microsoft.com/office/drawing/2014/main" id="{AA11A8A5-C441-EFD5-29D2-B4FC824C44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352C149-F36F-0F95-9372-5E60283206BC}"/>
              </a:ext>
            </a:extLst>
          </p:cNvPr>
          <p:cNvSpPr>
            <a:spLocks noGrp="1"/>
          </p:cNvSpPr>
          <p:nvPr>
            <p:ph type="sldNum" sz="quarter" idx="12"/>
          </p:nvPr>
        </p:nvSpPr>
        <p:spPr/>
        <p:txBody>
          <a:body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31686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952C7B4-5F91-0096-F82A-6A1A180347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324511E-1EC8-A60D-D10C-C1F7B6A13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6984EB-9E83-C489-BA28-0CC7740EC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16262A-0552-4CE6-A1DE-D0B5919D9E33}" type="datetimeFigureOut">
              <a:rPr kumimoji="1" lang="ja-JP" altLang="en-US" smtClean="0"/>
              <a:t>2025/7/2</a:t>
            </a:fld>
            <a:endParaRPr kumimoji="1" lang="ja-JP" altLang="en-US"/>
          </a:p>
        </p:txBody>
      </p:sp>
      <p:sp>
        <p:nvSpPr>
          <p:cNvPr id="5" name="フッター プレースホルダー 4">
            <a:extLst>
              <a:ext uri="{FF2B5EF4-FFF2-40B4-BE49-F238E27FC236}">
                <a16:creationId xmlns:a16="http://schemas.microsoft.com/office/drawing/2014/main" id="{DCBE47BB-DA77-F104-04F9-FB178E84A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728C28A-D2E8-5070-FD03-AFD4DE800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C9D1D-7279-499C-AEF4-CFC2F81A3FD8}" type="slidenum">
              <a:rPr kumimoji="1" lang="ja-JP" altLang="en-US" smtClean="0"/>
              <a:t>‹#›</a:t>
            </a:fld>
            <a:endParaRPr kumimoji="1" lang="ja-JP" altLang="en-US"/>
          </a:p>
        </p:txBody>
      </p:sp>
    </p:spTree>
    <p:extLst>
      <p:ext uri="{BB962C8B-B14F-4D97-AF65-F5344CB8AC3E}">
        <p14:creationId xmlns:p14="http://schemas.microsoft.com/office/powerpoint/2010/main" val="3279849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トップページ</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正方形/長方形 2">
            <a:extLst>
              <a:ext uri="{FF2B5EF4-FFF2-40B4-BE49-F238E27FC236}">
                <a16:creationId xmlns:a16="http://schemas.microsoft.com/office/drawing/2014/main" id="{E14796AE-C4D0-3C62-0BEB-CEB1A6B94AEF}"/>
              </a:ext>
            </a:extLst>
          </p:cNvPr>
          <p:cNvSpPr/>
          <p:nvPr/>
        </p:nvSpPr>
        <p:spPr>
          <a:xfrm>
            <a:off x="3272646" y="2994855"/>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ysClr val="windowText" lastClr="000000"/>
                </a:solidFill>
              </a:rPr>
              <a:t>検索</a:t>
            </a:r>
          </a:p>
        </p:txBody>
      </p:sp>
      <p:sp>
        <p:nvSpPr>
          <p:cNvPr id="6" name="正方形/長方形 5">
            <a:extLst>
              <a:ext uri="{FF2B5EF4-FFF2-40B4-BE49-F238E27FC236}">
                <a16:creationId xmlns:a16="http://schemas.microsoft.com/office/drawing/2014/main" id="{06BE3BD8-1DF5-24B8-142C-A5D278D86CD8}"/>
              </a:ext>
            </a:extLst>
          </p:cNvPr>
          <p:cNvSpPr/>
          <p:nvPr/>
        </p:nvSpPr>
        <p:spPr>
          <a:xfrm>
            <a:off x="2794958" y="3644660"/>
            <a:ext cx="6452559" cy="16174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商品一覧へ</a:t>
            </a:r>
          </a:p>
        </p:txBody>
      </p:sp>
      <p:sp>
        <p:nvSpPr>
          <p:cNvPr id="7" name="正方形/長方形 6">
            <a:extLst>
              <a:ext uri="{FF2B5EF4-FFF2-40B4-BE49-F238E27FC236}">
                <a16:creationId xmlns:a16="http://schemas.microsoft.com/office/drawing/2014/main" id="{0F3E8912-0AB6-32D2-DCF4-F5F768CB2167}"/>
              </a:ext>
            </a:extLst>
          </p:cNvPr>
          <p:cNvSpPr/>
          <p:nvPr/>
        </p:nvSpPr>
        <p:spPr>
          <a:xfrm>
            <a:off x="2794957" y="1423358"/>
            <a:ext cx="6452559" cy="12249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企業ロゴ</a:t>
            </a:r>
          </a:p>
        </p:txBody>
      </p:sp>
    </p:spTree>
    <p:extLst>
      <p:ext uri="{BB962C8B-B14F-4D97-AF65-F5344CB8AC3E}">
        <p14:creationId xmlns:p14="http://schemas.microsoft.com/office/powerpoint/2010/main" val="2861596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プライバシーポリシー</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プライバシーポリシー</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3" name="TextBox 2">
            <a:extLst>
              <a:ext uri="{FF2B5EF4-FFF2-40B4-BE49-F238E27FC236}">
                <a16:creationId xmlns:a16="http://schemas.microsoft.com/office/drawing/2014/main" id="{4A6CC6D9-5C6E-3DD0-1FF3-16794F7BB586}"/>
              </a:ext>
            </a:extLst>
          </p:cNvPr>
          <p:cNvSpPr txBox="1"/>
          <p:nvPr/>
        </p:nvSpPr>
        <p:spPr>
          <a:xfrm>
            <a:off x="400556" y="1712273"/>
            <a:ext cx="328484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プライバシーポリシー</a:t>
            </a:r>
            <a:endParaRPr lang="en-US" b="1">
              <a:ea typeface="游ゴシック"/>
            </a:endParaRPr>
          </a:p>
        </p:txBody>
      </p:sp>
      <p:sp>
        <p:nvSpPr>
          <p:cNvPr id="14" name="TextBox 13">
            <a:extLst>
              <a:ext uri="{FF2B5EF4-FFF2-40B4-BE49-F238E27FC236}">
                <a16:creationId xmlns:a16="http://schemas.microsoft.com/office/drawing/2014/main" id="{45580A28-6A27-654E-3E52-4F2E51BA5F58}"/>
              </a:ext>
            </a:extLst>
          </p:cNvPr>
          <p:cNvSpPr txBox="1"/>
          <p:nvPr/>
        </p:nvSpPr>
        <p:spPr>
          <a:xfrm>
            <a:off x="396508" y="3052710"/>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個人情報の利用目的</a:t>
            </a:r>
            <a:endParaRPr lang="en-US" b="1">
              <a:ea typeface="游ゴシック"/>
            </a:endParaRPr>
          </a:p>
        </p:txBody>
      </p:sp>
      <p:sp>
        <p:nvSpPr>
          <p:cNvPr id="15" name="TextBox 14">
            <a:extLst>
              <a:ext uri="{FF2B5EF4-FFF2-40B4-BE49-F238E27FC236}">
                <a16:creationId xmlns:a16="http://schemas.microsoft.com/office/drawing/2014/main" id="{5C09EDF7-7F7A-8110-76A7-DE31751590ED}"/>
              </a:ext>
            </a:extLst>
          </p:cNvPr>
          <p:cNvSpPr txBox="1"/>
          <p:nvPr/>
        </p:nvSpPr>
        <p:spPr>
          <a:xfrm>
            <a:off x="396507" y="4102021"/>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個人情報の第三者提供</a:t>
            </a:r>
            <a:endParaRPr lang="en-US" b="1">
              <a:ea typeface="游ゴシック"/>
            </a:endParaRPr>
          </a:p>
        </p:txBody>
      </p:sp>
      <p:sp>
        <p:nvSpPr>
          <p:cNvPr id="16" name="TextBox 15">
            <a:extLst>
              <a:ext uri="{FF2B5EF4-FFF2-40B4-BE49-F238E27FC236}">
                <a16:creationId xmlns:a16="http://schemas.microsoft.com/office/drawing/2014/main" id="{399377A1-667E-7E71-F42D-F99540A9558B}"/>
              </a:ext>
            </a:extLst>
          </p:cNvPr>
          <p:cNvSpPr txBox="1"/>
          <p:nvPr/>
        </p:nvSpPr>
        <p:spPr>
          <a:xfrm>
            <a:off x="401761" y="2090569"/>
            <a:ext cx="110151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ea typeface="游ゴシック"/>
              </a:rPr>
              <a:t>当サイトでは、個人情報の保護およびその適切な取り扱いについて、以下のとおりプライバシーポリシーを定めております</a:t>
            </a:r>
            <a:endParaRPr lang="en-US"/>
          </a:p>
        </p:txBody>
      </p:sp>
      <p:cxnSp>
        <p:nvCxnSpPr>
          <p:cNvPr id="24" name="Straight Arrow Connector 23">
            <a:extLst>
              <a:ext uri="{FF2B5EF4-FFF2-40B4-BE49-F238E27FC236}">
                <a16:creationId xmlns:a16="http://schemas.microsoft.com/office/drawing/2014/main" id="{7AF82D31-A867-0F63-3C47-CD8EE4B45F04}"/>
              </a:ext>
            </a:extLst>
          </p:cNvPr>
          <p:cNvCxnSpPr/>
          <p:nvPr/>
        </p:nvCxnSpPr>
        <p:spPr>
          <a:xfrm>
            <a:off x="402620" y="3416959"/>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2858C8FD-E563-A03C-7246-642094CA6757}"/>
              </a:ext>
            </a:extLst>
          </p:cNvPr>
          <p:cNvCxnSpPr/>
          <p:nvPr/>
        </p:nvCxnSpPr>
        <p:spPr>
          <a:xfrm>
            <a:off x="402620" y="4466270"/>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122FF3B3-A2F5-0F2C-5329-9BF790BB43E8}"/>
              </a:ext>
            </a:extLst>
          </p:cNvPr>
          <p:cNvCxnSpPr/>
          <p:nvPr/>
        </p:nvCxnSpPr>
        <p:spPr>
          <a:xfrm>
            <a:off x="402620" y="5503090"/>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33640674-5677-6F2E-BACB-1561DD151F66}"/>
              </a:ext>
            </a:extLst>
          </p:cNvPr>
          <p:cNvSpPr txBox="1"/>
          <p:nvPr/>
        </p:nvSpPr>
        <p:spPr>
          <a:xfrm>
            <a:off x="396506" y="5138840"/>
            <a:ext cx="65125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個人情報の開示および訂正・削除</a:t>
            </a:r>
            <a:endParaRPr lang="en-US" b="1">
              <a:ea typeface="游ゴシック"/>
            </a:endParaRPr>
          </a:p>
        </p:txBody>
      </p:sp>
      <p:sp>
        <p:nvSpPr>
          <p:cNvPr id="33" name="TextBox 32">
            <a:extLst>
              <a:ext uri="{FF2B5EF4-FFF2-40B4-BE49-F238E27FC236}">
                <a16:creationId xmlns:a16="http://schemas.microsoft.com/office/drawing/2014/main" id="{D49155A5-362F-86EC-F000-7E4DB7F59A17}"/>
              </a:ext>
            </a:extLst>
          </p:cNvPr>
          <p:cNvSpPr txBox="1"/>
          <p:nvPr/>
        </p:nvSpPr>
        <p:spPr>
          <a:xfrm>
            <a:off x="401683" y="348661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
        <p:nvSpPr>
          <p:cNvPr id="35" name="TextBox 34">
            <a:extLst>
              <a:ext uri="{FF2B5EF4-FFF2-40B4-BE49-F238E27FC236}">
                <a16:creationId xmlns:a16="http://schemas.microsoft.com/office/drawing/2014/main" id="{3D6FB5ED-2FA0-0F71-53B4-2228FDB109FB}"/>
              </a:ext>
            </a:extLst>
          </p:cNvPr>
          <p:cNvSpPr txBox="1"/>
          <p:nvPr/>
        </p:nvSpPr>
        <p:spPr>
          <a:xfrm>
            <a:off x="401682" y="453592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
        <p:nvSpPr>
          <p:cNvPr id="47" name="TextBox 46">
            <a:extLst>
              <a:ext uri="{FF2B5EF4-FFF2-40B4-BE49-F238E27FC236}">
                <a16:creationId xmlns:a16="http://schemas.microsoft.com/office/drawing/2014/main" id="{68C98F86-816F-CA2E-40F7-9C1EB71FC9F8}"/>
              </a:ext>
            </a:extLst>
          </p:cNvPr>
          <p:cNvSpPr txBox="1"/>
          <p:nvPr/>
        </p:nvSpPr>
        <p:spPr>
          <a:xfrm>
            <a:off x="401682" y="5572747"/>
            <a:ext cx="5212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ea typeface="游ゴシック"/>
              </a:rPr>
              <a:t>xxxxxxxxxxxxxxxxxxxxxxxxxxxxxxxxxxxxxxxxxxx</a:t>
            </a:r>
            <a:endParaRPr lang="en-US" err="1"/>
          </a:p>
        </p:txBody>
      </p:sp>
    </p:spTree>
    <p:extLst>
      <p:ext uri="{BB962C8B-B14F-4D97-AF65-F5344CB8AC3E}">
        <p14:creationId xmlns:p14="http://schemas.microsoft.com/office/powerpoint/2010/main" val="80585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エラーページ</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エラーページ</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15" name="TextBox 14">
            <a:extLst>
              <a:ext uri="{FF2B5EF4-FFF2-40B4-BE49-F238E27FC236}">
                <a16:creationId xmlns:a16="http://schemas.microsoft.com/office/drawing/2014/main" id="{26592380-4CDC-9082-D27C-F6A5870E940E}"/>
              </a:ext>
            </a:extLst>
          </p:cNvPr>
          <p:cNvSpPr txBox="1"/>
          <p:nvPr/>
        </p:nvSpPr>
        <p:spPr>
          <a:xfrm>
            <a:off x="3973522" y="3646907"/>
            <a:ext cx="424795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ea typeface="游ゴシック"/>
              </a:rPr>
              <a:t>404 Not Found</a:t>
            </a:r>
          </a:p>
        </p:txBody>
      </p:sp>
      <p:pic>
        <p:nvPicPr>
          <p:cNvPr id="16" name="Graphic 15" descr="警告 枠線">
            <a:extLst>
              <a:ext uri="{FF2B5EF4-FFF2-40B4-BE49-F238E27FC236}">
                <a16:creationId xmlns:a16="http://schemas.microsoft.com/office/drawing/2014/main" id="{1A928BD5-3C0E-AF30-082C-1EF2760C0DE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26571" y="1797572"/>
            <a:ext cx="1726366" cy="1638924"/>
          </a:xfrm>
          <a:prstGeom prst="rect">
            <a:avLst/>
          </a:prstGeom>
        </p:spPr>
      </p:pic>
      <p:sp>
        <p:nvSpPr>
          <p:cNvPr id="23" name="TextBox 22">
            <a:extLst>
              <a:ext uri="{FF2B5EF4-FFF2-40B4-BE49-F238E27FC236}">
                <a16:creationId xmlns:a16="http://schemas.microsoft.com/office/drawing/2014/main" id="{2F226B10-BD5A-F4CF-9D61-73ED48B91A9D}"/>
              </a:ext>
            </a:extLst>
          </p:cNvPr>
          <p:cNvSpPr txBox="1"/>
          <p:nvPr/>
        </p:nvSpPr>
        <p:spPr>
          <a:xfrm>
            <a:off x="3233162" y="4482693"/>
            <a:ext cx="571899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游ゴシック"/>
              </a:rPr>
              <a:t>お探しのページが見つかりませんでした</a:t>
            </a:r>
            <a:endParaRPr lang="en-US" sz="2400" b="1">
              <a:ea typeface="游ゴシック"/>
            </a:endParaRPr>
          </a:p>
        </p:txBody>
      </p:sp>
      <p:sp>
        <p:nvSpPr>
          <p:cNvPr id="24" name="Flowchart: Terminator 23">
            <a:extLst>
              <a:ext uri="{FF2B5EF4-FFF2-40B4-BE49-F238E27FC236}">
                <a16:creationId xmlns:a16="http://schemas.microsoft.com/office/drawing/2014/main" id="{E2ACDF7F-DF46-613D-9FB5-1CAB54AC6D6A}"/>
              </a:ext>
            </a:extLst>
          </p:cNvPr>
          <p:cNvSpPr/>
          <p:nvPr/>
        </p:nvSpPr>
        <p:spPr>
          <a:xfrm>
            <a:off x="4621738" y="5352022"/>
            <a:ext cx="2931762" cy="708726"/>
          </a:xfrm>
          <a:prstGeom prst="flowChartTermina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ea typeface="游ゴシック"/>
              </a:rPr>
              <a:t>トップページへ戻る</a:t>
            </a:r>
            <a:endParaRPr lang="en-US" b="1">
              <a:ea typeface="游ゴシック"/>
            </a:endParaRPr>
          </a:p>
        </p:txBody>
      </p:sp>
    </p:spTree>
    <p:extLst>
      <p:ext uri="{BB962C8B-B14F-4D97-AF65-F5344CB8AC3E}">
        <p14:creationId xmlns:p14="http://schemas.microsoft.com/office/powerpoint/2010/main" val="182980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ヘルプページ</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ヘルプページ</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grpSp>
        <p:nvGrpSpPr>
          <p:cNvPr id="56" name="Group 55">
            <a:extLst>
              <a:ext uri="{FF2B5EF4-FFF2-40B4-BE49-F238E27FC236}">
                <a16:creationId xmlns:a16="http://schemas.microsoft.com/office/drawing/2014/main" id="{5767FDF4-729A-7050-A7F9-62BA88BCDCBF}"/>
              </a:ext>
            </a:extLst>
          </p:cNvPr>
          <p:cNvGrpSpPr/>
          <p:nvPr/>
        </p:nvGrpSpPr>
        <p:grpSpPr>
          <a:xfrm>
            <a:off x="2101504" y="1412197"/>
            <a:ext cx="7983593" cy="5034637"/>
            <a:chOff x="2101504" y="1412197"/>
            <a:chExt cx="7983593" cy="5034637"/>
          </a:xfrm>
        </p:grpSpPr>
        <p:sp>
          <p:nvSpPr>
            <p:cNvPr id="3" name="TextBox 2">
              <a:extLst>
                <a:ext uri="{FF2B5EF4-FFF2-40B4-BE49-F238E27FC236}">
                  <a16:creationId xmlns:a16="http://schemas.microsoft.com/office/drawing/2014/main" id="{495FE50A-1803-1DFF-B1C3-62413B964950}"/>
                </a:ext>
              </a:extLst>
            </p:cNvPr>
            <p:cNvSpPr txBox="1"/>
            <p:nvPr/>
          </p:nvSpPr>
          <p:spPr>
            <a:xfrm>
              <a:off x="5462345" y="1412197"/>
              <a:ext cx="12554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000" b="1">
                  <a:solidFill>
                    <a:srgbClr val="FFC000"/>
                  </a:solidFill>
                  <a:ea typeface="游ゴシック"/>
                </a:rPr>
                <a:t>FAQ</a:t>
              </a:r>
              <a:endParaRPr lang="en-US" sz="4000" b="1">
                <a:solidFill>
                  <a:srgbClr val="FFC000"/>
                </a:solidFill>
              </a:endParaRPr>
            </a:p>
          </p:txBody>
        </p:sp>
        <p:sp>
          <p:nvSpPr>
            <p:cNvPr id="14" name="TextBox 13">
              <a:extLst>
                <a:ext uri="{FF2B5EF4-FFF2-40B4-BE49-F238E27FC236}">
                  <a16:creationId xmlns:a16="http://schemas.microsoft.com/office/drawing/2014/main" id="{FC380FFB-544D-F381-5579-7DDF8F0C6FF5}"/>
                </a:ext>
              </a:extLst>
            </p:cNvPr>
            <p:cNvSpPr txBox="1"/>
            <p:nvPr/>
          </p:nvSpPr>
          <p:spPr>
            <a:xfrm>
              <a:off x="5195579" y="2122752"/>
              <a:ext cx="179625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よくあるご質問</a:t>
              </a:r>
              <a:endParaRPr lang="en-US" b="1">
                <a:ea typeface="游ゴシック"/>
              </a:endParaRPr>
            </a:p>
          </p:txBody>
        </p:sp>
        <p:cxnSp>
          <p:nvCxnSpPr>
            <p:cNvPr id="15" name="Straight Arrow Connector 14">
              <a:extLst>
                <a:ext uri="{FF2B5EF4-FFF2-40B4-BE49-F238E27FC236}">
                  <a16:creationId xmlns:a16="http://schemas.microsoft.com/office/drawing/2014/main" id="{122FF3B3-A2F5-0F2C-5329-9BF790BB43E8}"/>
                </a:ext>
              </a:extLst>
            </p:cNvPr>
            <p:cNvCxnSpPr/>
            <p:nvPr/>
          </p:nvCxnSpPr>
          <p:spPr>
            <a:xfrm>
              <a:off x="2101505" y="2642467"/>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8CA8A91E-051D-A766-4091-70849C55E4A1}"/>
                </a:ext>
              </a:extLst>
            </p:cNvPr>
            <p:cNvCxnSpPr>
              <a:cxnSpLocks/>
            </p:cNvCxnSpPr>
            <p:nvPr/>
          </p:nvCxnSpPr>
          <p:spPr>
            <a:xfrm>
              <a:off x="2101504" y="3954106"/>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03F97F7-F79F-E94B-F25B-273B9AE2AC9F}"/>
                </a:ext>
              </a:extLst>
            </p:cNvPr>
            <p:cNvCxnSpPr>
              <a:cxnSpLocks/>
            </p:cNvCxnSpPr>
            <p:nvPr/>
          </p:nvCxnSpPr>
          <p:spPr>
            <a:xfrm>
              <a:off x="2101504" y="5240762"/>
              <a:ext cx="7983592" cy="14287"/>
            </a:xfrm>
            <a:prstGeom prst="straightConnector1">
              <a:avLst/>
            </a:prstGeom>
            <a:ln>
              <a:solidFill>
                <a:schemeClr val="bg2"/>
              </a:solidFill>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AA6232D3-5BA7-47C5-2345-4A216F755AC4}"/>
                </a:ext>
              </a:extLst>
            </p:cNvPr>
            <p:cNvSpPr txBox="1"/>
            <p:nvPr/>
          </p:nvSpPr>
          <p:spPr>
            <a:xfrm>
              <a:off x="2116875" y="2785129"/>
              <a:ext cx="54271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solidFill>
                    <a:srgbClr val="FFC000"/>
                  </a:solidFill>
                  <a:ea typeface="游ゴシック"/>
                </a:rPr>
                <a:t>Q</a:t>
              </a:r>
            </a:p>
          </p:txBody>
        </p:sp>
        <p:sp>
          <p:nvSpPr>
            <p:cNvPr id="28" name="TextBox 27">
              <a:extLst>
                <a:ext uri="{FF2B5EF4-FFF2-40B4-BE49-F238E27FC236}">
                  <a16:creationId xmlns:a16="http://schemas.microsoft.com/office/drawing/2014/main" id="{B420F33B-F3AA-CCED-F5C3-44A78925E60D}"/>
                </a:ext>
              </a:extLst>
            </p:cNvPr>
            <p:cNvSpPr txBox="1"/>
            <p:nvPr/>
          </p:nvSpPr>
          <p:spPr>
            <a:xfrm>
              <a:off x="2126105" y="4124794"/>
              <a:ext cx="5321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C000"/>
                  </a:solidFill>
                </a:rPr>
                <a:t>Q</a:t>
              </a:r>
              <a:endParaRPr lang="en-US"/>
            </a:p>
          </p:txBody>
        </p:sp>
        <p:sp>
          <p:nvSpPr>
            <p:cNvPr id="31" name="TextBox 30">
              <a:extLst>
                <a:ext uri="{FF2B5EF4-FFF2-40B4-BE49-F238E27FC236}">
                  <a16:creationId xmlns:a16="http://schemas.microsoft.com/office/drawing/2014/main" id="{F50D1166-113F-CB2E-C8F0-59CDE5BDCA08}"/>
                </a:ext>
              </a:extLst>
            </p:cNvPr>
            <p:cNvSpPr txBox="1"/>
            <p:nvPr/>
          </p:nvSpPr>
          <p:spPr>
            <a:xfrm>
              <a:off x="2113613" y="5411450"/>
              <a:ext cx="5321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rgbClr val="FFC000"/>
                  </a:solidFill>
                </a:rPr>
                <a:t>Q</a:t>
              </a:r>
              <a:endParaRPr lang="en-US"/>
            </a:p>
          </p:txBody>
        </p:sp>
        <p:sp>
          <p:nvSpPr>
            <p:cNvPr id="32" name="TextBox 31">
              <a:extLst>
                <a:ext uri="{FF2B5EF4-FFF2-40B4-BE49-F238E27FC236}">
                  <a16:creationId xmlns:a16="http://schemas.microsoft.com/office/drawing/2014/main" id="{301B6CBA-D25F-E5BA-21B8-47427B5EB196}"/>
                </a:ext>
              </a:extLst>
            </p:cNvPr>
            <p:cNvSpPr txBox="1"/>
            <p:nvPr/>
          </p:nvSpPr>
          <p:spPr>
            <a:xfrm>
              <a:off x="2655735" y="3305737"/>
              <a:ext cx="52843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a:ea typeface="游ゴシック"/>
                </a:rPr>
                <a:t>A</a:t>
              </a:r>
            </a:p>
          </p:txBody>
        </p:sp>
        <p:sp>
          <p:nvSpPr>
            <p:cNvPr id="33" name="TextBox 32">
              <a:extLst>
                <a:ext uri="{FF2B5EF4-FFF2-40B4-BE49-F238E27FC236}">
                  <a16:creationId xmlns:a16="http://schemas.microsoft.com/office/drawing/2014/main" id="{587D2BC0-4EC7-25AA-0FBC-69431ADED70B}"/>
                </a:ext>
              </a:extLst>
            </p:cNvPr>
            <p:cNvSpPr txBox="1"/>
            <p:nvPr/>
          </p:nvSpPr>
          <p:spPr>
            <a:xfrm>
              <a:off x="2650761" y="4649450"/>
              <a:ext cx="5071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a:t>
              </a:r>
              <a:r>
                <a:rPr lang="en-US" sz="2800">
                  <a:ea typeface="游ゴシック"/>
                </a:rPr>
                <a:t>​</a:t>
              </a:r>
              <a:endParaRPr lang="en-US"/>
            </a:p>
          </p:txBody>
        </p:sp>
        <p:sp>
          <p:nvSpPr>
            <p:cNvPr id="35" name="TextBox 34">
              <a:extLst>
                <a:ext uri="{FF2B5EF4-FFF2-40B4-BE49-F238E27FC236}">
                  <a16:creationId xmlns:a16="http://schemas.microsoft.com/office/drawing/2014/main" id="{E1AA8CC4-68AC-574E-BE5D-7A2F0A8096BA}"/>
                </a:ext>
              </a:extLst>
            </p:cNvPr>
            <p:cNvSpPr txBox="1"/>
            <p:nvPr/>
          </p:nvSpPr>
          <p:spPr>
            <a:xfrm>
              <a:off x="2663252" y="5923614"/>
              <a:ext cx="5071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A</a:t>
              </a:r>
              <a:r>
                <a:rPr lang="en-US" sz="2800">
                  <a:ea typeface="游ゴシック"/>
                </a:rPr>
                <a:t>​</a:t>
              </a:r>
              <a:endParaRPr lang="en-US"/>
            </a:p>
          </p:txBody>
        </p:sp>
        <p:sp>
          <p:nvSpPr>
            <p:cNvPr id="47" name="TextBox 46">
              <a:extLst>
                <a:ext uri="{FF2B5EF4-FFF2-40B4-BE49-F238E27FC236}">
                  <a16:creationId xmlns:a16="http://schemas.microsoft.com/office/drawing/2014/main" id="{7275D67E-9845-A859-6523-BCD064B44BD4}"/>
                </a:ext>
              </a:extLst>
            </p:cNvPr>
            <p:cNvSpPr txBox="1"/>
            <p:nvPr/>
          </p:nvSpPr>
          <p:spPr>
            <a:xfrm>
              <a:off x="2665502" y="2936783"/>
              <a:ext cx="40280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游ゴシック"/>
                </a:rPr>
                <a:t>XXXXXXXXXXXXXXXXXXXXXX</a:t>
              </a:r>
            </a:p>
          </p:txBody>
        </p:sp>
        <p:sp>
          <p:nvSpPr>
            <p:cNvPr id="49" name="TextBox 48">
              <a:extLst>
                <a:ext uri="{FF2B5EF4-FFF2-40B4-BE49-F238E27FC236}">
                  <a16:creationId xmlns:a16="http://schemas.microsoft.com/office/drawing/2014/main" id="{84083081-F6EC-D572-F084-26D87604D630}"/>
                </a:ext>
              </a:extLst>
            </p:cNvPr>
            <p:cNvSpPr txBox="1"/>
            <p:nvPr/>
          </p:nvSpPr>
          <p:spPr>
            <a:xfrm>
              <a:off x="3262860" y="3375286"/>
              <a:ext cx="4017363" cy="3715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0" name="TextBox 49">
              <a:extLst>
                <a:ext uri="{FF2B5EF4-FFF2-40B4-BE49-F238E27FC236}">
                  <a16:creationId xmlns:a16="http://schemas.microsoft.com/office/drawing/2014/main" id="{D8A7C806-B56E-AB88-EA1B-6BD97FACCDF8}"/>
                </a:ext>
              </a:extLst>
            </p:cNvPr>
            <p:cNvSpPr txBox="1"/>
            <p:nvPr/>
          </p:nvSpPr>
          <p:spPr>
            <a:xfrm>
              <a:off x="2663252" y="4199744"/>
              <a:ext cx="37550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p>
          </p:txBody>
        </p:sp>
        <p:sp>
          <p:nvSpPr>
            <p:cNvPr id="51" name="TextBox 50">
              <a:extLst>
                <a:ext uri="{FF2B5EF4-FFF2-40B4-BE49-F238E27FC236}">
                  <a16:creationId xmlns:a16="http://schemas.microsoft.com/office/drawing/2014/main" id="{BD9DC1B4-C54E-39BD-4C6B-FCC5B2468638}"/>
                </a:ext>
              </a:extLst>
            </p:cNvPr>
            <p:cNvSpPr txBox="1"/>
            <p:nvPr/>
          </p:nvSpPr>
          <p:spPr>
            <a:xfrm>
              <a:off x="3262859" y="4724401"/>
              <a:ext cx="40173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2" name="TextBox 51">
              <a:extLst>
                <a:ext uri="{FF2B5EF4-FFF2-40B4-BE49-F238E27FC236}">
                  <a16:creationId xmlns:a16="http://schemas.microsoft.com/office/drawing/2014/main" id="{3E25BB6D-87EA-7973-0057-011D9CAF9663}"/>
                </a:ext>
              </a:extLst>
            </p:cNvPr>
            <p:cNvSpPr txBox="1"/>
            <p:nvPr/>
          </p:nvSpPr>
          <p:spPr>
            <a:xfrm>
              <a:off x="2600794" y="5548860"/>
              <a:ext cx="3867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sp>
          <p:nvSpPr>
            <p:cNvPr id="53" name="TextBox 52">
              <a:extLst>
                <a:ext uri="{FF2B5EF4-FFF2-40B4-BE49-F238E27FC236}">
                  <a16:creationId xmlns:a16="http://schemas.microsoft.com/office/drawing/2014/main" id="{F87D4A52-CBE5-52FF-1124-3D92D1E6BFCC}"/>
                </a:ext>
              </a:extLst>
            </p:cNvPr>
            <p:cNvSpPr txBox="1"/>
            <p:nvPr/>
          </p:nvSpPr>
          <p:spPr>
            <a:xfrm>
              <a:off x="3262859" y="5998565"/>
              <a:ext cx="36800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XXXXXXXXXXXXXXXXXXXXXX</a:t>
              </a:r>
              <a:r>
                <a:rPr lang="en-US">
                  <a:ea typeface="游ゴシック"/>
                </a:rPr>
                <a:t>​</a:t>
              </a:r>
              <a:endParaRPr lang="en-US"/>
            </a:p>
          </p:txBody>
        </p:sp>
      </p:grpSp>
    </p:spTree>
    <p:extLst>
      <p:ext uri="{BB962C8B-B14F-4D97-AF65-F5344CB8AC3E}">
        <p14:creationId xmlns:p14="http://schemas.microsoft.com/office/powerpoint/2010/main" val="315268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お問い合わせページ</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お問い合わせ</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16" name="正方形/長方形 11">
            <a:extLst>
              <a:ext uri="{FF2B5EF4-FFF2-40B4-BE49-F238E27FC236}">
                <a16:creationId xmlns:a16="http://schemas.microsoft.com/office/drawing/2014/main" id="{5A6AF2F6-6DD1-EC93-2B28-CD50DD98D850}"/>
              </a:ext>
            </a:extLst>
          </p:cNvPr>
          <p:cNvSpPr/>
          <p:nvPr/>
        </p:nvSpPr>
        <p:spPr>
          <a:xfrm>
            <a:off x="762552" y="2725799"/>
            <a:ext cx="7945999" cy="5300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24" name="テキスト ボックス 20">
            <a:extLst>
              <a:ext uri="{FF2B5EF4-FFF2-40B4-BE49-F238E27FC236}">
                <a16:creationId xmlns:a16="http://schemas.microsoft.com/office/drawing/2014/main" id="{C71107B1-10AF-736F-148E-3748A75B1F28}"/>
              </a:ext>
            </a:extLst>
          </p:cNvPr>
          <p:cNvSpPr txBox="1"/>
          <p:nvPr/>
        </p:nvSpPr>
        <p:spPr>
          <a:xfrm>
            <a:off x="781537" y="2809750"/>
            <a:ext cx="1181819" cy="369332"/>
          </a:xfrm>
          <a:prstGeom prst="rect">
            <a:avLst/>
          </a:prstGeom>
          <a:noFill/>
        </p:spPr>
        <p:txBody>
          <a:bodyPr wrap="square" lIns="91440" tIns="45720" rIns="91440" bIns="45720" rtlCol="0" anchor="t">
            <a:spAutoFit/>
          </a:bodyPr>
          <a:lstStyle/>
          <a:p>
            <a:r>
              <a:rPr lang="ja-JP" altLang="en-US">
                <a:ea typeface="游ゴシック"/>
              </a:rPr>
              <a:t>お名前</a:t>
            </a:r>
          </a:p>
        </p:txBody>
      </p:sp>
      <p:sp>
        <p:nvSpPr>
          <p:cNvPr id="28" name="テキスト ボックス 24">
            <a:extLst>
              <a:ext uri="{FF2B5EF4-FFF2-40B4-BE49-F238E27FC236}">
                <a16:creationId xmlns:a16="http://schemas.microsoft.com/office/drawing/2014/main" id="{8653AE8A-CBFC-A1EC-DFF5-90119F805BB9}"/>
              </a:ext>
            </a:extLst>
          </p:cNvPr>
          <p:cNvSpPr txBox="1"/>
          <p:nvPr/>
        </p:nvSpPr>
        <p:spPr>
          <a:xfrm>
            <a:off x="2387451" y="2810207"/>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48" name="直線コネクタ 19">
            <a:extLst>
              <a:ext uri="{FF2B5EF4-FFF2-40B4-BE49-F238E27FC236}">
                <a16:creationId xmlns:a16="http://schemas.microsoft.com/office/drawing/2014/main" id="{0CE4072B-09A0-96F1-0990-80202936A621}"/>
              </a:ext>
            </a:extLst>
          </p:cNvPr>
          <p:cNvCxnSpPr>
            <a:cxnSpLocks/>
          </p:cNvCxnSpPr>
          <p:nvPr/>
        </p:nvCxnSpPr>
        <p:spPr>
          <a:xfrm>
            <a:off x="2007188" y="2784414"/>
            <a:ext cx="0" cy="405562"/>
          </a:xfrm>
          <a:prstGeom prst="line">
            <a:avLst/>
          </a:prstGeom>
        </p:spPr>
        <p:style>
          <a:lnRef idx="2">
            <a:schemeClr val="dk1"/>
          </a:lnRef>
          <a:fillRef idx="0">
            <a:schemeClr val="dk1"/>
          </a:fillRef>
          <a:effectRef idx="1">
            <a:schemeClr val="dk1"/>
          </a:effectRef>
          <a:fontRef idx="minor">
            <a:schemeClr val="tx1"/>
          </a:fontRef>
        </p:style>
      </p:cxnSp>
      <p:sp>
        <p:nvSpPr>
          <p:cNvPr id="73" name="TextBox 72">
            <a:extLst>
              <a:ext uri="{FF2B5EF4-FFF2-40B4-BE49-F238E27FC236}">
                <a16:creationId xmlns:a16="http://schemas.microsoft.com/office/drawing/2014/main" id="{EB36BA42-8F76-7B55-0856-B8EB72A62F2F}"/>
              </a:ext>
            </a:extLst>
          </p:cNvPr>
          <p:cNvSpPr txBox="1"/>
          <p:nvPr/>
        </p:nvSpPr>
        <p:spPr>
          <a:xfrm>
            <a:off x="633222" y="1610587"/>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お問い合わせ</a:t>
            </a:r>
            <a:endParaRPr lang="en-US" b="1"/>
          </a:p>
        </p:txBody>
      </p:sp>
      <p:sp>
        <p:nvSpPr>
          <p:cNvPr id="74" name="TextBox 73">
            <a:extLst>
              <a:ext uri="{FF2B5EF4-FFF2-40B4-BE49-F238E27FC236}">
                <a16:creationId xmlns:a16="http://schemas.microsoft.com/office/drawing/2014/main" id="{60508A2B-7473-5E35-D0D4-D9CEAF70270A}"/>
              </a:ext>
            </a:extLst>
          </p:cNvPr>
          <p:cNvSpPr txBox="1"/>
          <p:nvPr/>
        </p:nvSpPr>
        <p:spPr>
          <a:xfrm>
            <a:off x="634110" y="1970716"/>
            <a:ext cx="89173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ご依頼・お問い合わせございましたら、</a:t>
            </a:r>
          </a:p>
          <a:p>
            <a:pPr algn="l"/>
            <a:r>
              <a:rPr lang="ja-JP" altLang="en-US">
                <a:ea typeface="游ゴシック"/>
              </a:rPr>
              <a:t>下記フォームに必要事項をご入力いただきお気軽にご連絡ください。</a:t>
            </a:r>
          </a:p>
        </p:txBody>
      </p:sp>
      <p:sp>
        <p:nvSpPr>
          <p:cNvPr id="75" name="正方形/長方形 11">
            <a:extLst>
              <a:ext uri="{FF2B5EF4-FFF2-40B4-BE49-F238E27FC236}">
                <a16:creationId xmlns:a16="http://schemas.microsoft.com/office/drawing/2014/main" id="{53B94D61-213B-47EF-AB4D-E69A05B10F38}"/>
              </a:ext>
            </a:extLst>
          </p:cNvPr>
          <p:cNvSpPr/>
          <p:nvPr/>
        </p:nvSpPr>
        <p:spPr>
          <a:xfrm>
            <a:off x="762551" y="3253338"/>
            <a:ext cx="7945999" cy="5593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76" name="テキスト ボックス 20">
            <a:extLst>
              <a:ext uri="{FF2B5EF4-FFF2-40B4-BE49-F238E27FC236}">
                <a16:creationId xmlns:a16="http://schemas.microsoft.com/office/drawing/2014/main" id="{A2B12555-26C9-E7E9-BCA7-23DFE4AD2418}"/>
              </a:ext>
            </a:extLst>
          </p:cNvPr>
          <p:cNvSpPr txBox="1"/>
          <p:nvPr/>
        </p:nvSpPr>
        <p:spPr>
          <a:xfrm>
            <a:off x="781536" y="3337288"/>
            <a:ext cx="1181819" cy="369332"/>
          </a:xfrm>
          <a:prstGeom prst="rect">
            <a:avLst/>
          </a:prstGeom>
          <a:noFill/>
        </p:spPr>
        <p:txBody>
          <a:bodyPr wrap="square" lIns="91440" tIns="45720" rIns="91440" bIns="45720" rtlCol="0" anchor="t">
            <a:spAutoFit/>
          </a:bodyPr>
          <a:lstStyle/>
          <a:p>
            <a:r>
              <a:rPr lang="ja-JP" altLang="en-US">
                <a:ea typeface="游ゴシック"/>
              </a:rPr>
              <a:t>e-mail</a:t>
            </a:r>
          </a:p>
        </p:txBody>
      </p:sp>
      <p:sp>
        <p:nvSpPr>
          <p:cNvPr id="77" name="テキスト ボックス 24">
            <a:extLst>
              <a:ext uri="{FF2B5EF4-FFF2-40B4-BE49-F238E27FC236}">
                <a16:creationId xmlns:a16="http://schemas.microsoft.com/office/drawing/2014/main" id="{42D7F055-C90A-5510-4671-F52BA298DADD}"/>
              </a:ext>
            </a:extLst>
          </p:cNvPr>
          <p:cNvSpPr txBox="1"/>
          <p:nvPr/>
        </p:nvSpPr>
        <p:spPr>
          <a:xfrm>
            <a:off x="2387450" y="3337745"/>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78" name="直線コネクタ 19">
            <a:extLst>
              <a:ext uri="{FF2B5EF4-FFF2-40B4-BE49-F238E27FC236}">
                <a16:creationId xmlns:a16="http://schemas.microsoft.com/office/drawing/2014/main" id="{BC2AD8F0-DCE6-54F3-7370-10143DED488B}"/>
              </a:ext>
            </a:extLst>
          </p:cNvPr>
          <p:cNvCxnSpPr>
            <a:cxnSpLocks/>
          </p:cNvCxnSpPr>
          <p:nvPr/>
        </p:nvCxnSpPr>
        <p:spPr>
          <a:xfrm>
            <a:off x="2007187" y="3311952"/>
            <a:ext cx="0" cy="405562"/>
          </a:xfrm>
          <a:prstGeom prst="line">
            <a:avLst/>
          </a:prstGeom>
        </p:spPr>
        <p:style>
          <a:lnRef idx="2">
            <a:schemeClr val="dk1"/>
          </a:lnRef>
          <a:fillRef idx="0">
            <a:schemeClr val="dk1"/>
          </a:fillRef>
          <a:effectRef idx="1">
            <a:schemeClr val="dk1"/>
          </a:effectRef>
          <a:fontRef idx="minor">
            <a:schemeClr val="tx1"/>
          </a:fontRef>
        </p:style>
      </p:cxnSp>
      <p:sp>
        <p:nvSpPr>
          <p:cNvPr id="83" name="正方形/長方形 11">
            <a:extLst>
              <a:ext uri="{FF2B5EF4-FFF2-40B4-BE49-F238E27FC236}">
                <a16:creationId xmlns:a16="http://schemas.microsoft.com/office/drawing/2014/main" id="{01B6636C-5B6F-7491-D567-EBA18CD43C4D}"/>
              </a:ext>
            </a:extLst>
          </p:cNvPr>
          <p:cNvSpPr/>
          <p:nvPr/>
        </p:nvSpPr>
        <p:spPr>
          <a:xfrm>
            <a:off x="752780" y="3819952"/>
            <a:ext cx="7955769" cy="21126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5" name="テキスト ボックス 24">
            <a:extLst>
              <a:ext uri="{FF2B5EF4-FFF2-40B4-BE49-F238E27FC236}">
                <a16:creationId xmlns:a16="http://schemas.microsoft.com/office/drawing/2014/main" id="{9FF6D4E2-657A-F6D9-0BFD-3885B76B4871}"/>
              </a:ext>
            </a:extLst>
          </p:cNvPr>
          <p:cNvSpPr txBox="1"/>
          <p:nvPr/>
        </p:nvSpPr>
        <p:spPr>
          <a:xfrm>
            <a:off x="2387449" y="3865283"/>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cxnSp>
        <p:nvCxnSpPr>
          <p:cNvPr id="86" name="直線コネクタ 19">
            <a:extLst>
              <a:ext uri="{FF2B5EF4-FFF2-40B4-BE49-F238E27FC236}">
                <a16:creationId xmlns:a16="http://schemas.microsoft.com/office/drawing/2014/main" id="{48FBC237-8608-A307-B595-3DA97312989F}"/>
              </a:ext>
            </a:extLst>
          </p:cNvPr>
          <p:cNvCxnSpPr>
            <a:cxnSpLocks/>
          </p:cNvCxnSpPr>
          <p:nvPr/>
        </p:nvCxnSpPr>
        <p:spPr>
          <a:xfrm>
            <a:off x="2007186" y="3878567"/>
            <a:ext cx="0" cy="2007715"/>
          </a:xfrm>
          <a:prstGeom prst="line">
            <a:avLst/>
          </a:prstGeom>
        </p:spPr>
        <p:style>
          <a:lnRef idx="2">
            <a:schemeClr val="dk1"/>
          </a:lnRef>
          <a:fillRef idx="0">
            <a:schemeClr val="dk1"/>
          </a:fillRef>
          <a:effectRef idx="1">
            <a:schemeClr val="dk1"/>
          </a:effectRef>
          <a:fontRef idx="minor">
            <a:schemeClr val="tx1"/>
          </a:fontRef>
        </p:style>
      </p:cxnSp>
      <p:sp>
        <p:nvSpPr>
          <p:cNvPr id="87" name="テキスト ボックス 20">
            <a:extLst>
              <a:ext uri="{FF2B5EF4-FFF2-40B4-BE49-F238E27FC236}">
                <a16:creationId xmlns:a16="http://schemas.microsoft.com/office/drawing/2014/main" id="{8D2E18C7-D847-1192-7F24-6776A235117C}"/>
              </a:ext>
            </a:extLst>
          </p:cNvPr>
          <p:cNvSpPr txBox="1"/>
          <p:nvPr/>
        </p:nvSpPr>
        <p:spPr>
          <a:xfrm>
            <a:off x="742458" y="3835519"/>
            <a:ext cx="1367435" cy="369332"/>
          </a:xfrm>
          <a:prstGeom prst="rect">
            <a:avLst/>
          </a:prstGeom>
          <a:noFill/>
        </p:spPr>
        <p:txBody>
          <a:bodyPr wrap="square" lIns="91440" tIns="45720" rIns="91440" bIns="45720" rtlCol="0" anchor="t">
            <a:spAutoFit/>
          </a:bodyPr>
          <a:lstStyle/>
          <a:p>
            <a:r>
              <a:rPr lang="ja-JP" altLang="en-US">
                <a:ea typeface="游ゴシック"/>
              </a:rPr>
              <a:t>メッセージ</a:t>
            </a:r>
          </a:p>
        </p:txBody>
      </p:sp>
      <p:sp>
        <p:nvSpPr>
          <p:cNvPr id="89" name="正方形/長方形 5">
            <a:extLst>
              <a:ext uri="{FF2B5EF4-FFF2-40B4-BE49-F238E27FC236}">
                <a16:creationId xmlns:a16="http://schemas.microsoft.com/office/drawing/2014/main" id="{2AD6A3CD-B0F8-C70B-AAF7-F74E00779631}"/>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ysClr val="windowText" lastClr="000000"/>
                </a:solidFill>
                <a:ea typeface="游ゴシック"/>
              </a:rPr>
              <a:t>送信</a:t>
            </a:r>
          </a:p>
        </p:txBody>
      </p:sp>
      <p:sp>
        <p:nvSpPr>
          <p:cNvPr id="5" name="正方形/長方形 4">
            <a:extLst>
              <a:ext uri="{FF2B5EF4-FFF2-40B4-BE49-F238E27FC236}">
                <a16:creationId xmlns:a16="http://schemas.microsoft.com/office/drawing/2014/main" id="{8E54E000-8E75-2D74-99D7-B8379A4209E0}"/>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56294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管理者ログイン</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 name="グループ化 14">
            <a:extLst>
              <a:ext uri="{FF2B5EF4-FFF2-40B4-BE49-F238E27FC236}">
                <a16:creationId xmlns:a16="http://schemas.microsoft.com/office/drawing/2014/main" id="{56157113-76E0-BE14-3880-51EA9C1970B6}"/>
              </a:ext>
            </a:extLst>
          </p:cNvPr>
          <p:cNvGrpSpPr/>
          <p:nvPr/>
        </p:nvGrpSpPr>
        <p:grpSpPr>
          <a:xfrm>
            <a:off x="3449052" y="3059668"/>
            <a:ext cx="5293895" cy="738664"/>
            <a:chOff x="3513221" y="2342147"/>
            <a:chExt cx="5293895" cy="738664"/>
          </a:xfrm>
        </p:grpSpPr>
        <p:sp>
          <p:nvSpPr>
            <p:cNvPr id="3" name="テキスト ボックス 2">
              <a:extLst>
                <a:ext uri="{FF2B5EF4-FFF2-40B4-BE49-F238E27FC236}">
                  <a16:creationId xmlns:a16="http://schemas.microsoft.com/office/drawing/2014/main" id="{3D668931-DCCE-39A5-9101-A7407BB68081}"/>
                </a:ext>
              </a:extLst>
            </p:cNvPr>
            <p:cNvSpPr txBox="1"/>
            <p:nvPr/>
          </p:nvSpPr>
          <p:spPr>
            <a:xfrm>
              <a:off x="3513221" y="2342147"/>
              <a:ext cx="52938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a:t>ログイン</a:t>
              </a:r>
              <a:r>
                <a:rPr kumimoji="1" lang="en-US" altLang="ja-JP"/>
                <a:t>ID</a:t>
              </a:r>
              <a:r>
                <a:rPr kumimoji="1" lang="ja-JP" altLang="en-US"/>
                <a:t>入力</a:t>
              </a:r>
            </a:p>
          </p:txBody>
        </p:sp>
        <p:sp>
          <p:nvSpPr>
            <p:cNvPr id="14" name="テキスト ボックス 13">
              <a:extLst>
                <a:ext uri="{FF2B5EF4-FFF2-40B4-BE49-F238E27FC236}">
                  <a16:creationId xmlns:a16="http://schemas.microsoft.com/office/drawing/2014/main" id="{C8A93284-4661-5D00-507D-5871472FC7B9}"/>
                </a:ext>
              </a:extLst>
            </p:cNvPr>
            <p:cNvSpPr txBox="1"/>
            <p:nvPr/>
          </p:nvSpPr>
          <p:spPr>
            <a:xfrm>
              <a:off x="3513221" y="2711479"/>
              <a:ext cx="529389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a:t>ログイン</a:t>
              </a:r>
              <a:r>
                <a:rPr lang="en-US" altLang="ja-JP"/>
                <a:t>PASS</a:t>
              </a:r>
              <a:r>
                <a:rPr kumimoji="1" lang="ja-JP" altLang="en-US"/>
                <a:t>入力</a:t>
              </a:r>
            </a:p>
          </p:txBody>
        </p:sp>
      </p:grpSp>
    </p:spTree>
    <p:extLst>
      <p:ext uri="{BB962C8B-B14F-4D97-AF65-F5344CB8AC3E}">
        <p14:creationId xmlns:p14="http://schemas.microsoft.com/office/powerpoint/2010/main" val="3740956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管理者ダッシュボード</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0BC3324E-F8EB-578A-2253-0093C260B54F}"/>
              </a:ext>
            </a:extLst>
          </p:cNvPr>
          <p:cNvGrpSpPr/>
          <p:nvPr/>
        </p:nvGrpSpPr>
        <p:grpSpPr>
          <a:xfrm>
            <a:off x="1463489" y="1767624"/>
            <a:ext cx="9386566" cy="3615570"/>
            <a:chOff x="943051" y="2077415"/>
            <a:chExt cx="9386566" cy="3615570"/>
          </a:xfrm>
        </p:grpSpPr>
        <p:sp>
          <p:nvSpPr>
            <p:cNvPr id="3" name="テキスト ボックス 2">
              <a:extLst>
                <a:ext uri="{FF2B5EF4-FFF2-40B4-BE49-F238E27FC236}">
                  <a16:creationId xmlns:a16="http://schemas.microsoft.com/office/drawing/2014/main" id="{4B0C16EF-7613-F7C9-48B3-883A241765E8}"/>
                </a:ext>
              </a:extLst>
            </p:cNvPr>
            <p:cNvSpPr txBox="1"/>
            <p:nvPr/>
          </p:nvSpPr>
          <p:spPr>
            <a:xfrm>
              <a:off x="1976034"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商品一覧・検索</a:t>
              </a:r>
            </a:p>
          </p:txBody>
        </p:sp>
        <p:sp>
          <p:nvSpPr>
            <p:cNvPr id="14" name="テキスト ボックス 13">
              <a:extLst>
                <a:ext uri="{FF2B5EF4-FFF2-40B4-BE49-F238E27FC236}">
                  <a16:creationId xmlns:a16="http://schemas.microsoft.com/office/drawing/2014/main" id="{3ED21309-F22C-1DC9-F31D-56C97F86C30B}"/>
                </a:ext>
              </a:extLst>
            </p:cNvPr>
            <p:cNvSpPr txBox="1"/>
            <p:nvPr/>
          </p:nvSpPr>
          <p:spPr>
            <a:xfrm>
              <a:off x="4409267"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注文管理</a:t>
              </a:r>
            </a:p>
          </p:txBody>
        </p:sp>
        <p:sp>
          <p:nvSpPr>
            <p:cNvPr id="15" name="テキスト ボックス 14">
              <a:extLst>
                <a:ext uri="{FF2B5EF4-FFF2-40B4-BE49-F238E27FC236}">
                  <a16:creationId xmlns:a16="http://schemas.microsoft.com/office/drawing/2014/main" id="{53BCDA8A-17E2-B54B-6C98-9C7B0D3DDCD0}"/>
                </a:ext>
              </a:extLst>
            </p:cNvPr>
            <p:cNvSpPr txBox="1"/>
            <p:nvPr/>
          </p:nvSpPr>
          <p:spPr>
            <a:xfrm>
              <a:off x="6842500" y="207741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お問い合わせ管理</a:t>
              </a:r>
            </a:p>
          </p:txBody>
        </p:sp>
        <p:sp>
          <p:nvSpPr>
            <p:cNvPr id="16" name="テキスト ボックス 15">
              <a:extLst>
                <a:ext uri="{FF2B5EF4-FFF2-40B4-BE49-F238E27FC236}">
                  <a16:creationId xmlns:a16="http://schemas.microsoft.com/office/drawing/2014/main" id="{94607945-9FBF-3AA6-2C38-8068F64F4A7B}"/>
                </a:ext>
              </a:extLst>
            </p:cNvPr>
            <p:cNvSpPr txBox="1"/>
            <p:nvPr/>
          </p:nvSpPr>
          <p:spPr>
            <a:xfrm>
              <a:off x="943051"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管理者設定</a:t>
              </a:r>
            </a:p>
          </p:txBody>
        </p:sp>
        <p:sp>
          <p:nvSpPr>
            <p:cNvPr id="23" name="テキスト ボックス 22">
              <a:extLst>
                <a:ext uri="{FF2B5EF4-FFF2-40B4-BE49-F238E27FC236}">
                  <a16:creationId xmlns:a16="http://schemas.microsoft.com/office/drawing/2014/main" id="{049DDF42-D225-5E2F-E980-5D8D47CE5CA6}"/>
                </a:ext>
              </a:extLst>
            </p:cNvPr>
            <p:cNvSpPr txBox="1"/>
            <p:nvPr/>
          </p:nvSpPr>
          <p:spPr>
            <a:xfrm>
              <a:off x="3365833"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配送・送料設定</a:t>
              </a:r>
            </a:p>
          </p:txBody>
        </p:sp>
        <p:sp>
          <p:nvSpPr>
            <p:cNvPr id="24" name="テキスト ボックス 23">
              <a:extLst>
                <a:ext uri="{FF2B5EF4-FFF2-40B4-BE49-F238E27FC236}">
                  <a16:creationId xmlns:a16="http://schemas.microsoft.com/office/drawing/2014/main" id="{19232659-D6FD-C4A8-139E-A9503D7EEBF8}"/>
                </a:ext>
              </a:extLst>
            </p:cNvPr>
            <p:cNvSpPr txBox="1"/>
            <p:nvPr/>
          </p:nvSpPr>
          <p:spPr>
            <a:xfrm>
              <a:off x="5788615"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エラーログ</a:t>
              </a:r>
              <a:r>
                <a:rPr kumimoji="1" lang="en-US" altLang="ja-JP"/>
                <a:t>/</a:t>
              </a:r>
              <a:r>
                <a:rPr kumimoji="1" lang="ja-JP" altLang="en-US"/>
                <a:t>障害通知履歴</a:t>
              </a:r>
            </a:p>
          </p:txBody>
        </p:sp>
        <p:sp>
          <p:nvSpPr>
            <p:cNvPr id="27" name="テキスト ボックス 26">
              <a:extLst>
                <a:ext uri="{FF2B5EF4-FFF2-40B4-BE49-F238E27FC236}">
                  <a16:creationId xmlns:a16="http://schemas.microsoft.com/office/drawing/2014/main" id="{1CFBAF12-9A19-1B04-B955-500C5B0B0D81}"/>
                </a:ext>
              </a:extLst>
            </p:cNvPr>
            <p:cNvSpPr txBox="1"/>
            <p:nvPr/>
          </p:nvSpPr>
          <p:spPr>
            <a:xfrm>
              <a:off x="8221848" y="4252985"/>
              <a:ext cx="2107769" cy="144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kumimoji="1" lang="ja-JP" altLang="en-US"/>
                <a:t>サイト情報・法廷情報編集</a:t>
              </a:r>
            </a:p>
          </p:txBody>
        </p:sp>
      </p:grpSp>
    </p:spTree>
    <p:extLst>
      <p:ext uri="{BB962C8B-B14F-4D97-AF65-F5344CB8AC3E}">
        <p14:creationId xmlns:p14="http://schemas.microsoft.com/office/powerpoint/2010/main" val="3551312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商品一覧・検索画面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0C6AC87E-A6D3-3440-F97C-F08473669F89}"/>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sp>
        <p:nvSpPr>
          <p:cNvPr id="82" name="正方形/長方形 81">
            <a:extLst>
              <a:ext uri="{FF2B5EF4-FFF2-40B4-BE49-F238E27FC236}">
                <a16:creationId xmlns:a16="http://schemas.microsoft.com/office/drawing/2014/main" id="{EE35DA11-8226-0791-2D70-28EB9B09ED9E}"/>
              </a:ext>
            </a:extLst>
          </p:cNvPr>
          <p:cNvSpPr/>
          <p:nvPr/>
        </p:nvSpPr>
        <p:spPr>
          <a:xfrm>
            <a:off x="3191774" y="884942"/>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ysClr val="windowText" lastClr="000000"/>
                </a:solidFill>
              </a:rPr>
              <a:t>検索</a:t>
            </a:r>
          </a:p>
        </p:txBody>
      </p:sp>
      <p:sp>
        <p:nvSpPr>
          <p:cNvPr id="83" name="正方形/長方形 82">
            <a:extLst>
              <a:ext uri="{FF2B5EF4-FFF2-40B4-BE49-F238E27FC236}">
                <a16:creationId xmlns:a16="http://schemas.microsoft.com/office/drawing/2014/main" id="{9F08AEEE-CA64-A601-5AA0-1F50C9BB1D70}"/>
              </a:ext>
            </a:extLst>
          </p:cNvPr>
          <p:cNvSpPr/>
          <p:nvPr/>
        </p:nvSpPr>
        <p:spPr>
          <a:xfrm>
            <a:off x="709998" y="1468233"/>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4" name="正方形/長方形 83">
            <a:extLst>
              <a:ext uri="{FF2B5EF4-FFF2-40B4-BE49-F238E27FC236}">
                <a16:creationId xmlns:a16="http://schemas.microsoft.com/office/drawing/2014/main" id="{B50B27CA-17D2-6A82-6899-C6EFEEA1A098}"/>
              </a:ext>
            </a:extLst>
          </p:cNvPr>
          <p:cNvSpPr/>
          <p:nvPr/>
        </p:nvSpPr>
        <p:spPr>
          <a:xfrm>
            <a:off x="709998" y="2555128"/>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5" name="正方形/長方形 84">
            <a:extLst>
              <a:ext uri="{FF2B5EF4-FFF2-40B4-BE49-F238E27FC236}">
                <a16:creationId xmlns:a16="http://schemas.microsoft.com/office/drawing/2014/main" id="{5642B3F9-0046-1170-5777-5380933249DF}"/>
              </a:ext>
            </a:extLst>
          </p:cNvPr>
          <p:cNvSpPr/>
          <p:nvPr/>
        </p:nvSpPr>
        <p:spPr>
          <a:xfrm>
            <a:off x="709998" y="3642023"/>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86" name="正方形/長方形 85">
            <a:extLst>
              <a:ext uri="{FF2B5EF4-FFF2-40B4-BE49-F238E27FC236}">
                <a16:creationId xmlns:a16="http://schemas.microsoft.com/office/drawing/2014/main" id="{9192C7C0-FFA7-B423-A37F-D8C72F600EEC}"/>
              </a:ext>
            </a:extLst>
          </p:cNvPr>
          <p:cNvSpPr/>
          <p:nvPr/>
        </p:nvSpPr>
        <p:spPr>
          <a:xfrm>
            <a:off x="709998" y="4728918"/>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87" name="直線コネクタ 86">
            <a:extLst>
              <a:ext uri="{FF2B5EF4-FFF2-40B4-BE49-F238E27FC236}">
                <a16:creationId xmlns:a16="http://schemas.microsoft.com/office/drawing/2014/main" id="{5F4A1E0D-C857-164B-FAE0-588856523FCA}"/>
              </a:ext>
            </a:extLst>
          </p:cNvPr>
          <p:cNvCxnSpPr/>
          <p:nvPr/>
        </p:nvCxnSpPr>
        <p:spPr>
          <a:xfrm>
            <a:off x="2892481" y="1468233"/>
            <a:ext cx="0" cy="4347580"/>
          </a:xfrm>
          <a:prstGeom prst="line">
            <a:avLst/>
          </a:prstGeom>
        </p:spPr>
        <p:style>
          <a:lnRef idx="2">
            <a:schemeClr val="dk1"/>
          </a:lnRef>
          <a:fillRef idx="0">
            <a:schemeClr val="dk1"/>
          </a:fillRef>
          <a:effectRef idx="1">
            <a:schemeClr val="dk1"/>
          </a:effectRef>
          <a:fontRef idx="minor">
            <a:schemeClr val="tx1"/>
          </a:fontRef>
        </p:style>
      </p:cxnSp>
      <p:sp>
        <p:nvSpPr>
          <p:cNvPr id="88" name="テキスト ボックス 87">
            <a:extLst>
              <a:ext uri="{FF2B5EF4-FFF2-40B4-BE49-F238E27FC236}">
                <a16:creationId xmlns:a16="http://schemas.microsoft.com/office/drawing/2014/main" id="{07FA9FDD-2596-E0EF-01CA-321C3125B4A4}"/>
              </a:ext>
            </a:extLst>
          </p:cNvPr>
          <p:cNvSpPr txBox="1"/>
          <p:nvPr/>
        </p:nvSpPr>
        <p:spPr>
          <a:xfrm>
            <a:off x="1119752" y="1835491"/>
            <a:ext cx="1181819" cy="369332"/>
          </a:xfrm>
          <a:prstGeom prst="rect">
            <a:avLst/>
          </a:prstGeom>
          <a:noFill/>
        </p:spPr>
        <p:txBody>
          <a:bodyPr wrap="square" rtlCol="0">
            <a:spAutoFit/>
          </a:bodyPr>
          <a:lstStyle/>
          <a:p>
            <a:r>
              <a:rPr kumimoji="1" lang="ja-JP" altLang="en-US"/>
              <a:t>商品画像</a:t>
            </a:r>
          </a:p>
        </p:txBody>
      </p:sp>
      <p:sp>
        <p:nvSpPr>
          <p:cNvPr id="89" name="テキスト ボックス 88">
            <a:extLst>
              <a:ext uri="{FF2B5EF4-FFF2-40B4-BE49-F238E27FC236}">
                <a16:creationId xmlns:a16="http://schemas.microsoft.com/office/drawing/2014/main" id="{D8C5C000-A45D-6ECF-8DD4-4BC9E8D5F56F}"/>
              </a:ext>
            </a:extLst>
          </p:cNvPr>
          <p:cNvSpPr txBox="1"/>
          <p:nvPr/>
        </p:nvSpPr>
        <p:spPr>
          <a:xfrm>
            <a:off x="1119751" y="2944152"/>
            <a:ext cx="1181819" cy="369332"/>
          </a:xfrm>
          <a:prstGeom prst="rect">
            <a:avLst/>
          </a:prstGeom>
          <a:noFill/>
        </p:spPr>
        <p:txBody>
          <a:bodyPr wrap="square" rtlCol="0">
            <a:spAutoFit/>
          </a:bodyPr>
          <a:lstStyle/>
          <a:p>
            <a:r>
              <a:rPr kumimoji="1" lang="ja-JP" altLang="en-US"/>
              <a:t>商品画像</a:t>
            </a:r>
          </a:p>
        </p:txBody>
      </p:sp>
      <p:sp>
        <p:nvSpPr>
          <p:cNvPr id="90" name="テキスト ボックス 89">
            <a:extLst>
              <a:ext uri="{FF2B5EF4-FFF2-40B4-BE49-F238E27FC236}">
                <a16:creationId xmlns:a16="http://schemas.microsoft.com/office/drawing/2014/main" id="{FC81A3BA-FA83-594E-2551-731EDF0ED4F2}"/>
              </a:ext>
            </a:extLst>
          </p:cNvPr>
          <p:cNvSpPr txBox="1"/>
          <p:nvPr/>
        </p:nvSpPr>
        <p:spPr>
          <a:xfrm>
            <a:off x="1119750" y="4014512"/>
            <a:ext cx="1181819" cy="369332"/>
          </a:xfrm>
          <a:prstGeom prst="rect">
            <a:avLst/>
          </a:prstGeom>
          <a:noFill/>
        </p:spPr>
        <p:txBody>
          <a:bodyPr wrap="square" rtlCol="0">
            <a:spAutoFit/>
          </a:bodyPr>
          <a:lstStyle/>
          <a:p>
            <a:r>
              <a:rPr kumimoji="1" lang="ja-JP" altLang="en-US"/>
              <a:t>商品画像</a:t>
            </a:r>
          </a:p>
        </p:txBody>
      </p:sp>
      <p:sp>
        <p:nvSpPr>
          <p:cNvPr id="91" name="テキスト ボックス 90">
            <a:extLst>
              <a:ext uri="{FF2B5EF4-FFF2-40B4-BE49-F238E27FC236}">
                <a16:creationId xmlns:a16="http://schemas.microsoft.com/office/drawing/2014/main" id="{8CB0E262-3DB6-6A66-726C-ECBB9C9C6A90}"/>
              </a:ext>
            </a:extLst>
          </p:cNvPr>
          <p:cNvSpPr txBox="1"/>
          <p:nvPr/>
        </p:nvSpPr>
        <p:spPr>
          <a:xfrm>
            <a:off x="1119750" y="5092631"/>
            <a:ext cx="1181819" cy="369332"/>
          </a:xfrm>
          <a:prstGeom prst="rect">
            <a:avLst/>
          </a:prstGeom>
          <a:noFill/>
        </p:spPr>
        <p:txBody>
          <a:bodyPr wrap="square" rtlCol="0">
            <a:spAutoFit/>
          </a:bodyPr>
          <a:lstStyle/>
          <a:p>
            <a:r>
              <a:rPr kumimoji="1" lang="ja-JP" altLang="en-US"/>
              <a:t>商品画像</a:t>
            </a:r>
          </a:p>
        </p:txBody>
      </p:sp>
      <p:sp>
        <p:nvSpPr>
          <p:cNvPr id="92" name="テキスト ボックス 91">
            <a:extLst>
              <a:ext uri="{FF2B5EF4-FFF2-40B4-BE49-F238E27FC236}">
                <a16:creationId xmlns:a16="http://schemas.microsoft.com/office/drawing/2014/main" id="{7A256ECC-E5F2-6778-42B2-4F1B7B50C755}"/>
              </a:ext>
            </a:extLst>
          </p:cNvPr>
          <p:cNvSpPr txBox="1"/>
          <p:nvPr/>
        </p:nvSpPr>
        <p:spPr>
          <a:xfrm>
            <a:off x="3057820" y="1581948"/>
            <a:ext cx="1181819" cy="369332"/>
          </a:xfrm>
          <a:prstGeom prst="rect">
            <a:avLst/>
          </a:prstGeom>
          <a:noFill/>
        </p:spPr>
        <p:txBody>
          <a:bodyPr wrap="square" rtlCol="0">
            <a:spAutoFit/>
          </a:bodyPr>
          <a:lstStyle/>
          <a:p>
            <a:r>
              <a:rPr lang="ja-JP" altLang="en-US"/>
              <a:t>商品名</a:t>
            </a:r>
            <a:endParaRPr kumimoji="1" lang="ja-JP" altLang="en-US"/>
          </a:p>
        </p:txBody>
      </p:sp>
      <p:sp>
        <p:nvSpPr>
          <p:cNvPr id="93" name="テキスト ボックス 92">
            <a:extLst>
              <a:ext uri="{FF2B5EF4-FFF2-40B4-BE49-F238E27FC236}">
                <a16:creationId xmlns:a16="http://schemas.microsoft.com/office/drawing/2014/main" id="{E878386D-1416-1B67-DD40-D348B802EC69}"/>
              </a:ext>
            </a:extLst>
          </p:cNvPr>
          <p:cNvSpPr txBox="1"/>
          <p:nvPr/>
        </p:nvSpPr>
        <p:spPr>
          <a:xfrm>
            <a:off x="3050631" y="2668843"/>
            <a:ext cx="1181819" cy="369332"/>
          </a:xfrm>
          <a:prstGeom prst="rect">
            <a:avLst/>
          </a:prstGeom>
          <a:noFill/>
        </p:spPr>
        <p:txBody>
          <a:bodyPr wrap="square" rtlCol="0">
            <a:spAutoFit/>
          </a:bodyPr>
          <a:lstStyle/>
          <a:p>
            <a:r>
              <a:rPr lang="ja-JP" altLang="en-US"/>
              <a:t>商品名</a:t>
            </a:r>
            <a:endParaRPr kumimoji="1" lang="ja-JP" altLang="en-US"/>
          </a:p>
        </p:txBody>
      </p:sp>
      <p:sp>
        <p:nvSpPr>
          <p:cNvPr id="94" name="テキスト ボックス 93">
            <a:extLst>
              <a:ext uri="{FF2B5EF4-FFF2-40B4-BE49-F238E27FC236}">
                <a16:creationId xmlns:a16="http://schemas.microsoft.com/office/drawing/2014/main" id="{1E339EBA-F72D-A65D-B380-A5BD59384968}"/>
              </a:ext>
            </a:extLst>
          </p:cNvPr>
          <p:cNvSpPr txBox="1"/>
          <p:nvPr/>
        </p:nvSpPr>
        <p:spPr>
          <a:xfrm>
            <a:off x="3050630" y="3755738"/>
            <a:ext cx="1181819" cy="369332"/>
          </a:xfrm>
          <a:prstGeom prst="rect">
            <a:avLst/>
          </a:prstGeom>
          <a:noFill/>
        </p:spPr>
        <p:txBody>
          <a:bodyPr wrap="square" rtlCol="0">
            <a:spAutoFit/>
          </a:bodyPr>
          <a:lstStyle/>
          <a:p>
            <a:r>
              <a:rPr lang="ja-JP" altLang="en-US"/>
              <a:t>商品名</a:t>
            </a:r>
            <a:endParaRPr kumimoji="1" lang="ja-JP" altLang="en-US"/>
          </a:p>
        </p:txBody>
      </p:sp>
      <p:sp>
        <p:nvSpPr>
          <p:cNvPr id="95" name="テキスト ボックス 94">
            <a:extLst>
              <a:ext uri="{FF2B5EF4-FFF2-40B4-BE49-F238E27FC236}">
                <a16:creationId xmlns:a16="http://schemas.microsoft.com/office/drawing/2014/main" id="{2669A0CF-ACFC-5217-839A-95FCDEDC3F7B}"/>
              </a:ext>
            </a:extLst>
          </p:cNvPr>
          <p:cNvSpPr txBox="1"/>
          <p:nvPr/>
        </p:nvSpPr>
        <p:spPr>
          <a:xfrm>
            <a:off x="3057820" y="4842633"/>
            <a:ext cx="1181819" cy="369332"/>
          </a:xfrm>
          <a:prstGeom prst="rect">
            <a:avLst/>
          </a:prstGeom>
          <a:noFill/>
        </p:spPr>
        <p:txBody>
          <a:bodyPr wrap="square" rtlCol="0">
            <a:spAutoFit/>
          </a:bodyPr>
          <a:lstStyle/>
          <a:p>
            <a:r>
              <a:rPr lang="ja-JP" altLang="en-US"/>
              <a:t>商品名</a:t>
            </a:r>
            <a:endParaRPr kumimoji="1" lang="ja-JP" altLang="en-US"/>
          </a:p>
        </p:txBody>
      </p:sp>
      <p:sp>
        <p:nvSpPr>
          <p:cNvPr id="96" name="テキスト ボックス 95">
            <a:extLst>
              <a:ext uri="{FF2B5EF4-FFF2-40B4-BE49-F238E27FC236}">
                <a16:creationId xmlns:a16="http://schemas.microsoft.com/office/drawing/2014/main" id="{E6203D15-867B-E290-D7AE-46164033E48D}"/>
              </a:ext>
            </a:extLst>
          </p:cNvPr>
          <p:cNvSpPr txBox="1"/>
          <p:nvPr/>
        </p:nvSpPr>
        <p:spPr>
          <a:xfrm>
            <a:off x="3057820" y="2034099"/>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97" name="テキスト ボックス 96">
            <a:extLst>
              <a:ext uri="{FF2B5EF4-FFF2-40B4-BE49-F238E27FC236}">
                <a16:creationId xmlns:a16="http://schemas.microsoft.com/office/drawing/2014/main" id="{B3CC8F65-0AFF-4759-8F71-BD60215A58A8}"/>
              </a:ext>
            </a:extLst>
          </p:cNvPr>
          <p:cNvSpPr txBox="1"/>
          <p:nvPr/>
        </p:nvSpPr>
        <p:spPr>
          <a:xfrm>
            <a:off x="3050630" y="3119957"/>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98" name="テキスト ボックス 97">
            <a:extLst>
              <a:ext uri="{FF2B5EF4-FFF2-40B4-BE49-F238E27FC236}">
                <a16:creationId xmlns:a16="http://schemas.microsoft.com/office/drawing/2014/main" id="{FDF07008-972E-EA2A-50AE-0F3B178E6AC5}"/>
              </a:ext>
            </a:extLst>
          </p:cNvPr>
          <p:cNvSpPr txBox="1"/>
          <p:nvPr/>
        </p:nvSpPr>
        <p:spPr>
          <a:xfrm>
            <a:off x="3050629" y="4206852"/>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99" name="テキスト ボックス 98">
            <a:extLst>
              <a:ext uri="{FF2B5EF4-FFF2-40B4-BE49-F238E27FC236}">
                <a16:creationId xmlns:a16="http://schemas.microsoft.com/office/drawing/2014/main" id="{63E219CB-5F07-1960-DFD2-E29F9DBA17C8}"/>
              </a:ext>
            </a:extLst>
          </p:cNvPr>
          <p:cNvSpPr txBox="1"/>
          <p:nvPr/>
        </p:nvSpPr>
        <p:spPr>
          <a:xfrm>
            <a:off x="3050628" y="5360000"/>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100" name="テキスト ボックス 99">
            <a:extLst>
              <a:ext uri="{FF2B5EF4-FFF2-40B4-BE49-F238E27FC236}">
                <a16:creationId xmlns:a16="http://schemas.microsoft.com/office/drawing/2014/main" id="{84089173-C582-9F37-EC7F-CCB98B0AA985}"/>
              </a:ext>
            </a:extLst>
          </p:cNvPr>
          <p:cNvSpPr txBox="1"/>
          <p:nvPr/>
        </p:nvSpPr>
        <p:spPr>
          <a:xfrm>
            <a:off x="4790299" y="5361476"/>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101" name="テキスト ボックス 100">
            <a:extLst>
              <a:ext uri="{FF2B5EF4-FFF2-40B4-BE49-F238E27FC236}">
                <a16:creationId xmlns:a16="http://schemas.microsoft.com/office/drawing/2014/main" id="{83638C20-FFCE-8EF2-1F4A-5D9684AC035E}"/>
              </a:ext>
            </a:extLst>
          </p:cNvPr>
          <p:cNvSpPr txBox="1"/>
          <p:nvPr/>
        </p:nvSpPr>
        <p:spPr>
          <a:xfrm>
            <a:off x="4790299" y="3122885"/>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102" name="テキスト ボックス 101">
            <a:extLst>
              <a:ext uri="{FF2B5EF4-FFF2-40B4-BE49-F238E27FC236}">
                <a16:creationId xmlns:a16="http://schemas.microsoft.com/office/drawing/2014/main" id="{B9A9E6E7-BE33-92CC-4C1E-D2CF28285ECA}"/>
              </a:ext>
            </a:extLst>
          </p:cNvPr>
          <p:cNvSpPr txBox="1"/>
          <p:nvPr/>
        </p:nvSpPr>
        <p:spPr>
          <a:xfrm>
            <a:off x="4790299" y="4206852"/>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103" name="テキスト ボックス 102">
            <a:extLst>
              <a:ext uri="{FF2B5EF4-FFF2-40B4-BE49-F238E27FC236}">
                <a16:creationId xmlns:a16="http://schemas.microsoft.com/office/drawing/2014/main" id="{36FFB605-07FA-5169-54C3-82A95FB17193}"/>
              </a:ext>
            </a:extLst>
          </p:cNvPr>
          <p:cNvSpPr txBox="1"/>
          <p:nvPr/>
        </p:nvSpPr>
        <p:spPr>
          <a:xfrm>
            <a:off x="4790299" y="2030297"/>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Tree>
    <p:extLst>
      <p:ext uri="{BB962C8B-B14F-4D97-AF65-F5344CB8AC3E}">
        <p14:creationId xmlns:p14="http://schemas.microsoft.com/office/powerpoint/2010/main" val="3659641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商品登録</a:t>
            </a:r>
            <a:r>
              <a:rPr lang="en-US" altLang="ja-JP" sz="2000">
                <a:solidFill>
                  <a:sysClr val="windowText" lastClr="000000"/>
                </a:solidFill>
              </a:rPr>
              <a:t>/</a:t>
            </a:r>
            <a:r>
              <a:rPr lang="ja-JP" altLang="en-US" sz="2000">
                <a:solidFill>
                  <a:sysClr val="windowText" lastClr="000000"/>
                </a:solidFill>
              </a:rPr>
              <a:t>編集画面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7827C80C-8758-B8DE-7CEF-D07863F62C11}"/>
              </a:ext>
            </a:extLst>
          </p:cNvPr>
          <p:cNvGrpSpPr/>
          <p:nvPr/>
        </p:nvGrpSpPr>
        <p:grpSpPr>
          <a:xfrm>
            <a:off x="1348353" y="1406722"/>
            <a:ext cx="10538847" cy="4475876"/>
            <a:chOff x="876897" y="1384775"/>
            <a:chExt cx="10538847" cy="4475876"/>
          </a:xfrm>
        </p:grpSpPr>
        <p:sp>
          <p:nvSpPr>
            <p:cNvPr id="3" name="テキスト ボックス 2">
              <a:extLst>
                <a:ext uri="{FF2B5EF4-FFF2-40B4-BE49-F238E27FC236}">
                  <a16:creationId xmlns:a16="http://schemas.microsoft.com/office/drawing/2014/main" id="{1AC5B156-686E-24A8-5DFF-4A7DD59B1E62}"/>
                </a:ext>
              </a:extLst>
            </p:cNvPr>
            <p:cNvSpPr txBox="1"/>
            <p:nvPr/>
          </p:nvSpPr>
          <p:spPr>
            <a:xfrm>
              <a:off x="876897" y="1428668"/>
              <a:ext cx="10538847" cy="4431983"/>
            </a:xfrm>
            <a:prstGeom prst="rect">
              <a:avLst/>
            </a:prstGeom>
            <a:noFill/>
          </p:spPr>
          <p:txBody>
            <a:bodyPr wrap="square" rtlCol="0">
              <a:spAutoFit/>
            </a:bodyPr>
            <a:lstStyle/>
            <a:p>
              <a:r>
                <a:rPr lang="ja-JP" altLang="en-US" sz="2400"/>
                <a:t>商品</a:t>
              </a:r>
              <a:r>
                <a:rPr lang="en-US" altLang="ja-JP" sz="2400"/>
                <a:t>ID</a:t>
              </a:r>
              <a:r>
                <a:rPr lang="ja-JP" altLang="en-US" sz="2400"/>
                <a:t>　　　　：</a:t>
              </a:r>
              <a:endParaRPr lang="en-US" altLang="ja-JP" sz="2400"/>
            </a:p>
            <a:p>
              <a:endParaRPr lang="en-US" altLang="ja-JP" sz="2400"/>
            </a:p>
            <a:p>
              <a:r>
                <a:rPr lang="ja-JP" altLang="en-US" sz="2400"/>
                <a:t>商品名　　　　：</a:t>
              </a:r>
              <a:endParaRPr lang="en-US" altLang="ja-JP" sz="2400"/>
            </a:p>
            <a:p>
              <a:endParaRPr lang="en-US" altLang="ja-JP" sz="2400"/>
            </a:p>
            <a:p>
              <a:r>
                <a:rPr lang="ja-JP" altLang="en-US" sz="2400"/>
                <a:t>商品の詳細説明：</a:t>
              </a:r>
              <a:endParaRPr lang="en-US" altLang="ja-JP" sz="2400"/>
            </a:p>
            <a:p>
              <a:endParaRPr lang="en-US" altLang="ja-JP" sz="2400"/>
            </a:p>
            <a:p>
              <a:r>
                <a:rPr lang="ja-JP" altLang="en-US" sz="2400"/>
                <a:t>紐づくカテゴリ：</a:t>
              </a:r>
              <a:endParaRPr lang="en-US" altLang="ja-JP" sz="2400"/>
            </a:p>
            <a:p>
              <a:endParaRPr lang="en-US" altLang="ja-JP" sz="2400"/>
            </a:p>
            <a:p>
              <a:r>
                <a:rPr lang="ja-JP" altLang="en-US" sz="2400"/>
                <a:t>販売価格　　　：</a:t>
              </a:r>
              <a:endParaRPr lang="en-US" altLang="ja-JP" sz="2400"/>
            </a:p>
            <a:p>
              <a:endParaRPr lang="en-US" altLang="ja-JP" sz="2400"/>
            </a:p>
            <a:p>
              <a:r>
                <a:rPr lang="ja-JP" altLang="en-US" sz="2400"/>
                <a:t>商品の画像　　：</a:t>
              </a:r>
              <a:endParaRPr lang="en-US" altLang="ja-JP" sz="2400"/>
            </a:p>
            <a:p>
              <a:endParaRPr kumimoji="1" lang="ja-JP" altLang="en-US"/>
            </a:p>
          </p:txBody>
        </p:sp>
        <p:sp>
          <p:nvSpPr>
            <p:cNvPr id="14" name="四角形: 角を丸くする 13">
              <a:extLst>
                <a:ext uri="{FF2B5EF4-FFF2-40B4-BE49-F238E27FC236}">
                  <a16:creationId xmlns:a16="http://schemas.microsoft.com/office/drawing/2014/main" id="{04B3689D-E143-40F7-DB1E-E3C6C638DDBB}"/>
                </a:ext>
              </a:extLst>
            </p:cNvPr>
            <p:cNvSpPr/>
            <p:nvPr/>
          </p:nvSpPr>
          <p:spPr>
            <a:xfrm>
              <a:off x="3553326" y="1384775"/>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5" name="四角形: 角を丸くする 14">
              <a:extLst>
                <a:ext uri="{FF2B5EF4-FFF2-40B4-BE49-F238E27FC236}">
                  <a16:creationId xmlns:a16="http://schemas.microsoft.com/office/drawing/2014/main" id="{D08A3C88-7F60-E675-E18E-2A546A494C23}"/>
                </a:ext>
              </a:extLst>
            </p:cNvPr>
            <p:cNvSpPr/>
            <p:nvPr/>
          </p:nvSpPr>
          <p:spPr>
            <a:xfrm>
              <a:off x="3553326" y="2125429"/>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6" name="四角形: 角を丸くする 15">
              <a:extLst>
                <a:ext uri="{FF2B5EF4-FFF2-40B4-BE49-F238E27FC236}">
                  <a16:creationId xmlns:a16="http://schemas.microsoft.com/office/drawing/2014/main" id="{61D7E97B-054D-86D7-E48B-631C67F49A6E}"/>
                </a:ext>
              </a:extLst>
            </p:cNvPr>
            <p:cNvSpPr/>
            <p:nvPr/>
          </p:nvSpPr>
          <p:spPr>
            <a:xfrm>
              <a:off x="3553326" y="2896520"/>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23" name="四角形: 角を丸くする 22">
              <a:extLst>
                <a:ext uri="{FF2B5EF4-FFF2-40B4-BE49-F238E27FC236}">
                  <a16:creationId xmlns:a16="http://schemas.microsoft.com/office/drawing/2014/main" id="{A92C0DCA-02CC-58AC-680D-8981B81BC699}"/>
                </a:ext>
              </a:extLst>
            </p:cNvPr>
            <p:cNvSpPr/>
            <p:nvPr/>
          </p:nvSpPr>
          <p:spPr>
            <a:xfrm>
              <a:off x="3553326" y="3598811"/>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24" name="四角形: 角を丸くする 23">
              <a:extLst>
                <a:ext uri="{FF2B5EF4-FFF2-40B4-BE49-F238E27FC236}">
                  <a16:creationId xmlns:a16="http://schemas.microsoft.com/office/drawing/2014/main" id="{685006A4-59DD-B6C7-CEF2-783EFD300C89}"/>
                </a:ext>
              </a:extLst>
            </p:cNvPr>
            <p:cNvSpPr/>
            <p:nvPr/>
          </p:nvSpPr>
          <p:spPr>
            <a:xfrm>
              <a:off x="3553326" y="4366690"/>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27" name="四角形: 角を丸くする 26">
              <a:extLst>
                <a:ext uri="{FF2B5EF4-FFF2-40B4-BE49-F238E27FC236}">
                  <a16:creationId xmlns:a16="http://schemas.microsoft.com/office/drawing/2014/main" id="{CE7E105F-7D0E-16B1-861D-6B40D177A27D}"/>
                </a:ext>
              </a:extLst>
            </p:cNvPr>
            <p:cNvSpPr/>
            <p:nvPr/>
          </p:nvSpPr>
          <p:spPr>
            <a:xfrm>
              <a:off x="3553325" y="5138358"/>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lang="ja-JP" altLang="en-US"/>
                <a:t>ファイルを追加</a:t>
              </a:r>
              <a:endParaRPr kumimoji="1" lang="ja-JP" altLang="en-US"/>
            </a:p>
          </p:txBody>
        </p:sp>
      </p:grpSp>
      <p:sp>
        <p:nvSpPr>
          <p:cNvPr id="31" name="正方形/長方形 30">
            <a:extLst>
              <a:ext uri="{FF2B5EF4-FFF2-40B4-BE49-F238E27FC236}">
                <a16:creationId xmlns:a16="http://schemas.microsoft.com/office/drawing/2014/main" id="{38869315-4E43-4328-45BD-6FF57A8F5B58}"/>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入力した内容で決定</a:t>
            </a:r>
            <a:endParaRPr kumimoji="1" lang="ja-JP" altLang="en-US" sz="1000">
              <a:solidFill>
                <a:schemeClr val="tx1"/>
              </a:solidFill>
            </a:endParaRPr>
          </a:p>
        </p:txBody>
      </p:sp>
    </p:spTree>
    <p:extLst>
      <p:ext uri="{BB962C8B-B14F-4D97-AF65-F5344CB8AC3E}">
        <p14:creationId xmlns:p14="http://schemas.microsoft.com/office/powerpoint/2010/main" val="1011862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商品カテゴリ管理画面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FD07186C-27E5-8CF1-0D7C-21FA6C02C8AD}"/>
              </a:ext>
            </a:extLst>
          </p:cNvPr>
          <p:cNvSpPr txBox="1"/>
          <p:nvPr/>
        </p:nvSpPr>
        <p:spPr>
          <a:xfrm>
            <a:off x="876897" y="1428668"/>
            <a:ext cx="10538847" cy="3046988"/>
          </a:xfrm>
          <a:prstGeom prst="rect">
            <a:avLst/>
          </a:prstGeom>
          <a:noFill/>
        </p:spPr>
        <p:txBody>
          <a:bodyPr wrap="square" rtlCol="0">
            <a:spAutoFit/>
          </a:bodyPr>
          <a:lstStyle/>
          <a:p>
            <a:r>
              <a:rPr lang="ja-JP" altLang="en-US" sz="2400"/>
              <a:t>カテゴリ</a:t>
            </a:r>
            <a:r>
              <a:rPr lang="en-US" altLang="ja-JP" sz="2400"/>
              <a:t>ID</a:t>
            </a:r>
            <a:r>
              <a:rPr lang="ja-JP" altLang="en-US" sz="2400"/>
              <a:t>：</a:t>
            </a:r>
            <a:endParaRPr lang="en-US" altLang="ja-JP" sz="2400"/>
          </a:p>
          <a:p>
            <a:endParaRPr lang="en-US" altLang="ja-JP" sz="2400"/>
          </a:p>
          <a:p>
            <a:r>
              <a:rPr lang="ja-JP" altLang="en-US" sz="2400"/>
              <a:t>カテゴリ名：</a:t>
            </a:r>
            <a:endParaRPr lang="en-US" altLang="ja-JP" sz="2400"/>
          </a:p>
          <a:p>
            <a:endParaRPr lang="en-US" altLang="ja-JP" sz="2400"/>
          </a:p>
          <a:p>
            <a:endParaRPr lang="en-US" altLang="ja-JP" sz="2400"/>
          </a:p>
          <a:p>
            <a:endParaRPr lang="en-US" altLang="ja-JP" sz="2400"/>
          </a:p>
          <a:p>
            <a:endParaRPr lang="en-US" altLang="ja-JP" sz="2400"/>
          </a:p>
          <a:p>
            <a:r>
              <a:rPr lang="ja-JP" altLang="en-US" sz="2400"/>
              <a:t>説明　　　：</a:t>
            </a:r>
            <a:endParaRPr lang="en-US" altLang="ja-JP" sz="2400"/>
          </a:p>
        </p:txBody>
      </p:sp>
      <p:sp>
        <p:nvSpPr>
          <p:cNvPr id="14" name="四角形: 角を丸くする 13">
            <a:extLst>
              <a:ext uri="{FF2B5EF4-FFF2-40B4-BE49-F238E27FC236}">
                <a16:creationId xmlns:a16="http://schemas.microsoft.com/office/drawing/2014/main" id="{B7BBF2B8-BF93-E50F-D579-3FF8EF0A4031}"/>
              </a:ext>
            </a:extLst>
          </p:cNvPr>
          <p:cNvSpPr/>
          <p:nvPr/>
        </p:nvSpPr>
        <p:spPr>
          <a:xfrm>
            <a:off x="2935706" y="1401209"/>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5" name="四角形: 角を丸くする 14">
            <a:extLst>
              <a:ext uri="{FF2B5EF4-FFF2-40B4-BE49-F238E27FC236}">
                <a16:creationId xmlns:a16="http://schemas.microsoft.com/office/drawing/2014/main" id="{4ADDBA47-7E53-7DAF-BD51-A31CB27DCFE6}"/>
              </a:ext>
            </a:extLst>
          </p:cNvPr>
          <p:cNvSpPr/>
          <p:nvPr/>
        </p:nvSpPr>
        <p:spPr>
          <a:xfrm>
            <a:off x="2935705" y="2169322"/>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6" name="四角形: 角を丸くする 15">
            <a:extLst>
              <a:ext uri="{FF2B5EF4-FFF2-40B4-BE49-F238E27FC236}">
                <a16:creationId xmlns:a16="http://schemas.microsoft.com/office/drawing/2014/main" id="{20F25A15-474C-A1B5-7681-2DAC6AD85C44}"/>
              </a:ext>
            </a:extLst>
          </p:cNvPr>
          <p:cNvSpPr/>
          <p:nvPr/>
        </p:nvSpPr>
        <p:spPr>
          <a:xfrm>
            <a:off x="2935704" y="2937435"/>
            <a:ext cx="4732421" cy="251935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23" name="正方形/長方形 22">
            <a:extLst>
              <a:ext uri="{FF2B5EF4-FFF2-40B4-BE49-F238E27FC236}">
                <a16:creationId xmlns:a16="http://schemas.microsoft.com/office/drawing/2014/main" id="{D266D4A7-DE3E-83A5-3E10-1E9EC2D33B41}"/>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入力した内容で決定</a:t>
            </a:r>
            <a:endParaRPr kumimoji="1" lang="ja-JP" altLang="en-US" sz="1000">
              <a:solidFill>
                <a:schemeClr val="tx1"/>
              </a:solidFill>
            </a:endParaRPr>
          </a:p>
        </p:txBody>
      </p:sp>
    </p:spTree>
    <p:extLst>
      <p:ext uri="{BB962C8B-B14F-4D97-AF65-F5344CB8AC3E}">
        <p14:creationId xmlns:p14="http://schemas.microsoft.com/office/powerpoint/2010/main" val="4210829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注文管理画面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5" name="グループ化 54">
            <a:extLst>
              <a:ext uri="{FF2B5EF4-FFF2-40B4-BE49-F238E27FC236}">
                <a16:creationId xmlns:a16="http://schemas.microsoft.com/office/drawing/2014/main" id="{24EB17D1-AA2A-7BB9-9719-E37F455D8DC2}"/>
              </a:ext>
            </a:extLst>
          </p:cNvPr>
          <p:cNvGrpSpPr/>
          <p:nvPr/>
        </p:nvGrpSpPr>
        <p:grpSpPr>
          <a:xfrm>
            <a:off x="3602060" y="720671"/>
            <a:ext cx="4863889" cy="2938576"/>
            <a:chOff x="3664053" y="1084881"/>
            <a:chExt cx="4863889" cy="2938576"/>
          </a:xfrm>
        </p:grpSpPr>
        <p:grpSp>
          <p:nvGrpSpPr>
            <p:cNvPr id="49" name="グループ化 48">
              <a:extLst>
                <a:ext uri="{FF2B5EF4-FFF2-40B4-BE49-F238E27FC236}">
                  <a16:creationId xmlns:a16="http://schemas.microsoft.com/office/drawing/2014/main" id="{7381AD71-A1AF-5460-4106-08065D715B13}"/>
                </a:ext>
              </a:extLst>
            </p:cNvPr>
            <p:cNvGrpSpPr/>
            <p:nvPr/>
          </p:nvGrpSpPr>
          <p:grpSpPr>
            <a:xfrm>
              <a:off x="3664055" y="1084881"/>
              <a:ext cx="4863887" cy="1470896"/>
              <a:chOff x="3664055" y="1084881"/>
              <a:chExt cx="4863887" cy="1470896"/>
            </a:xfrm>
          </p:grpSpPr>
          <p:sp>
            <p:nvSpPr>
              <p:cNvPr id="3" name="テキスト ボックス 2">
                <a:extLst>
                  <a:ext uri="{FF2B5EF4-FFF2-40B4-BE49-F238E27FC236}">
                    <a16:creationId xmlns:a16="http://schemas.microsoft.com/office/drawing/2014/main" id="{6994CFC8-7FFB-2AFA-E1E6-7BE76F30A164}"/>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27" name="テキスト ボックス 26">
                <a:extLst>
                  <a:ext uri="{FF2B5EF4-FFF2-40B4-BE49-F238E27FC236}">
                    <a16:creationId xmlns:a16="http://schemas.microsoft.com/office/drawing/2014/main" id="{A285A983-64B9-568C-54C8-DF9B1ED2983A}"/>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33" name="テキスト ボックス 32">
                <a:extLst>
                  <a:ext uri="{FF2B5EF4-FFF2-40B4-BE49-F238E27FC236}">
                    <a16:creationId xmlns:a16="http://schemas.microsoft.com/office/drawing/2014/main" id="{7A1A9A3F-E9EF-C242-A71B-72DF7CDEC99A}"/>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35" name="テキスト ボックス 34">
                <a:extLst>
                  <a:ext uri="{FF2B5EF4-FFF2-40B4-BE49-F238E27FC236}">
                    <a16:creationId xmlns:a16="http://schemas.microsoft.com/office/drawing/2014/main" id="{B0763C0B-3C9D-D421-A737-F2632AC1CA4E}"/>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grpSp>
        <p:grpSp>
          <p:nvGrpSpPr>
            <p:cNvPr id="50" name="グループ化 49">
              <a:extLst>
                <a:ext uri="{FF2B5EF4-FFF2-40B4-BE49-F238E27FC236}">
                  <a16:creationId xmlns:a16="http://schemas.microsoft.com/office/drawing/2014/main" id="{1F9135E1-5850-39C5-7C7A-E6532F2A7FE1}"/>
                </a:ext>
              </a:extLst>
            </p:cNvPr>
            <p:cNvGrpSpPr/>
            <p:nvPr/>
          </p:nvGrpSpPr>
          <p:grpSpPr>
            <a:xfrm>
              <a:off x="3664053" y="2552561"/>
              <a:ext cx="4863887" cy="1470896"/>
              <a:chOff x="3664055" y="1084881"/>
              <a:chExt cx="4863887" cy="1470896"/>
            </a:xfrm>
          </p:grpSpPr>
          <p:sp>
            <p:nvSpPr>
              <p:cNvPr id="51" name="テキスト ボックス 50">
                <a:extLst>
                  <a:ext uri="{FF2B5EF4-FFF2-40B4-BE49-F238E27FC236}">
                    <a16:creationId xmlns:a16="http://schemas.microsoft.com/office/drawing/2014/main" id="{884BCBA2-C337-691D-222B-F869743A4514}"/>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52" name="テキスト ボックス 51">
                <a:extLst>
                  <a:ext uri="{FF2B5EF4-FFF2-40B4-BE49-F238E27FC236}">
                    <a16:creationId xmlns:a16="http://schemas.microsoft.com/office/drawing/2014/main" id="{D81478D3-0D9E-C96D-9A9C-CA6280B18F36}"/>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53" name="テキスト ボックス 52">
                <a:extLst>
                  <a:ext uri="{FF2B5EF4-FFF2-40B4-BE49-F238E27FC236}">
                    <a16:creationId xmlns:a16="http://schemas.microsoft.com/office/drawing/2014/main" id="{F8582B67-BB81-F7B6-B3DD-36E13D4FAA85}"/>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54" name="テキスト ボックス 53">
                <a:extLst>
                  <a:ext uri="{FF2B5EF4-FFF2-40B4-BE49-F238E27FC236}">
                    <a16:creationId xmlns:a16="http://schemas.microsoft.com/office/drawing/2014/main" id="{50D5C71E-F45E-1629-F336-8854173659EB}"/>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grpSp>
      </p:grpSp>
      <p:grpSp>
        <p:nvGrpSpPr>
          <p:cNvPr id="56" name="グループ化 55">
            <a:extLst>
              <a:ext uri="{FF2B5EF4-FFF2-40B4-BE49-F238E27FC236}">
                <a16:creationId xmlns:a16="http://schemas.microsoft.com/office/drawing/2014/main" id="{D9D22D35-6C91-EF55-D156-519925C7B0F0}"/>
              </a:ext>
            </a:extLst>
          </p:cNvPr>
          <p:cNvGrpSpPr/>
          <p:nvPr/>
        </p:nvGrpSpPr>
        <p:grpSpPr>
          <a:xfrm>
            <a:off x="3602057" y="3651207"/>
            <a:ext cx="4863888" cy="2575676"/>
            <a:chOff x="3664054" y="1084881"/>
            <a:chExt cx="4863888" cy="2575676"/>
          </a:xfrm>
        </p:grpSpPr>
        <p:grpSp>
          <p:nvGrpSpPr>
            <p:cNvPr id="57" name="グループ化 56">
              <a:extLst>
                <a:ext uri="{FF2B5EF4-FFF2-40B4-BE49-F238E27FC236}">
                  <a16:creationId xmlns:a16="http://schemas.microsoft.com/office/drawing/2014/main" id="{235BA7A1-089A-BEED-6F48-35429D0244AD}"/>
                </a:ext>
              </a:extLst>
            </p:cNvPr>
            <p:cNvGrpSpPr/>
            <p:nvPr/>
          </p:nvGrpSpPr>
          <p:grpSpPr>
            <a:xfrm>
              <a:off x="3664055" y="1084881"/>
              <a:ext cx="4863887" cy="1470896"/>
              <a:chOff x="3664055" y="1084881"/>
              <a:chExt cx="4863887" cy="1470896"/>
            </a:xfrm>
          </p:grpSpPr>
          <p:sp>
            <p:nvSpPr>
              <p:cNvPr id="63" name="テキスト ボックス 62">
                <a:extLst>
                  <a:ext uri="{FF2B5EF4-FFF2-40B4-BE49-F238E27FC236}">
                    <a16:creationId xmlns:a16="http://schemas.microsoft.com/office/drawing/2014/main" id="{396E221C-7827-691E-E821-9091490EB12D}"/>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64" name="テキスト ボックス 63">
                <a:extLst>
                  <a:ext uri="{FF2B5EF4-FFF2-40B4-BE49-F238E27FC236}">
                    <a16:creationId xmlns:a16="http://schemas.microsoft.com/office/drawing/2014/main" id="{BFB0D329-8431-E6E3-6492-B1363C87096E}"/>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65" name="テキスト ボックス 64">
                <a:extLst>
                  <a:ext uri="{FF2B5EF4-FFF2-40B4-BE49-F238E27FC236}">
                    <a16:creationId xmlns:a16="http://schemas.microsoft.com/office/drawing/2014/main" id="{54500A1D-2BEB-B840-07F3-308C0093467E}"/>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66" name="テキスト ボックス 65">
                <a:extLst>
                  <a:ext uri="{FF2B5EF4-FFF2-40B4-BE49-F238E27FC236}">
                    <a16:creationId xmlns:a16="http://schemas.microsoft.com/office/drawing/2014/main" id="{7FDC6DF3-CC1A-5B6D-A52E-E058D066187E}"/>
                  </a:ext>
                </a:extLst>
              </p:cNvPr>
              <p:cNvSpPr txBox="1"/>
              <p:nvPr/>
            </p:nvSpPr>
            <p:spPr>
              <a:xfrm>
                <a:off x="3664055" y="21864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grpSp>
        <p:grpSp>
          <p:nvGrpSpPr>
            <p:cNvPr id="58" name="グループ化 57">
              <a:extLst>
                <a:ext uri="{FF2B5EF4-FFF2-40B4-BE49-F238E27FC236}">
                  <a16:creationId xmlns:a16="http://schemas.microsoft.com/office/drawing/2014/main" id="{5543A277-15EB-2DDE-B48D-1B2D3052D372}"/>
                </a:ext>
              </a:extLst>
            </p:cNvPr>
            <p:cNvGrpSpPr/>
            <p:nvPr/>
          </p:nvGrpSpPr>
          <p:grpSpPr>
            <a:xfrm>
              <a:off x="3664054" y="2552561"/>
              <a:ext cx="4863886" cy="1107996"/>
              <a:chOff x="3664056" y="1084881"/>
              <a:chExt cx="4863886" cy="1107996"/>
            </a:xfrm>
          </p:grpSpPr>
          <p:sp>
            <p:nvSpPr>
              <p:cNvPr id="59" name="テキスト ボックス 58">
                <a:extLst>
                  <a:ext uri="{FF2B5EF4-FFF2-40B4-BE49-F238E27FC236}">
                    <a16:creationId xmlns:a16="http://schemas.microsoft.com/office/drawing/2014/main" id="{2546892C-D48A-2742-AC12-6988296DA193}"/>
                  </a:ext>
                </a:extLst>
              </p:cNvPr>
              <p:cNvSpPr txBox="1"/>
              <p:nvPr/>
            </p:nvSpPr>
            <p:spPr>
              <a:xfrm>
                <a:off x="3664057" y="1084881"/>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60" name="テキスト ボックス 59">
                <a:extLst>
                  <a:ext uri="{FF2B5EF4-FFF2-40B4-BE49-F238E27FC236}">
                    <a16:creationId xmlns:a16="http://schemas.microsoft.com/office/drawing/2014/main" id="{F5924AD2-28F9-B0F8-9076-A3299706164E}"/>
                  </a:ext>
                </a:extLst>
              </p:cNvPr>
              <p:cNvSpPr txBox="1"/>
              <p:nvPr/>
            </p:nvSpPr>
            <p:spPr>
              <a:xfrm>
                <a:off x="3664056" y="1454213"/>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sp>
            <p:nvSpPr>
              <p:cNvPr id="61" name="テキスト ボックス 60">
                <a:extLst>
                  <a:ext uri="{FF2B5EF4-FFF2-40B4-BE49-F238E27FC236}">
                    <a16:creationId xmlns:a16="http://schemas.microsoft.com/office/drawing/2014/main" id="{32FFC837-D4AA-A0C7-9AD4-D3D2793FFF07}"/>
                  </a:ext>
                </a:extLst>
              </p:cNvPr>
              <p:cNvSpPr txBox="1"/>
              <p:nvPr/>
            </p:nvSpPr>
            <p:spPr>
              <a:xfrm>
                <a:off x="3664056" y="1823545"/>
                <a:ext cx="4863885"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注文</a:t>
                </a:r>
                <a:r>
                  <a:rPr kumimoji="1" lang="en-US" altLang="ja-JP"/>
                  <a:t>ID</a:t>
                </a:r>
                <a:r>
                  <a:rPr kumimoji="1" lang="ja-JP" altLang="en-US"/>
                  <a:t>：商品</a:t>
                </a:r>
                <a:r>
                  <a:rPr kumimoji="1" lang="en-US" altLang="ja-JP"/>
                  <a:t>ID</a:t>
                </a:r>
                <a:r>
                  <a:rPr kumimoji="1" lang="ja-JP" altLang="en-US"/>
                  <a:t>　商品名　注文個数　注文日</a:t>
                </a:r>
              </a:p>
            </p:txBody>
          </p:sp>
        </p:grpSp>
      </p:grpSp>
      <p:sp>
        <p:nvSpPr>
          <p:cNvPr id="67" name="テキスト ボックス 66">
            <a:extLst>
              <a:ext uri="{FF2B5EF4-FFF2-40B4-BE49-F238E27FC236}">
                <a16:creationId xmlns:a16="http://schemas.microsoft.com/office/drawing/2014/main" id="{82BD1F8B-B657-D451-CE17-4A320991AD02}"/>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spTree>
    <p:extLst>
      <p:ext uri="{BB962C8B-B14F-4D97-AF65-F5344CB8AC3E}">
        <p14:creationId xmlns:p14="http://schemas.microsoft.com/office/powerpoint/2010/main" val="50334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商品一覧画面</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7"/>
            <a:ext cx="2043024" cy="246220"/>
          </a:xfrm>
          <a:prstGeom prst="rect">
            <a:avLst/>
          </a:prstGeom>
          <a:noFill/>
        </p:spPr>
        <p:txBody>
          <a:bodyPr wrap="square" rtlCol="0">
            <a:spAutoFit/>
          </a:bodyPr>
          <a:lstStyle/>
          <a:p>
            <a:r>
              <a:rPr kumimoji="1" lang="ja-JP" altLang="en-US" sz="1000">
                <a:solidFill>
                  <a:schemeClr val="accent4"/>
                </a:solidFill>
              </a:rPr>
              <a:t>トップページ　→　商品一覧</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3" name="正方形/長方形 12">
            <a:extLst>
              <a:ext uri="{FF2B5EF4-FFF2-40B4-BE49-F238E27FC236}">
                <a16:creationId xmlns:a16="http://schemas.microsoft.com/office/drawing/2014/main" id="{A9B156BC-671D-1B95-AA8E-6F79D49D357C}"/>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4" name="正方形/長方形 13">
            <a:extLst>
              <a:ext uri="{FF2B5EF4-FFF2-40B4-BE49-F238E27FC236}">
                <a16:creationId xmlns:a16="http://schemas.microsoft.com/office/drawing/2014/main" id="{57481C89-2538-AEC7-FCDB-BAF99E314C8C}"/>
              </a:ext>
            </a:extLst>
          </p:cNvPr>
          <p:cNvSpPr/>
          <p:nvPr/>
        </p:nvSpPr>
        <p:spPr>
          <a:xfrm>
            <a:off x="733245" y="394220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5" name="正方形/長方形 14">
            <a:extLst>
              <a:ext uri="{FF2B5EF4-FFF2-40B4-BE49-F238E27FC236}">
                <a16:creationId xmlns:a16="http://schemas.microsoft.com/office/drawing/2014/main" id="{C1D4AC37-EF9C-3CEF-3003-905D71A7C38D}"/>
              </a:ext>
            </a:extLst>
          </p:cNvPr>
          <p:cNvSpPr/>
          <p:nvPr/>
        </p:nvSpPr>
        <p:spPr>
          <a:xfrm>
            <a:off x="733245" y="502910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cxnSp>
        <p:nvCxnSpPr>
          <p:cNvPr id="20" name="直線コネクタ 19">
            <a:extLst>
              <a:ext uri="{FF2B5EF4-FFF2-40B4-BE49-F238E27FC236}">
                <a16:creationId xmlns:a16="http://schemas.microsoft.com/office/drawing/2014/main" id="{4A8F8C38-7576-27E3-1429-1847338A676F}"/>
              </a:ext>
            </a:extLst>
          </p:cNvPr>
          <p:cNvCxnSpPr/>
          <p:nvPr/>
        </p:nvCxnSpPr>
        <p:spPr>
          <a:xfrm>
            <a:off x="2915728" y="1768415"/>
            <a:ext cx="0" cy="434758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142999" y="2135673"/>
            <a:ext cx="1181819" cy="369332"/>
          </a:xfrm>
          <a:prstGeom prst="rect">
            <a:avLst/>
          </a:prstGeom>
          <a:noFill/>
        </p:spPr>
        <p:txBody>
          <a:bodyPr wrap="square" rtlCol="0">
            <a:spAutoFit/>
          </a:bodyPr>
          <a:lstStyle/>
          <a:p>
            <a:r>
              <a:rPr kumimoji="1" lang="ja-JP" altLang="en-US"/>
              <a:t>商品画像</a:t>
            </a:r>
          </a:p>
        </p:txBody>
      </p:sp>
      <p:sp>
        <p:nvSpPr>
          <p:cNvPr id="22" name="テキスト ボックス 21">
            <a:extLst>
              <a:ext uri="{FF2B5EF4-FFF2-40B4-BE49-F238E27FC236}">
                <a16:creationId xmlns:a16="http://schemas.microsoft.com/office/drawing/2014/main" id="{40C3DA63-6D65-C462-13BF-D481B91A28B1}"/>
              </a:ext>
            </a:extLst>
          </p:cNvPr>
          <p:cNvSpPr txBox="1"/>
          <p:nvPr/>
        </p:nvSpPr>
        <p:spPr>
          <a:xfrm>
            <a:off x="1142998" y="3244334"/>
            <a:ext cx="1181819" cy="369332"/>
          </a:xfrm>
          <a:prstGeom prst="rect">
            <a:avLst/>
          </a:prstGeom>
          <a:noFill/>
        </p:spPr>
        <p:txBody>
          <a:bodyPr wrap="square" rtlCol="0">
            <a:spAutoFit/>
          </a:bodyPr>
          <a:lstStyle/>
          <a:p>
            <a:r>
              <a:rPr kumimoji="1" lang="ja-JP" altLang="en-US"/>
              <a:t>商品画像</a:t>
            </a:r>
          </a:p>
        </p:txBody>
      </p:sp>
      <p:sp>
        <p:nvSpPr>
          <p:cNvPr id="23" name="テキスト ボックス 22">
            <a:extLst>
              <a:ext uri="{FF2B5EF4-FFF2-40B4-BE49-F238E27FC236}">
                <a16:creationId xmlns:a16="http://schemas.microsoft.com/office/drawing/2014/main" id="{18434242-89F3-D5AD-F3F7-371007BBAECD}"/>
              </a:ext>
            </a:extLst>
          </p:cNvPr>
          <p:cNvSpPr txBox="1"/>
          <p:nvPr/>
        </p:nvSpPr>
        <p:spPr>
          <a:xfrm>
            <a:off x="1142997" y="4314694"/>
            <a:ext cx="1181819" cy="369332"/>
          </a:xfrm>
          <a:prstGeom prst="rect">
            <a:avLst/>
          </a:prstGeom>
          <a:noFill/>
        </p:spPr>
        <p:txBody>
          <a:bodyPr wrap="square" rtlCol="0">
            <a:spAutoFit/>
          </a:bodyPr>
          <a:lstStyle/>
          <a:p>
            <a:r>
              <a:rPr kumimoji="1" lang="ja-JP" altLang="en-US"/>
              <a:t>商品画像</a:t>
            </a:r>
          </a:p>
        </p:txBody>
      </p:sp>
      <p:sp>
        <p:nvSpPr>
          <p:cNvPr id="24" name="テキスト ボックス 23">
            <a:extLst>
              <a:ext uri="{FF2B5EF4-FFF2-40B4-BE49-F238E27FC236}">
                <a16:creationId xmlns:a16="http://schemas.microsoft.com/office/drawing/2014/main" id="{FDF4107D-B655-9EF8-B0C3-4F0C3ED1D506}"/>
              </a:ext>
            </a:extLst>
          </p:cNvPr>
          <p:cNvSpPr txBox="1"/>
          <p:nvPr/>
        </p:nvSpPr>
        <p:spPr>
          <a:xfrm>
            <a:off x="1142997" y="5392813"/>
            <a:ext cx="1181819" cy="369332"/>
          </a:xfrm>
          <a:prstGeom prst="rect">
            <a:avLst/>
          </a:prstGeom>
          <a:noFill/>
        </p:spPr>
        <p:txBody>
          <a:bodyPr wrap="square" rtlCol="0">
            <a:spAutoFit/>
          </a:bodyPr>
          <a:lstStyle/>
          <a:p>
            <a:r>
              <a:rPr kumimoji="1" lang="ja-JP" altLang="en-US"/>
              <a:t>商品画像</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a:t>商品名</a:t>
            </a:r>
            <a:endParaRPr kumimoji="1" lang="ja-JP" altLang="en-US"/>
          </a:p>
        </p:txBody>
      </p:sp>
      <p:sp>
        <p:nvSpPr>
          <p:cNvPr id="26" name="テキスト ボックス 25">
            <a:extLst>
              <a:ext uri="{FF2B5EF4-FFF2-40B4-BE49-F238E27FC236}">
                <a16:creationId xmlns:a16="http://schemas.microsoft.com/office/drawing/2014/main" id="{7C598D43-C716-65BD-ED4D-7BCBB24AD2BE}"/>
              </a:ext>
            </a:extLst>
          </p:cNvPr>
          <p:cNvSpPr txBox="1"/>
          <p:nvPr/>
        </p:nvSpPr>
        <p:spPr>
          <a:xfrm>
            <a:off x="3073878" y="2969025"/>
            <a:ext cx="1181819" cy="369332"/>
          </a:xfrm>
          <a:prstGeom prst="rect">
            <a:avLst/>
          </a:prstGeom>
          <a:noFill/>
        </p:spPr>
        <p:txBody>
          <a:bodyPr wrap="square" rtlCol="0">
            <a:spAutoFit/>
          </a:bodyPr>
          <a:lstStyle/>
          <a:p>
            <a:r>
              <a:rPr lang="ja-JP" altLang="en-US"/>
              <a:t>商品名</a:t>
            </a:r>
            <a:endParaRPr kumimoji="1" lang="ja-JP" altLang="en-US"/>
          </a:p>
        </p:txBody>
      </p:sp>
      <p:sp>
        <p:nvSpPr>
          <p:cNvPr id="27" name="テキスト ボックス 26">
            <a:extLst>
              <a:ext uri="{FF2B5EF4-FFF2-40B4-BE49-F238E27FC236}">
                <a16:creationId xmlns:a16="http://schemas.microsoft.com/office/drawing/2014/main" id="{77C0344C-255F-4580-91C2-172C01487A9C}"/>
              </a:ext>
            </a:extLst>
          </p:cNvPr>
          <p:cNvSpPr txBox="1"/>
          <p:nvPr/>
        </p:nvSpPr>
        <p:spPr>
          <a:xfrm>
            <a:off x="3073877" y="4055920"/>
            <a:ext cx="1181819" cy="369332"/>
          </a:xfrm>
          <a:prstGeom prst="rect">
            <a:avLst/>
          </a:prstGeom>
          <a:noFill/>
        </p:spPr>
        <p:txBody>
          <a:bodyPr wrap="square" rtlCol="0">
            <a:spAutoFit/>
          </a:bodyPr>
          <a:lstStyle/>
          <a:p>
            <a:r>
              <a:rPr lang="ja-JP" altLang="en-US"/>
              <a:t>商品名</a:t>
            </a:r>
            <a:endParaRPr kumimoji="1" lang="ja-JP" altLang="en-US"/>
          </a:p>
        </p:txBody>
      </p:sp>
      <p:sp>
        <p:nvSpPr>
          <p:cNvPr id="28" name="テキスト ボックス 27">
            <a:extLst>
              <a:ext uri="{FF2B5EF4-FFF2-40B4-BE49-F238E27FC236}">
                <a16:creationId xmlns:a16="http://schemas.microsoft.com/office/drawing/2014/main" id="{AF320AB5-61D2-7FFB-DF2D-DF39D26E5B0E}"/>
              </a:ext>
            </a:extLst>
          </p:cNvPr>
          <p:cNvSpPr txBox="1"/>
          <p:nvPr/>
        </p:nvSpPr>
        <p:spPr>
          <a:xfrm>
            <a:off x="3081067" y="5142815"/>
            <a:ext cx="1181819" cy="369332"/>
          </a:xfrm>
          <a:prstGeom prst="rect">
            <a:avLst/>
          </a:prstGeom>
          <a:noFill/>
        </p:spPr>
        <p:txBody>
          <a:bodyPr wrap="square" rtlCol="0">
            <a:spAutoFit/>
          </a:bodyPr>
          <a:lstStyle/>
          <a:p>
            <a:r>
              <a:rPr lang="ja-JP" altLang="en-US"/>
              <a:t>商品名</a:t>
            </a:r>
            <a:endParaRPr kumimoji="1" lang="ja-JP" altLang="en-US"/>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0" name="テキスト ボックス 29">
            <a:extLst>
              <a:ext uri="{FF2B5EF4-FFF2-40B4-BE49-F238E27FC236}">
                <a16:creationId xmlns:a16="http://schemas.microsoft.com/office/drawing/2014/main" id="{E2331BBB-32CF-9CE5-FFB7-6BE8A7D3FB59}"/>
              </a:ext>
            </a:extLst>
          </p:cNvPr>
          <p:cNvSpPr txBox="1"/>
          <p:nvPr/>
        </p:nvSpPr>
        <p:spPr>
          <a:xfrm>
            <a:off x="3073877" y="3420139"/>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1" name="テキスト ボックス 30">
            <a:extLst>
              <a:ext uri="{FF2B5EF4-FFF2-40B4-BE49-F238E27FC236}">
                <a16:creationId xmlns:a16="http://schemas.microsoft.com/office/drawing/2014/main" id="{973671F5-F6FE-37BE-7F64-2A36F7C3D546}"/>
              </a:ext>
            </a:extLst>
          </p:cNvPr>
          <p:cNvSpPr txBox="1"/>
          <p:nvPr/>
        </p:nvSpPr>
        <p:spPr>
          <a:xfrm>
            <a:off x="3073876" y="4507034"/>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2" name="テキスト ボックス 31">
            <a:extLst>
              <a:ext uri="{FF2B5EF4-FFF2-40B4-BE49-F238E27FC236}">
                <a16:creationId xmlns:a16="http://schemas.microsoft.com/office/drawing/2014/main" id="{6094CFCF-5985-A006-5294-E1578FC538A1}"/>
              </a:ext>
            </a:extLst>
          </p:cNvPr>
          <p:cNvSpPr txBox="1"/>
          <p:nvPr/>
        </p:nvSpPr>
        <p:spPr>
          <a:xfrm>
            <a:off x="3073875" y="5660182"/>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3" name="テキスト ボックス 32">
            <a:extLst>
              <a:ext uri="{FF2B5EF4-FFF2-40B4-BE49-F238E27FC236}">
                <a16:creationId xmlns:a16="http://schemas.microsoft.com/office/drawing/2014/main" id="{E9F0AF43-E35E-D066-9DEF-2DF7981F6D5A}"/>
              </a:ext>
            </a:extLst>
          </p:cNvPr>
          <p:cNvSpPr txBox="1"/>
          <p:nvPr/>
        </p:nvSpPr>
        <p:spPr>
          <a:xfrm>
            <a:off x="4813546" y="5661658"/>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34" name="テキスト ボックス 33">
            <a:extLst>
              <a:ext uri="{FF2B5EF4-FFF2-40B4-BE49-F238E27FC236}">
                <a16:creationId xmlns:a16="http://schemas.microsoft.com/office/drawing/2014/main" id="{16DA03B5-7A22-50B0-1D23-84CF86A58625}"/>
              </a:ext>
            </a:extLst>
          </p:cNvPr>
          <p:cNvSpPr txBox="1"/>
          <p:nvPr/>
        </p:nvSpPr>
        <p:spPr>
          <a:xfrm>
            <a:off x="4813546" y="3423067"/>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35" name="テキスト ボックス 34">
            <a:extLst>
              <a:ext uri="{FF2B5EF4-FFF2-40B4-BE49-F238E27FC236}">
                <a16:creationId xmlns:a16="http://schemas.microsoft.com/office/drawing/2014/main" id="{F525F6F5-B39E-E262-5D03-D3163CC8F792}"/>
              </a:ext>
            </a:extLst>
          </p:cNvPr>
          <p:cNvSpPr txBox="1"/>
          <p:nvPr/>
        </p:nvSpPr>
        <p:spPr>
          <a:xfrm>
            <a:off x="4813546" y="4507034"/>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4813546" y="2330479"/>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0" name="正方形/長方形 49">
            <a:extLst>
              <a:ext uri="{FF2B5EF4-FFF2-40B4-BE49-F238E27FC236}">
                <a16:creationId xmlns:a16="http://schemas.microsoft.com/office/drawing/2014/main" id="{8D6D621B-5812-222A-2400-09689098D8D1}"/>
              </a:ext>
            </a:extLst>
          </p:cNvPr>
          <p:cNvSpPr/>
          <p:nvPr/>
        </p:nvSpPr>
        <p:spPr>
          <a:xfrm>
            <a:off x="3191774" y="1337094"/>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ysClr val="windowText" lastClr="000000"/>
                </a:solidFill>
              </a:rPr>
              <a:t>検索</a:t>
            </a:r>
          </a:p>
        </p:txBody>
      </p:sp>
    </p:spTree>
    <p:extLst>
      <p:ext uri="{BB962C8B-B14F-4D97-AF65-F5344CB8AC3E}">
        <p14:creationId xmlns:p14="http://schemas.microsoft.com/office/powerpoint/2010/main" val="4050592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在庫管理画面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C19EA4A-77C1-4CD0-4281-91EE41353F92}"/>
              </a:ext>
            </a:extLst>
          </p:cNvPr>
          <p:cNvSpPr/>
          <p:nvPr/>
        </p:nvSpPr>
        <p:spPr>
          <a:xfrm>
            <a:off x="838199" y="999641"/>
            <a:ext cx="4757467" cy="52200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選択した商品</a:t>
            </a:r>
          </a:p>
        </p:txBody>
      </p:sp>
      <p:sp>
        <p:nvSpPr>
          <p:cNvPr id="15" name="正方形/長方形 14">
            <a:extLst>
              <a:ext uri="{FF2B5EF4-FFF2-40B4-BE49-F238E27FC236}">
                <a16:creationId xmlns:a16="http://schemas.microsoft.com/office/drawing/2014/main" id="{82F0368B-983B-D54E-97CC-C855DD84A08C}"/>
              </a:ext>
            </a:extLst>
          </p:cNvPr>
          <p:cNvSpPr/>
          <p:nvPr/>
        </p:nvSpPr>
        <p:spPr>
          <a:xfrm>
            <a:off x="5891159" y="999641"/>
            <a:ext cx="4757467" cy="2429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現在登録されている在庫数</a:t>
            </a:r>
            <a:endParaRPr kumimoji="1" lang="ja-JP" altLang="en-US">
              <a:solidFill>
                <a:schemeClr val="tx1"/>
              </a:solidFill>
            </a:endParaRPr>
          </a:p>
        </p:txBody>
      </p:sp>
      <p:sp>
        <p:nvSpPr>
          <p:cNvPr id="16" name="正方形/長方形 15">
            <a:extLst>
              <a:ext uri="{FF2B5EF4-FFF2-40B4-BE49-F238E27FC236}">
                <a16:creationId xmlns:a16="http://schemas.microsoft.com/office/drawing/2014/main" id="{32F3639C-0372-BBB2-07AD-080FF0570CC0}"/>
              </a:ext>
            </a:extLst>
          </p:cNvPr>
          <p:cNvSpPr/>
          <p:nvPr/>
        </p:nvSpPr>
        <p:spPr>
          <a:xfrm>
            <a:off x="5891159" y="3790286"/>
            <a:ext cx="4757467" cy="24293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chemeClr val="tx1"/>
                </a:solidFill>
              </a:rPr>
              <a:t>新しい在庫数を入力</a:t>
            </a:r>
            <a:endParaRPr kumimoji="1" lang="ja-JP" altLang="en-US">
              <a:solidFill>
                <a:schemeClr val="tx1"/>
              </a:solidFill>
            </a:endParaRPr>
          </a:p>
        </p:txBody>
      </p:sp>
      <p:sp>
        <p:nvSpPr>
          <p:cNvPr id="23" name="正方形/長方形 22">
            <a:extLst>
              <a:ext uri="{FF2B5EF4-FFF2-40B4-BE49-F238E27FC236}">
                <a16:creationId xmlns:a16="http://schemas.microsoft.com/office/drawing/2014/main" id="{532D3814-D9DF-F8DA-84B8-6B277D45003E}"/>
              </a:ext>
            </a:extLst>
          </p:cNvPr>
          <p:cNvSpPr/>
          <p:nvPr/>
        </p:nvSpPr>
        <p:spPr>
          <a:xfrm>
            <a:off x="10810068" y="5595838"/>
            <a:ext cx="976490" cy="6238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入力した在庫で決定</a:t>
            </a:r>
            <a:endParaRPr kumimoji="1" lang="ja-JP" altLang="en-US" sz="1000">
              <a:solidFill>
                <a:schemeClr val="tx1"/>
              </a:solidFill>
            </a:endParaRPr>
          </a:p>
        </p:txBody>
      </p:sp>
    </p:spTree>
    <p:extLst>
      <p:ext uri="{BB962C8B-B14F-4D97-AF65-F5344CB8AC3E}">
        <p14:creationId xmlns:p14="http://schemas.microsoft.com/office/powerpoint/2010/main" val="4044070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配送・送料設定画面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21855D91-A3F3-4C99-0B82-E337EFB26543}"/>
              </a:ext>
            </a:extLst>
          </p:cNvPr>
          <p:cNvSpPr txBox="1"/>
          <p:nvPr/>
        </p:nvSpPr>
        <p:spPr>
          <a:xfrm>
            <a:off x="677780" y="828504"/>
            <a:ext cx="2498558" cy="5632311"/>
          </a:xfrm>
          <a:prstGeom prst="rect">
            <a:avLst/>
          </a:prstGeom>
          <a:noFill/>
        </p:spPr>
        <p:txBody>
          <a:bodyPr wrap="square" rtlCol="0">
            <a:spAutoFit/>
          </a:bodyPr>
          <a:lstStyle/>
          <a:p>
            <a:r>
              <a:rPr kumimoji="1" lang="en-US" altLang="zh-TW"/>
              <a:t>1. </a:t>
            </a:r>
            <a:r>
              <a:rPr kumimoji="1" lang="zh-TW" altLang="en-US"/>
              <a:t>北海道：</a:t>
            </a:r>
          </a:p>
          <a:p>
            <a:r>
              <a:rPr kumimoji="1" lang="en-US" altLang="zh-TW"/>
              <a:t>2. </a:t>
            </a:r>
            <a:r>
              <a:rPr kumimoji="1" lang="zh-TW" altLang="en-US"/>
              <a:t>青森県：</a:t>
            </a:r>
          </a:p>
          <a:p>
            <a:r>
              <a:rPr kumimoji="1" lang="en-US" altLang="zh-TW"/>
              <a:t>3. </a:t>
            </a:r>
            <a:r>
              <a:rPr kumimoji="1" lang="zh-TW" altLang="en-US"/>
              <a:t>岩手県：</a:t>
            </a:r>
          </a:p>
          <a:p>
            <a:r>
              <a:rPr kumimoji="1" lang="en-US" altLang="zh-TW"/>
              <a:t>4. </a:t>
            </a:r>
            <a:r>
              <a:rPr kumimoji="1" lang="zh-TW" altLang="en-US"/>
              <a:t>宮城県：</a:t>
            </a:r>
          </a:p>
          <a:p>
            <a:r>
              <a:rPr kumimoji="1" lang="en-US" altLang="zh-TW"/>
              <a:t>5. </a:t>
            </a:r>
            <a:r>
              <a:rPr kumimoji="1" lang="zh-TW" altLang="en-US"/>
              <a:t>秋田県：</a:t>
            </a:r>
          </a:p>
          <a:p>
            <a:r>
              <a:rPr kumimoji="1" lang="en-US" altLang="zh-TW"/>
              <a:t>6. </a:t>
            </a:r>
            <a:r>
              <a:rPr kumimoji="1" lang="zh-TW" altLang="en-US"/>
              <a:t>山形県：</a:t>
            </a:r>
          </a:p>
          <a:p>
            <a:r>
              <a:rPr kumimoji="1" lang="en-US" altLang="zh-TW"/>
              <a:t>7. </a:t>
            </a:r>
            <a:r>
              <a:rPr kumimoji="1" lang="zh-TW" altLang="en-US"/>
              <a:t>福島県：</a:t>
            </a:r>
          </a:p>
          <a:p>
            <a:r>
              <a:rPr kumimoji="1" lang="en-US" altLang="zh-TW"/>
              <a:t>8. </a:t>
            </a:r>
            <a:r>
              <a:rPr kumimoji="1" lang="zh-TW" altLang="en-US"/>
              <a:t>茨城県：</a:t>
            </a:r>
          </a:p>
          <a:p>
            <a:r>
              <a:rPr kumimoji="1" lang="en-US" altLang="zh-TW"/>
              <a:t>9. </a:t>
            </a:r>
            <a:r>
              <a:rPr kumimoji="1" lang="zh-TW" altLang="en-US"/>
              <a:t>栃木県：</a:t>
            </a:r>
          </a:p>
          <a:p>
            <a:r>
              <a:rPr kumimoji="1" lang="en-US" altLang="zh-TW"/>
              <a:t>10. </a:t>
            </a:r>
            <a:r>
              <a:rPr kumimoji="1" lang="zh-TW" altLang="en-US"/>
              <a:t>群馬県：</a:t>
            </a:r>
          </a:p>
          <a:p>
            <a:r>
              <a:rPr kumimoji="1" lang="en-US" altLang="zh-TW"/>
              <a:t>11. </a:t>
            </a:r>
            <a:r>
              <a:rPr kumimoji="1" lang="zh-TW" altLang="en-US"/>
              <a:t>埼玉県：</a:t>
            </a:r>
          </a:p>
          <a:p>
            <a:r>
              <a:rPr kumimoji="1" lang="en-US" altLang="zh-TW"/>
              <a:t>12. </a:t>
            </a:r>
            <a:r>
              <a:rPr kumimoji="1" lang="zh-TW" altLang="en-US"/>
              <a:t>千葉県：</a:t>
            </a:r>
          </a:p>
          <a:p>
            <a:r>
              <a:rPr kumimoji="1" lang="en-US" altLang="zh-TW"/>
              <a:t>13. </a:t>
            </a:r>
            <a:r>
              <a:rPr kumimoji="1" lang="zh-TW" altLang="en-US"/>
              <a:t>東京都：</a:t>
            </a:r>
          </a:p>
          <a:p>
            <a:r>
              <a:rPr kumimoji="1" lang="en-US" altLang="zh-TW"/>
              <a:t>14. </a:t>
            </a:r>
            <a:r>
              <a:rPr kumimoji="1" lang="zh-TW" altLang="en-US"/>
              <a:t>神奈川県：</a:t>
            </a:r>
          </a:p>
          <a:p>
            <a:r>
              <a:rPr kumimoji="1" lang="en-US" altLang="zh-TW"/>
              <a:t>15. </a:t>
            </a:r>
            <a:r>
              <a:rPr kumimoji="1" lang="zh-TW" altLang="en-US"/>
              <a:t>新潟県：</a:t>
            </a:r>
          </a:p>
          <a:p>
            <a:r>
              <a:rPr kumimoji="1" lang="en-US" altLang="zh-TW"/>
              <a:t>16. </a:t>
            </a:r>
            <a:r>
              <a:rPr kumimoji="1" lang="zh-TW" altLang="en-US"/>
              <a:t>富山県：</a:t>
            </a:r>
          </a:p>
          <a:p>
            <a:r>
              <a:rPr kumimoji="1" lang="en-US" altLang="zh-TW"/>
              <a:t>17. </a:t>
            </a:r>
            <a:r>
              <a:rPr kumimoji="1" lang="zh-TW" altLang="en-US"/>
              <a:t>石川県：</a:t>
            </a:r>
          </a:p>
          <a:p>
            <a:r>
              <a:rPr kumimoji="1" lang="en-US" altLang="zh-TW"/>
              <a:t>18. </a:t>
            </a:r>
            <a:r>
              <a:rPr kumimoji="1" lang="zh-TW" altLang="en-US"/>
              <a:t>福井県：</a:t>
            </a:r>
          </a:p>
          <a:p>
            <a:r>
              <a:rPr kumimoji="1" lang="en-US" altLang="zh-TW"/>
              <a:t>19. </a:t>
            </a:r>
            <a:r>
              <a:rPr kumimoji="1" lang="zh-TW" altLang="en-US"/>
              <a:t>山梨県：</a:t>
            </a:r>
          </a:p>
          <a:p>
            <a:r>
              <a:rPr kumimoji="1" lang="en-US" altLang="zh-TW"/>
              <a:t>20. </a:t>
            </a:r>
            <a:r>
              <a:rPr kumimoji="1" lang="zh-TW" altLang="en-US"/>
              <a:t>長野県：</a:t>
            </a:r>
          </a:p>
        </p:txBody>
      </p:sp>
      <p:sp>
        <p:nvSpPr>
          <p:cNvPr id="14" name="テキスト ボックス 13">
            <a:extLst>
              <a:ext uri="{FF2B5EF4-FFF2-40B4-BE49-F238E27FC236}">
                <a16:creationId xmlns:a16="http://schemas.microsoft.com/office/drawing/2014/main" id="{9F8C323D-0FE9-64AC-5811-83368ABD671B}"/>
              </a:ext>
            </a:extLst>
          </p:cNvPr>
          <p:cNvSpPr txBox="1"/>
          <p:nvPr/>
        </p:nvSpPr>
        <p:spPr>
          <a:xfrm>
            <a:off x="4846721" y="828504"/>
            <a:ext cx="2498558" cy="5632311"/>
          </a:xfrm>
          <a:prstGeom prst="rect">
            <a:avLst/>
          </a:prstGeom>
          <a:noFill/>
        </p:spPr>
        <p:txBody>
          <a:bodyPr wrap="square" rtlCol="0">
            <a:spAutoFit/>
          </a:bodyPr>
          <a:lstStyle/>
          <a:p>
            <a:r>
              <a:rPr kumimoji="1" lang="en-US" altLang="zh-TW"/>
              <a:t>21. </a:t>
            </a:r>
            <a:r>
              <a:rPr kumimoji="1" lang="zh-TW" altLang="en-US"/>
              <a:t>岐阜県：</a:t>
            </a:r>
          </a:p>
          <a:p>
            <a:r>
              <a:rPr kumimoji="1" lang="en-US" altLang="zh-TW"/>
              <a:t>22. </a:t>
            </a:r>
            <a:r>
              <a:rPr kumimoji="1" lang="zh-TW" altLang="en-US"/>
              <a:t>静岡県：</a:t>
            </a:r>
          </a:p>
          <a:p>
            <a:r>
              <a:rPr kumimoji="1" lang="en-US" altLang="zh-TW"/>
              <a:t>23. </a:t>
            </a:r>
            <a:r>
              <a:rPr kumimoji="1" lang="zh-TW" altLang="en-US"/>
              <a:t>愛知県：</a:t>
            </a:r>
          </a:p>
          <a:p>
            <a:r>
              <a:rPr kumimoji="1" lang="en-US" altLang="zh-TW"/>
              <a:t>24. </a:t>
            </a:r>
            <a:r>
              <a:rPr kumimoji="1" lang="zh-TW" altLang="en-US"/>
              <a:t>三重県：</a:t>
            </a:r>
          </a:p>
          <a:p>
            <a:r>
              <a:rPr kumimoji="1" lang="en-US" altLang="zh-TW"/>
              <a:t>25. </a:t>
            </a:r>
            <a:r>
              <a:rPr kumimoji="1" lang="zh-TW" altLang="en-US"/>
              <a:t>滋賀県：</a:t>
            </a:r>
          </a:p>
          <a:p>
            <a:r>
              <a:rPr kumimoji="1" lang="en-US" altLang="zh-TW"/>
              <a:t>26. </a:t>
            </a:r>
            <a:r>
              <a:rPr kumimoji="1" lang="zh-TW" altLang="en-US"/>
              <a:t>京都府：</a:t>
            </a:r>
          </a:p>
          <a:p>
            <a:r>
              <a:rPr kumimoji="1" lang="en-US" altLang="zh-TW"/>
              <a:t>27. </a:t>
            </a:r>
            <a:r>
              <a:rPr kumimoji="1" lang="zh-TW" altLang="en-US"/>
              <a:t>大阪府：</a:t>
            </a:r>
          </a:p>
          <a:p>
            <a:r>
              <a:rPr kumimoji="1" lang="en-US" altLang="zh-TW"/>
              <a:t>28. </a:t>
            </a:r>
            <a:r>
              <a:rPr kumimoji="1" lang="zh-TW" altLang="en-US"/>
              <a:t>兵庫県：</a:t>
            </a:r>
          </a:p>
          <a:p>
            <a:r>
              <a:rPr kumimoji="1" lang="en-US" altLang="zh-TW"/>
              <a:t>29. </a:t>
            </a:r>
            <a:r>
              <a:rPr kumimoji="1" lang="zh-TW" altLang="en-US"/>
              <a:t>奈良県：</a:t>
            </a:r>
          </a:p>
          <a:p>
            <a:r>
              <a:rPr kumimoji="1" lang="en-US" altLang="zh-TW"/>
              <a:t>30. </a:t>
            </a:r>
            <a:r>
              <a:rPr kumimoji="1" lang="zh-TW" altLang="en-US"/>
              <a:t>和歌山県：</a:t>
            </a:r>
          </a:p>
          <a:p>
            <a:r>
              <a:rPr kumimoji="1" lang="en-US" altLang="zh-TW"/>
              <a:t>31. </a:t>
            </a:r>
            <a:r>
              <a:rPr kumimoji="1" lang="zh-TW" altLang="en-US"/>
              <a:t>鳥取県：</a:t>
            </a:r>
          </a:p>
          <a:p>
            <a:r>
              <a:rPr kumimoji="1" lang="en-US" altLang="zh-TW"/>
              <a:t>32. </a:t>
            </a:r>
            <a:r>
              <a:rPr kumimoji="1" lang="zh-TW" altLang="en-US"/>
              <a:t>島根県：</a:t>
            </a:r>
          </a:p>
          <a:p>
            <a:r>
              <a:rPr kumimoji="1" lang="en-US" altLang="zh-TW"/>
              <a:t>33. </a:t>
            </a:r>
            <a:r>
              <a:rPr kumimoji="1" lang="zh-TW" altLang="en-US"/>
              <a:t>岡山県：</a:t>
            </a:r>
          </a:p>
          <a:p>
            <a:r>
              <a:rPr kumimoji="1" lang="en-US" altLang="zh-TW"/>
              <a:t>34. </a:t>
            </a:r>
            <a:r>
              <a:rPr kumimoji="1" lang="zh-TW" altLang="en-US"/>
              <a:t>広島県：</a:t>
            </a:r>
          </a:p>
          <a:p>
            <a:r>
              <a:rPr kumimoji="1" lang="en-US" altLang="zh-TW"/>
              <a:t>35. </a:t>
            </a:r>
            <a:r>
              <a:rPr kumimoji="1" lang="zh-TW" altLang="en-US"/>
              <a:t>山口県：</a:t>
            </a:r>
          </a:p>
          <a:p>
            <a:r>
              <a:rPr kumimoji="1" lang="en-US" altLang="zh-TW"/>
              <a:t>36. </a:t>
            </a:r>
            <a:r>
              <a:rPr kumimoji="1" lang="zh-TW" altLang="en-US"/>
              <a:t>徳島県：</a:t>
            </a:r>
          </a:p>
          <a:p>
            <a:r>
              <a:rPr kumimoji="1" lang="en-US" altLang="zh-TW"/>
              <a:t>37. </a:t>
            </a:r>
            <a:r>
              <a:rPr kumimoji="1" lang="zh-TW" altLang="en-US"/>
              <a:t>香川県：</a:t>
            </a:r>
          </a:p>
          <a:p>
            <a:r>
              <a:rPr kumimoji="1" lang="en-US" altLang="zh-TW"/>
              <a:t>38. </a:t>
            </a:r>
            <a:r>
              <a:rPr kumimoji="1" lang="zh-TW" altLang="en-US"/>
              <a:t>愛媛県：</a:t>
            </a:r>
          </a:p>
          <a:p>
            <a:r>
              <a:rPr kumimoji="1" lang="en-US" altLang="zh-TW"/>
              <a:t>39. </a:t>
            </a:r>
            <a:r>
              <a:rPr kumimoji="1" lang="zh-TW" altLang="en-US"/>
              <a:t>高知県：</a:t>
            </a:r>
          </a:p>
          <a:p>
            <a:r>
              <a:rPr kumimoji="1" lang="en-US" altLang="zh-TW"/>
              <a:t>40. </a:t>
            </a:r>
            <a:r>
              <a:rPr kumimoji="1" lang="zh-TW" altLang="en-US"/>
              <a:t>福岡県：</a:t>
            </a:r>
          </a:p>
        </p:txBody>
      </p:sp>
      <p:sp>
        <p:nvSpPr>
          <p:cNvPr id="15" name="テキスト ボックス 14">
            <a:extLst>
              <a:ext uri="{FF2B5EF4-FFF2-40B4-BE49-F238E27FC236}">
                <a16:creationId xmlns:a16="http://schemas.microsoft.com/office/drawing/2014/main" id="{8EAF0572-D69F-F420-E4B7-2A191C50F962}"/>
              </a:ext>
            </a:extLst>
          </p:cNvPr>
          <p:cNvSpPr txBox="1"/>
          <p:nvPr/>
        </p:nvSpPr>
        <p:spPr>
          <a:xfrm>
            <a:off x="8366960" y="828503"/>
            <a:ext cx="2498558" cy="2031325"/>
          </a:xfrm>
          <a:prstGeom prst="rect">
            <a:avLst/>
          </a:prstGeom>
          <a:noFill/>
        </p:spPr>
        <p:txBody>
          <a:bodyPr wrap="square" rtlCol="0">
            <a:spAutoFit/>
          </a:bodyPr>
          <a:lstStyle/>
          <a:p>
            <a:r>
              <a:rPr kumimoji="1" lang="en-US" altLang="zh-TW"/>
              <a:t>41. </a:t>
            </a:r>
            <a:r>
              <a:rPr kumimoji="1" lang="zh-TW" altLang="en-US"/>
              <a:t>佐賀県：</a:t>
            </a:r>
          </a:p>
          <a:p>
            <a:r>
              <a:rPr kumimoji="1" lang="en-US" altLang="zh-TW"/>
              <a:t>42. </a:t>
            </a:r>
            <a:r>
              <a:rPr kumimoji="1" lang="zh-TW" altLang="en-US"/>
              <a:t>長崎県：</a:t>
            </a:r>
          </a:p>
          <a:p>
            <a:r>
              <a:rPr kumimoji="1" lang="en-US" altLang="zh-TW"/>
              <a:t>43. </a:t>
            </a:r>
            <a:r>
              <a:rPr kumimoji="1" lang="zh-TW" altLang="en-US"/>
              <a:t>熊本県：</a:t>
            </a:r>
          </a:p>
          <a:p>
            <a:r>
              <a:rPr kumimoji="1" lang="en-US" altLang="zh-TW"/>
              <a:t>44. </a:t>
            </a:r>
            <a:r>
              <a:rPr kumimoji="1" lang="zh-TW" altLang="en-US"/>
              <a:t>大分県：</a:t>
            </a:r>
          </a:p>
          <a:p>
            <a:r>
              <a:rPr kumimoji="1" lang="en-US" altLang="zh-TW"/>
              <a:t>45. </a:t>
            </a:r>
            <a:r>
              <a:rPr kumimoji="1" lang="zh-TW" altLang="en-US"/>
              <a:t>宮崎県：</a:t>
            </a:r>
          </a:p>
          <a:p>
            <a:r>
              <a:rPr kumimoji="1" lang="en-US" altLang="zh-TW"/>
              <a:t>46. </a:t>
            </a:r>
            <a:r>
              <a:rPr kumimoji="1" lang="zh-TW" altLang="en-US"/>
              <a:t>鹿児島県：</a:t>
            </a:r>
          </a:p>
          <a:p>
            <a:r>
              <a:rPr kumimoji="1" lang="en-US" altLang="zh-TW"/>
              <a:t>47. </a:t>
            </a:r>
            <a:r>
              <a:rPr kumimoji="1" lang="zh-TW" altLang="en-US"/>
              <a:t>沖縄県：</a:t>
            </a:r>
          </a:p>
        </p:txBody>
      </p:sp>
      <p:sp>
        <p:nvSpPr>
          <p:cNvPr id="16" name="四角形: 角を丸くする 15">
            <a:extLst>
              <a:ext uri="{FF2B5EF4-FFF2-40B4-BE49-F238E27FC236}">
                <a16:creationId xmlns:a16="http://schemas.microsoft.com/office/drawing/2014/main" id="{546BE81A-A909-9D41-9392-5D34955A7ACA}"/>
              </a:ext>
            </a:extLst>
          </p:cNvPr>
          <p:cNvSpPr/>
          <p:nvPr/>
        </p:nvSpPr>
        <p:spPr>
          <a:xfrm>
            <a:off x="2221833" y="84454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23" name="四角形: 角を丸くする 22">
            <a:extLst>
              <a:ext uri="{FF2B5EF4-FFF2-40B4-BE49-F238E27FC236}">
                <a16:creationId xmlns:a16="http://schemas.microsoft.com/office/drawing/2014/main" id="{DB57EC19-0EB2-C9D6-56FF-E8325739D6DB}"/>
              </a:ext>
            </a:extLst>
          </p:cNvPr>
          <p:cNvSpPr/>
          <p:nvPr/>
        </p:nvSpPr>
        <p:spPr>
          <a:xfrm>
            <a:off x="2221833" y="110839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24" name="四角形: 角を丸くする 23">
            <a:extLst>
              <a:ext uri="{FF2B5EF4-FFF2-40B4-BE49-F238E27FC236}">
                <a16:creationId xmlns:a16="http://schemas.microsoft.com/office/drawing/2014/main" id="{2404733A-9FFC-F548-257D-3D2731B798D6}"/>
              </a:ext>
            </a:extLst>
          </p:cNvPr>
          <p:cNvSpPr/>
          <p:nvPr/>
        </p:nvSpPr>
        <p:spPr>
          <a:xfrm>
            <a:off x="2221833" y="136506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27" name="四角形: 角を丸くする 26">
            <a:extLst>
              <a:ext uri="{FF2B5EF4-FFF2-40B4-BE49-F238E27FC236}">
                <a16:creationId xmlns:a16="http://schemas.microsoft.com/office/drawing/2014/main" id="{0CAF79E8-1BF1-F879-FED4-AC1A81CF6B97}"/>
              </a:ext>
            </a:extLst>
          </p:cNvPr>
          <p:cNvSpPr/>
          <p:nvPr/>
        </p:nvSpPr>
        <p:spPr>
          <a:xfrm>
            <a:off x="2221833" y="162891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28" name="四角形: 角を丸くする 27">
            <a:extLst>
              <a:ext uri="{FF2B5EF4-FFF2-40B4-BE49-F238E27FC236}">
                <a16:creationId xmlns:a16="http://schemas.microsoft.com/office/drawing/2014/main" id="{E54A2349-5D1E-FD4B-25F5-C985577CAD4C}"/>
              </a:ext>
            </a:extLst>
          </p:cNvPr>
          <p:cNvSpPr/>
          <p:nvPr/>
        </p:nvSpPr>
        <p:spPr>
          <a:xfrm>
            <a:off x="2221833" y="189276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31" name="四角形: 角を丸くする 30">
            <a:extLst>
              <a:ext uri="{FF2B5EF4-FFF2-40B4-BE49-F238E27FC236}">
                <a16:creationId xmlns:a16="http://schemas.microsoft.com/office/drawing/2014/main" id="{732CC476-10D4-4264-0D2C-5972FBE9E9B7}"/>
              </a:ext>
            </a:extLst>
          </p:cNvPr>
          <p:cNvSpPr/>
          <p:nvPr/>
        </p:nvSpPr>
        <p:spPr>
          <a:xfrm>
            <a:off x="2221833" y="215660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32" name="四角形: 角を丸くする 31">
            <a:extLst>
              <a:ext uri="{FF2B5EF4-FFF2-40B4-BE49-F238E27FC236}">
                <a16:creationId xmlns:a16="http://schemas.microsoft.com/office/drawing/2014/main" id="{6E0A35F4-E374-2132-BF61-945803E9FB15}"/>
              </a:ext>
            </a:extLst>
          </p:cNvPr>
          <p:cNvSpPr/>
          <p:nvPr/>
        </p:nvSpPr>
        <p:spPr>
          <a:xfrm>
            <a:off x="2221833" y="241328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33" name="四角形: 角を丸くする 32">
            <a:extLst>
              <a:ext uri="{FF2B5EF4-FFF2-40B4-BE49-F238E27FC236}">
                <a16:creationId xmlns:a16="http://schemas.microsoft.com/office/drawing/2014/main" id="{32E670CC-AA80-726A-009B-4547DE386843}"/>
              </a:ext>
            </a:extLst>
          </p:cNvPr>
          <p:cNvSpPr/>
          <p:nvPr/>
        </p:nvSpPr>
        <p:spPr>
          <a:xfrm>
            <a:off x="2221833" y="267712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35" name="四角形: 角を丸くする 34">
            <a:extLst>
              <a:ext uri="{FF2B5EF4-FFF2-40B4-BE49-F238E27FC236}">
                <a16:creationId xmlns:a16="http://schemas.microsoft.com/office/drawing/2014/main" id="{077A6E53-000D-B81B-7A69-67827583B1FE}"/>
              </a:ext>
            </a:extLst>
          </p:cNvPr>
          <p:cNvSpPr/>
          <p:nvPr/>
        </p:nvSpPr>
        <p:spPr>
          <a:xfrm>
            <a:off x="2221833" y="292662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47" name="四角形: 角を丸くする 46">
            <a:extLst>
              <a:ext uri="{FF2B5EF4-FFF2-40B4-BE49-F238E27FC236}">
                <a16:creationId xmlns:a16="http://schemas.microsoft.com/office/drawing/2014/main" id="{A80792A6-D02B-F769-4A7B-647521893D87}"/>
              </a:ext>
            </a:extLst>
          </p:cNvPr>
          <p:cNvSpPr/>
          <p:nvPr/>
        </p:nvSpPr>
        <p:spPr>
          <a:xfrm>
            <a:off x="2221833" y="319047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48" name="四角形: 角を丸くする 47">
            <a:extLst>
              <a:ext uri="{FF2B5EF4-FFF2-40B4-BE49-F238E27FC236}">
                <a16:creationId xmlns:a16="http://schemas.microsoft.com/office/drawing/2014/main" id="{4B5F7079-6B05-7442-3650-3D7F876541C0}"/>
              </a:ext>
            </a:extLst>
          </p:cNvPr>
          <p:cNvSpPr/>
          <p:nvPr/>
        </p:nvSpPr>
        <p:spPr>
          <a:xfrm>
            <a:off x="2221833" y="344715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49" name="四角形: 角を丸くする 48">
            <a:extLst>
              <a:ext uri="{FF2B5EF4-FFF2-40B4-BE49-F238E27FC236}">
                <a16:creationId xmlns:a16="http://schemas.microsoft.com/office/drawing/2014/main" id="{4159D5F3-191B-24AA-B73F-3F13D0CC7698}"/>
              </a:ext>
            </a:extLst>
          </p:cNvPr>
          <p:cNvSpPr/>
          <p:nvPr/>
        </p:nvSpPr>
        <p:spPr>
          <a:xfrm>
            <a:off x="2221833" y="371099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50" name="四角形: 角を丸くする 49">
            <a:extLst>
              <a:ext uri="{FF2B5EF4-FFF2-40B4-BE49-F238E27FC236}">
                <a16:creationId xmlns:a16="http://schemas.microsoft.com/office/drawing/2014/main" id="{F6094B9B-D601-8D93-682E-18B339206D1C}"/>
              </a:ext>
            </a:extLst>
          </p:cNvPr>
          <p:cNvSpPr/>
          <p:nvPr/>
        </p:nvSpPr>
        <p:spPr>
          <a:xfrm>
            <a:off x="2221833" y="397484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51" name="四角形: 角を丸くする 50">
            <a:extLst>
              <a:ext uri="{FF2B5EF4-FFF2-40B4-BE49-F238E27FC236}">
                <a16:creationId xmlns:a16="http://schemas.microsoft.com/office/drawing/2014/main" id="{84F1229A-3DB8-1FD6-A5E3-12CD0160D2D9}"/>
              </a:ext>
            </a:extLst>
          </p:cNvPr>
          <p:cNvSpPr/>
          <p:nvPr/>
        </p:nvSpPr>
        <p:spPr>
          <a:xfrm>
            <a:off x="2221833" y="423869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52" name="四角形: 角を丸くする 51">
            <a:extLst>
              <a:ext uri="{FF2B5EF4-FFF2-40B4-BE49-F238E27FC236}">
                <a16:creationId xmlns:a16="http://schemas.microsoft.com/office/drawing/2014/main" id="{42E8602C-B839-CB6A-A5FB-54D37A7E5D04}"/>
              </a:ext>
            </a:extLst>
          </p:cNvPr>
          <p:cNvSpPr/>
          <p:nvPr/>
        </p:nvSpPr>
        <p:spPr>
          <a:xfrm>
            <a:off x="2221833" y="449536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53" name="四角形: 角を丸くする 52">
            <a:extLst>
              <a:ext uri="{FF2B5EF4-FFF2-40B4-BE49-F238E27FC236}">
                <a16:creationId xmlns:a16="http://schemas.microsoft.com/office/drawing/2014/main" id="{23A77871-3A15-3CC8-EC21-E66028299CF5}"/>
              </a:ext>
            </a:extLst>
          </p:cNvPr>
          <p:cNvSpPr/>
          <p:nvPr/>
        </p:nvSpPr>
        <p:spPr>
          <a:xfrm>
            <a:off x="2221833" y="475921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0" name="四角形: 角を丸くする 69">
            <a:extLst>
              <a:ext uri="{FF2B5EF4-FFF2-40B4-BE49-F238E27FC236}">
                <a16:creationId xmlns:a16="http://schemas.microsoft.com/office/drawing/2014/main" id="{9FFAC4B1-C333-C3F0-7C6E-2220B4EE536A}"/>
              </a:ext>
            </a:extLst>
          </p:cNvPr>
          <p:cNvSpPr/>
          <p:nvPr/>
        </p:nvSpPr>
        <p:spPr>
          <a:xfrm>
            <a:off x="2221833" y="501570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1" name="四角形: 角を丸くする 70">
            <a:extLst>
              <a:ext uri="{FF2B5EF4-FFF2-40B4-BE49-F238E27FC236}">
                <a16:creationId xmlns:a16="http://schemas.microsoft.com/office/drawing/2014/main" id="{B80D043D-FAA4-DDC1-747A-69C5F9BEAFF0}"/>
              </a:ext>
            </a:extLst>
          </p:cNvPr>
          <p:cNvSpPr/>
          <p:nvPr/>
        </p:nvSpPr>
        <p:spPr>
          <a:xfrm>
            <a:off x="2221833" y="527955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2" name="四角形: 角を丸くする 71">
            <a:extLst>
              <a:ext uri="{FF2B5EF4-FFF2-40B4-BE49-F238E27FC236}">
                <a16:creationId xmlns:a16="http://schemas.microsoft.com/office/drawing/2014/main" id="{4DB7010B-5E71-229D-31B6-6130917B275F}"/>
              </a:ext>
            </a:extLst>
          </p:cNvPr>
          <p:cNvSpPr/>
          <p:nvPr/>
        </p:nvSpPr>
        <p:spPr>
          <a:xfrm>
            <a:off x="2221833" y="553622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3" name="四角形: 角を丸くする 72">
            <a:extLst>
              <a:ext uri="{FF2B5EF4-FFF2-40B4-BE49-F238E27FC236}">
                <a16:creationId xmlns:a16="http://schemas.microsoft.com/office/drawing/2014/main" id="{95A4963D-A821-5D61-3AA2-7F207940FA24}"/>
              </a:ext>
            </a:extLst>
          </p:cNvPr>
          <p:cNvSpPr/>
          <p:nvPr/>
        </p:nvSpPr>
        <p:spPr>
          <a:xfrm>
            <a:off x="2221833" y="580007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4" name="四角形: 角を丸くする 73">
            <a:extLst>
              <a:ext uri="{FF2B5EF4-FFF2-40B4-BE49-F238E27FC236}">
                <a16:creationId xmlns:a16="http://schemas.microsoft.com/office/drawing/2014/main" id="{E2590B4F-982E-E9D1-1D66-CF3648D7D8CC}"/>
              </a:ext>
            </a:extLst>
          </p:cNvPr>
          <p:cNvSpPr/>
          <p:nvPr/>
        </p:nvSpPr>
        <p:spPr>
          <a:xfrm>
            <a:off x="2221833" y="606392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7" name="四角形: 角を丸くする 76">
            <a:extLst>
              <a:ext uri="{FF2B5EF4-FFF2-40B4-BE49-F238E27FC236}">
                <a16:creationId xmlns:a16="http://schemas.microsoft.com/office/drawing/2014/main" id="{FD50F2AD-73EF-08C6-68C5-2001A1735E3A}"/>
              </a:ext>
            </a:extLst>
          </p:cNvPr>
          <p:cNvSpPr/>
          <p:nvPr/>
        </p:nvSpPr>
        <p:spPr>
          <a:xfrm>
            <a:off x="6390773" y="82623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8" name="四角形: 角を丸くする 77">
            <a:extLst>
              <a:ext uri="{FF2B5EF4-FFF2-40B4-BE49-F238E27FC236}">
                <a16:creationId xmlns:a16="http://schemas.microsoft.com/office/drawing/2014/main" id="{0F3E0012-E7DA-1E3A-A4F9-2843C6312533}"/>
              </a:ext>
            </a:extLst>
          </p:cNvPr>
          <p:cNvSpPr/>
          <p:nvPr/>
        </p:nvSpPr>
        <p:spPr>
          <a:xfrm>
            <a:off x="6390773" y="109008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79" name="四角形: 角を丸くする 78">
            <a:extLst>
              <a:ext uri="{FF2B5EF4-FFF2-40B4-BE49-F238E27FC236}">
                <a16:creationId xmlns:a16="http://schemas.microsoft.com/office/drawing/2014/main" id="{16CBE38F-9C7D-C0F3-7029-D6BCAD4051D4}"/>
              </a:ext>
            </a:extLst>
          </p:cNvPr>
          <p:cNvSpPr/>
          <p:nvPr/>
        </p:nvSpPr>
        <p:spPr>
          <a:xfrm>
            <a:off x="6390773" y="134675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0" name="四角形: 角を丸くする 79">
            <a:extLst>
              <a:ext uri="{FF2B5EF4-FFF2-40B4-BE49-F238E27FC236}">
                <a16:creationId xmlns:a16="http://schemas.microsoft.com/office/drawing/2014/main" id="{4630209B-4AA0-0E29-5F1E-0B99026F4F74}"/>
              </a:ext>
            </a:extLst>
          </p:cNvPr>
          <p:cNvSpPr/>
          <p:nvPr/>
        </p:nvSpPr>
        <p:spPr>
          <a:xfrm>
            <a:off x="6390773" y="161060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1" name="四角形: 角を丸くする 80">
            <a:extLst>
              <a:ext uri="{FF2B5EF4-FFF2-40B4-BE49-F238E27FC236}">
                <a16:creationId xmlns:a16="http://schemas.microsoft.com/office/drawing/2014/main" id="{2D7CB833-61D6-65A1-FF1F-FD46F20808AB}"/>
              </a:ext>
            </a:extLst>
          </p:cNvPr>
          <p:cNvSpPr/>
          <p:nvPr/>
        </p:nvSpPr>
        <p:spPr>
          <a:xfrm>
            <a:off x="6390773" y="187445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2" name="四角形: 角を丸くする 81">
            <a:extLst>
              <a:ext uri="{FF2B5EF4-FFF2-40B4-BE49-F238E27FC236}">
                <a16:creationId xmlns:a16="http://schemas.microsoft.com/office/drawing/2014/main" id="{F0FAF96B-9253-23B4-2B39-AD2E4AE87ADF}"/>
              </a:ext>
            </a:extLst>
          </p:cNvPr>
          <p:cNvSpPr/>
          <p:nvPr/>
        </p:nvSpPr>
        <p:spPr>
          <a:xfrm>
            <a:off x="6390773" y="213830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3" name="四角形: 角を丸くする 82">
            <a:extLst>
              <a:ext uri="{FF2B5EF4-FFF2-40B4-BE49-F238E27FC236}">
                <a16:creationId xmlns:a16="http://schemas.microsoft.com/office/drawing/2014/main" id="{A785A514-25E9-737D-3673-1BF55C42C8B7}"/>
              </a:ext>
            </a:extLst>
          </p:cNvPr>
          <p:cNvSpPr/>
          <p:nvPr/>
        </p:nvSpPr>
        <p:spPr>
          <a:xfrm>
            <a:off x="6390773" y="239497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4" name="四角形: 角を丸くする 83">
            <a:extLst>
              <a:ext uri="{FF2B5EF4-FFF2-40B4-BE49-F238E27FC236}">
                <a16:creationId xmlns:a16="http://schemas.microsoft.com/office/drawing/2014/main" id="{625CFA2E-9FF0-DDEB-42B8-63EF9E8550B4}"/>
              </a:ext>
            </a:extLst>
          </p:cNvPr>
          <p:cNvSpPr/>
          <p:nvPr/>
        </p:nvSpPr>
        <p:spPr>
          <a:xfrm>
            <a:off x="6390773" y="2658821"/>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5" name="四角形: 角を丸くする 84">
            <a:extLst>
              <a:ext uri="{FF2B5EF4-FFF2-40B4-BE49-F238E27FC236}">
                <a16:creationId xmlns:a16="http://schemas.microsoft.com/office/drawing/2014/main" id="{4914B175-6666-B9C3-4C60-D7482F42C947}"/>
              </a:ext>
            </a:extLst>
          </p:cNvPr>
          <p:cNvSpPr/>
          <p:nvPr/>
        </p:nvSpPr>
        <p:spPr>
          <a:xfrm>
            <a:off x="6390773" y="2908322"/>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6" name="四角形: 角を丸くする 85">
            <a:extLst>
              <a:ext uri="{FF2B5EF4-FFF2-40B4-BE49-F238E27FC236}">
                <a16:creationId xmlns:a16="http://schemas.microsoft.com/office/drawing/2014/main" id="{BAC09F9E-F88E-2091-29ED-B2126F70CE51}"/>
              </a:ext>
            </a:extLst>
          </p:cNvPr>
          <p:cNvSpPr/>
          <p:nvPr/>
        </p:nvSpPr>
        <p:spPr>
          <a:xfrm>
            <a:off x="6390773" y="317216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7" name="四角形: 角を丸くする 86">
            <a:extLst>
              <a:ext uri="{FF2B5EF4-FFF2-40B4-BE49-F238E27FC236}">
                <a16:creationId xmlns:a16="http://schemas.microsoft.com/office/drawing/2014/main" id="{9A7561B6-204E-117E-F23C-0B6E45733651}"/>
              </a:ext>
            </a:extLst>
          </p:cNvPr>
          <p:cNvSpPr/>
          <p:nvPr/>
        </p:nvSpPr>
        <p:spPr>
          <a:xfrm>
            <a:off x="6390773" y="342884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8" name="四角形: 角を丸くする 87">
            <a:extLst>
              <a:ext uri="{FF2B5EF4-FFF2-40B4-BE49-F238E27FC236}">
                <a16:creationId xmlns:a16="http://schemas.microsoft.com/office/drawing/2014/main" id="{66AC1550-C495-EC11-039D-0F85D661E49A}"/>
              </a:ext>
            </a:extLst>
          </p:cNvPr>
          <p:cNvSpPr/>
          <p:nvPr/>
        </p:nvSpPr>
        <p:spPr>
          <a:xfrm>
            <a:off x="6390773" y="369269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89" name="四角形: 角を丸くする 88">
            <a:extLst>
              <a:ext uri="{FF2B5EF4-FFF2-40B4-BE49-F238E27FC236}">
                <a16:creationId xmlns:a16="http://schemas.microsoft.com/office/drawing/2014/main" id="{A4205A87-7751-17B0-BC49-D0DC818AB647}"/>
              </a:ext>
            </a:extLst>
          </p:cNvPr>
          <p:cNvSpPr/>
          <p:nvPr/>
        </p:nvSpPr>
        <p:spPr>
          <a:xfrm>
            <a:off x="6390773" y="3956537"/>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0" name="四角形: 角を丸くする 89">
            <a:extLst>
              <a:ext uri="{FF2B5EF4-FFF2-40B4-BE49-F238E27FC236}">
                <a16:creationId xmlns:a16="http://schemas.microsoft.com/office/drawing/2014/main" id="{2A0D1C24-47CA-113B-4288-113960AF2BAE}"/>
              </a:ext>
            </a:extLst>
          </p:cNvPr>
          <p:cNvSpPr/>
          <p:nvPr/>
        </p:nvSpPr>
        <p:spPr>
          <a:xfrm>
            <a:off x="6390773" y="422038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1" name="四角形: 角を丸くする 90">
            <a:extLst>
              <a:ext uri="{FF2B5EF4-FFF2-40B4-BE49-F238E27FC236}">
                <a16:creationId xmlns:a16="http://schemas.microsoft.com/office/drawing/2014/main" id="{554E6A01-837B-23AE-A13F-103836DC2A43}"/>
              </a:ext>
            </a:extLst>
          </p:cNvPr>
          <p:cNvSpPr/>
          <p:nvPr/>
        </p:nvSpPr>
        <p:spPr>
          <a:xfrm>
            <a:off x="6390773" y="447705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2" name="四角形: 角を丸くする 91">
            <a:extLst>
              <a:ext uri="{FF2B5EF4-FFF2-40B4-BE49-F238E27FC236}">
                <a16:creationId xmlns:a16="http://schemas.microsoft.com/office/drawing/2014/main" id="{6BA4EE8A-F278-63C3-49DF-76DE049FA9F0}"/>
              </a:ext>
            </a:extLst>
          </p:cNvPr>
          <p:cNvSpPr/>
          <p:nvPr/>
        </p:nvSpPr>
        <p:spPr>
          <a:xfrm>
            <a:off x="6390773" y="474090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3" name="四角形: 角を丸くする 92">
            <a:extLst>
              <a:ext uri="{FF2B5EF4-FFF2-40B4-BE49-F238E27FC236}">
                <a16:creationId xmlns:a16="http://schemas.microsoft.com/office/drawing/2014/main" id="{2A4ED10E-4BA3-9F51-41B6-467AEE5CE8D4}"/>
              </a:ext>
            </a:extLst>
          </p:cNvPr>
          <p:cNvSpPr/>
          <p:nvPr/>
        </p:nvSpPr>
        <p:spPr>
          <a:xfrm>
            <a:off x="6390773" y="499739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4" name="四角形: 角を丸くする 93">
            <a:extLst>
              <a:ext uri="{FF2B5EF4-FFF2-40B4-BE49-F238E27FC236}">
                <a16:creationId xmlns:a16="http://schemas.microsoft.com/office/drawing/2014/main" id="{27ABB0C5-6408-C7E1-C15C-1945B7106226}"/>
              </a:ext>
            </a:extLst>
          </p:cNvPr>
          <p:cNvSpPr/>
          <p:nvPr/>
        </p:nvSpPr>
        <p:spPr>
          <a:xfrm>
            <a:off x="6390773" y="526124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5" name="四角形: 角を丸くする 94">
            <a:extLst>
              <a:ext uri="{FF2B5EF4-FFF2-40B4-BE49-F238E27FC236}">
                <a16:creationId xmlns:a16="http://schemas.microsoft.com/office/drawing/2014/main" id="{DAE8E115-3387-4DC2-D115-859852356697}"/>
              </a:ext>
            </a:extLst>
          </p:cNvPr>
          <p:cNvSpPr/>
          <p:nvPr/>
        </p:nvSpPr>
        <p:spPr>
          <a:xfrm>
            <a:off x="6390773" y="551791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6" name="四角形: 角を丸くする 95">
            <a:extLst>
              <a:ext uri="{FF2B5EF4-FFF2-40B4-BE49-F238E27FC236}">
                <a16:creationId xmlns:a16="http://schemas.microsoft.com/office/drawing/2014/main" id="{F90236A9-96B1-CE10-83BA-E1BA617CBB01}"/>
              </a:ext>
            </a:extLst>
          </p:cNvPr>
          <p:cNvSpPr/>
          <p:nvPr/>
        </p:nvSpPr>
        <p:spPr>
          <a:xfrm>
            <a:off x="6390773" y="578176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7" name="四角形: 角を丸くする 96">
            <a:extLst>
              <a:ext uri="{FF2B5EF4-FFF2-40B4-BE49-F238E27FC236}">
                <a16:creationId xmlns:a16="http://schemas.microsoft.com/office/drawing/2014/main" id="{1853C541-8206-2FCC-23F5-47FBA1681B44}"/>
              </a:ext>
            </a:extLst>
          </p:cNvPr>
          <p:cNvSpPr/>
          <p:nvPr/>
        </p:nvSpPr>
        <p:spPr>
          <a:xfrm>
            <a:off x="6390773" y="604561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8" name="四角形: 角を丸くする 97">
            <a:extLst>
              <a:ext uri="{FF2B5EF4-FFF2-40B4-BE49-F238E27FC236}">
                <a16:creationId xmlns:a16="http://schemas.microsoft.com/office/drawing/2014/main" id="{D866B272-51E5-9C18-DE31-3B69AB592310}"/>
              </a:ext>
            </a:extLst>
          </p:cNvPr>
          <p:cNvSpPr/>
          <p:nvPr/>
        </p:nvSpPr>
        <p:spPr>
          <a:xfrm>
            <a:off x="9911013" y="826238"/>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99" name="四角形: 角を丸くする 98">
            <a:extLst>
              <a:ext uri="{FF2B5EF4-FFF2-40B4-BE49-F238E27FC236}">
                <a16:creationId xmlns:a16="http://schemas.microsoft.com/office/drawing/2014/main" id="{3CDBCA7B-2B12-0ED6-F078-512E6B97AC66}"/>
              </a:ext>
            </a:extLst>
          </p:cNvPr>
          <p:cNvSpPr/>
          <p:nvPr/>
        </p:nvSpPr>
        <p:spPr>
          <a:xfrm>
            <a:off x="9911013" y="1090085"/>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0" name="四角形: 角を丸くする 99">
            <a:extLst>
              <a:ext uri="{FF2B5EF4-FFF2-40B4-BE49-F238E27FC236}">
                <a16:creationId xmlns:a16="http://schemas.microsoft.com/office/drawing/2014/main" id="{5C47F48E-A288-A652-C367-FC6ACFD4B418}"/>
              </a:ext>
            </a:extLst>
          </p:cNvPr>
          <p:cNvSpPr/>
          <p:nvPr/>
        </p:nvSpPr>
        <p:spPr>
          <a:xfrm>
            <a:off x="9911013" y="1346759"/>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1" name="四角形: 角を丸くする 100">
            <a:extLst>
              <a:ext uri="{FF2B5EF4-FFF2-40B4-BE49-F238E27FC236}">
                <a16:creationId xmlns:a16="http://schemas.microsoft.com/office/drawing/2014/main" id="{D01AFEE7-532C-2CEE-CCF6-CD13881CC8E6}"/>
              </a:ext>
            </a:extLst>
          </p:cNvPr>
          <p:cNvSpPr/>
          <p:nvPr/>
        </p:nvSpPr>
        <p:spPr>
          <a:xfrm>
            <a:off x="9911013" y="1610606"/>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2" name="四角形: 角を丸くする 101">
            <a:extLst>
              <a:ext uri="{FF2B5EF4-FFF2-40B4-BE49-F238E27FC236}">
                <a16:creationId xmlns:a16="http://schemas.microsoft.com/office/drawing/2014/main" id="{CCF2E7C6-CD39-25E8-87DE-98438F36AD06}"/>
              </a:ext>
            </a:extLst>
          </p:cNvPr>
          <p:cNvSpPr/>
          <p:nvPr/>
        </p:nvSpPr>
        <p:spPr>
          <a:xfrm>
            <a:off x="9911013" y="1874453"/>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3" name="四角形: 角を丸くする 102">
            <a:extLst>
              <a:ext uri="{FF2B5EF4-FFF2-40B4-BE49-F238E27FC236}">
                <a16:creationId xmlns:a16="http://schemas.microsoft.com/office/drawing/2014/main" id="{858B7922-5A63-91A3-C5C3-701E3377DF11}"/>
              </a:ext>
            </a:extLst>
          </p:cNvPr>
          <p:cNvSpPr/>
          <p:nvPr/>
        </p:nvSpPr>
        <p:spPr>
          <a:xfrm>
            <a:off x="9911013" y="2138300"/>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4" name="四角形: 角を丸くする 103">
            <a:extLst>
              <a:ext uri="{FF2B5EF4-FFF2-40B4-BE49-F238E27FC236}">
                <a16:creationId xmlns:a16="http://schemas.microsoft.com/office/drawing/2014/main" id="{986D1A2A-BD22-14C2-603D-926AACDFE3A8}"/>
              </a:ext>
            </a:extLst>
          </p:cNvPr>
          <p:cNvSpPr/>
          <p:nvPr/>
        </p:nvSpPr>
        <p:spPr>
          <a:xfrm>
            <a:off x="9911013" y="2394974"/>
            <a:ext cx="1909010" cy="2566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a:solidFill>
                  <a:schemeClr val="tx1"/>
                </a:solidFill>
              </a:rPr>
              <a:t>数値を入力</a:t>
            </a:r>
          </a:p>
        </p:txBody>
      </p:sp>
      <p:sp>
        <p:nvSpPr>
          <p:cNvPr id="105" name="正方形/長方形 104">
            <a:extLst>
              <a:ext uri="{FF2B5EF4-FFF2-40B4-BE49-F238E27FC236}">
                <a16:creationId xmlns:a16="http://schemas.microsoft.com/office/drawing/2014/main" id="{18097A3E-0F3D-54DF-F3CC-D7E4323D186C}"/>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入力した数値で決定</a:t>
            </a:r>
            <a:endParaRPr kumimoji="1" lang="ja-JP" altLang="en-US" sz="1000">
              <a:solidFill>
                <a:schemeClr val="tx1"/>
              </a:solidFill>
            </a:endParaRPr>
          </a:p>
        </p:txBody>
      </p:sp>
    </p:spTree>
    <p:extLst>
      <p:ext uri="{BB962C8B-B14F-4D97-AF65-F5344CB8AC3E}">
        <p14:creationId xmlns:p14="http://schemas.microsoft.com/office/powerpoint/2010/main" val="2667873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7118684" cy="242144"/>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サイト情報・法廷情報編集画面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74F3E81E-C979-15EA-D8F0-7371EF336F1A}"/>
              </a:ext>
            </a:extLst>
          </p:cNvPr>
          <p:cNvSpPr txBox="1"/>
          <p:nvPr/>
        </p:nvSpPr>
        <p:spPr>
          <a:xfrm>
            <a:off x="798692" y="1529636"/>
            <a:ext cx="3598850" cy="4154984"/>
          </a:xfrm>
          <a:prstGeom prst="rect">
            <a:avLst/>
          </a:prstGeom>
          <a:noFill/>
        </p:spPr>
        <p:txBody>
          <a:bodyPr wrap="square" rtlCol="0">
            <a:spAutoFit/>
          </a:bodyPr>
          <a:lstStyle/>
          <a:p>
            <a:r>
              <a:rPr lang="ja-JP" altLang="en-US" sz="2400"/>
              <a:t>会社情報：</a:t>
            </a:r>
            <a:endParaRPr lang="en-US" altLang="ja-JP" sz="2400"/>
          </a:p>
          <a:p>
            <a:endParaRPr lang="en-US" altLang="ja-JP" sz="2400"/>
          </a:p>
          <a:p>
            <a:endParaRPr lang="en-US" altLang="ja-JP" sz="2400"/>
          </a:p>
          <a:p>
            <a:endParaRPr lang="en-US" altLang="ja-JP" sz="2400"/>
          </a:p>
          <a:p>
            <a:endParaRPr lang="en-US" altLang="ja-JP" sz="2400"/>
          </a:p>
          <a:p>
            <a:r>
              <a:rPr lang="ja-JP" altLang="en-US" sz="2400"/>
              <a:t>特商法情報：</a:t>
            </a:r>
            <a:endParaRPr lang="en-US" altLang="ja-JP" sz="2400"/>
          </a:p>
          <a:p>
            <a:endParaRPr lang="en-US" altLang="ja-JP" sz="2400"/>
          </a:p>
          <a:p>
            <a:endParaRPr lang="en-US" altLang="ja-JP" sz="2400"/>
          </a:p>
          <a:p>
            <a:endParaRPr lang="en-US" altLang="ja-JP" sz="2400"/>
          </a:p>
          <a:p>
            <a:endParaRPr lang="en-US" altLang="ja-JP" sz="2400"/>
          </a:p>
          <a:p>
            <a:r>
              <a:rPr lang="ja-JP" altLang="en-US" sz="2400"/>
              <a:t>プライバシーポリシー：</a:t>
            </a:r>
            <a:endParaRPr lang="en-US" altLang="ja-JP" sz="2400"/>
          </a:p>
        </p:txBody>
      </p:sp>
      <p:sp>
        <p:nvSpPr>
          <p:cNvPr id="7" name="四角形: 角を丸くする 6">
            <a:extLst>
              <a:ext uri="{FF2B5EF4-FFF2-40B4-BE49-F238E27FC236}">
                <a16:creationId xmlns:a16="http://schemas.microsoft.com/office/drawing/2014/main" id="{4F2DE52F-7417-5C98-0BD3-3D9C6CF91D17}"/>
              </a:ext>
            </a:extLst>
          </p:cNvPr>
          <p:cNvSpPr/>
          <p:nvPr/>
        </p:nvSpPr>
        <p:spPr>
          <a:xfrm>
            <a:off x="4182979" y="1015362"/>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8" name="正方形/長方形 7">
            <a:extLst>
              <a:ext uri="{FF2B5EF4-FFF2-40B4-BE49-F238E27FC236}">
                <a16:creationId xmlns:a16="http://schemas.microsoft.com/office/drawing/2014/main" id="{8BF29699-3CF9-6179-B85C-8E842D66C060}"/>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入力した内容で決定</a:t>
            </a:r>
            <a:endParaRPr kumimoji="1" lang="ja-JP" altLang="en-US" sz="1000">
              <a:solidFill>
                <a:schemeClr val="tx1"/>
              </a:solidFill>
            </a:endParaRPr>
          </a:p>
        </p:txBody>
      </p:sp>
      <p:sp>
        <p:nvSpPr>
          <p:cNvPr id="11" name="四角形: 角を丸くする 10">
            <a:extLst>
              <a:ext uri="{FF2B5EF4-FFF2-40B4-BE49-F238E27FC236}">
                <a16:creationId xmlns:a16="http://schemas.microsoft.com/office/drawing/2014/main" id="{F68145E3-1D56-408F-560D-A93287DCFF83}"/>
              </a:ext>
            </a:extLst>
          </p:cNvPr>
          <p:cNvSpPr/>
          <p:nvPr/>
        </p:nvSpPr>
        <p:spPr>
          <a:xfrm>
            <a:off x="4182978" y="2833473"/>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2" name="四角形: 角を丸くする 11">
            <a:extLst>
              <a:ext uri="{FF2B5EF4-FFF2-40B4-BE49-F238E27FC236}">
                <a16:creationId xmlns:a16="http://schemas.microsoft.com/office/drawing/2014/main" id="{4DB4F14B-949D-B7A4-1297-0D883FE29EB1}"/>
              </a:ext>
            </a:extLst>
          </p:cNvPr>
          <p:cNvSpPr/>
          <p:nvPr/>
        </p:nvSpPr>
        <p:spPr>
          <a:xfrm>
            <a:off x="4182978" y="4651584"/>
            <a:ext cx="4732421" cy="1486921"/>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Tree>
    <p:extLst>
      <p:ext uri="{BB962C8B-B14F-4D97-AF65-F5344CB8AC3E}">
        <p14:creationId xmlns:p14="http://schemas.microsoft.com/office/powerpoint/2010/main" val="1228960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7423484" cy="129849"/>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_CSV</a:t>
            </a:r>
            <a:r>
              <a:rPr lang="ja-JP" altLang="en-US" sz="2000">
                <a:solidFill>
                  <a:sysClr val="windowText" lastClr="000000"/>
                </a:solidFill>
              </a:rPr>
              <a:t>インポート</a:t>
            </a:r>
            <a:r>
              <a:rPr lang="en-US" altLang="ja-JP" sz="2000">
                <a:solidFill>
                  <a:sysClr val="windowText" lastClr="000000"/>
                </a:solidFill>
              </a:rPr>
              <a:t>/</a:t>
            </a:r>
            <a:r>
              <a:rPr lang="ja-JP" altLang="en-US" sz="2000">
                <a:solidFill>
                  <a:sysClr val="windowText" lastClr="000000"/>
                </a:solidFill>
              </a:rPr>
              <a:t>エクスポート画面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フローチャート: 端子 2">
            <a:extLst>
              <a:ext uri="{FF2B5EF4-FFF2-40B4-BE49-F238E27FC236}">
                <a16:creationId xmlns:a16="http://schemas.microsoft.com/office/drawing/2014/main" id="{BBBA981C-8649-C35C-1961-D97BC46F487C}"/>
              </a:ext>
            </a:extLst>
          </p:cNvPr>
          <p:cNvSpPr/>
          <p:nvPr/>
        </p:nvSpPr>
        <p:spPr>
          <a:xfrm>
            <a:off x="3967567" y="2107295"/>
            <a:ext cx="4145796" cy="45720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プルダウンで出力するものを選択</a:t>
            </a:r>
          </a:p>
        </p:txBody>
      </p:sp>
      <p:sp>
        <p:nvSpPr>
          <p:cNvPr id="4" name="フローチャート: 端子 3">
            <a:extLst>
              <a:ext uri="{FF2B5EF4-FFF2-40B4-BE49-F238E27FC236}">
                <a16:creationId xmlns:a16="http://schemas.microsoft.com/office/drawing/2014/main" id="{0083F559-B586-D92E-0371-1E273A89AA98}"/>
              </a:ext>
            </a:extLst>
          </p:cNvPr>
          <p:cNvSpPr/>
          <p:nvPr/>
        </p:nvSpPr>
        <p:spPr>
          <a:xfrm>
            <a:off x="4023102" y="4064906"/>
            <a:ext cx="4145796" cy="457200"/>
          </a:xfrm>
          <a:prstGeom prst="flowChartTerminator">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a:t>インポートするファイルを選択</a:t>
            </a:r>
            <a:endParaRPr kumimoji="1" lang="ja-JP" altLang="en-US"/>
          </a:p>
        </p:txBody>
      </p:sp>
      <p:sp>
        <p:nvSpPr>
          <p:cNvPr id="6" name="正方形/長方形 5">
            <a:extLst>
              <a:ext uri="{FF2B5EF4-FFF2-40B4-BE49-F238E27FC236}">
                <a16:creationId xmlns:a16="http://schemas.microsoft.com/office/drawing/2014/main" id="{A46EB1AF-59EE-3D52-2123-9DFDBB91BDAE}"/>
              </a:ext>
            </a:extLst>
          </p:cNvPr>
          <p:cNvSpPr/>
          <p:nvPr/>
        </p:nvSpPr>
        <p:spPr>
          <a:xfrm>
            <a:off x="9490509" y="5247394"/>
            <a:ext cx="2296049" cy="972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インポートを確定</a:t>
            </a:r>
            <a:endParaRPr kumimoji="1" lang="ja-JP" altLang="en-US" sz="1000">
              <a:solidFill>
                <a:schemeClr val="tx1"/>
              </a:solidFill>
            </a:endParaRPr>
          </a:p>
        </p:txBody>
      </p:sp>
    </p:spTree>
    <p:extLst>
      <p:ext uri="{BB962C8B-B14F-4D97-AF65-F5344CB8AC3E}">
        <p14:creationId xmlns:p14="http://schemas.microsoft.com/office/powerpoint/2010/main" val="925313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お問い合わせ管理画面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4AED8F4-68FD-F9A7-E2EB-09FD8401DC7A}"/>
              </a:ext>
            </a:extLst>
          </p:cNvPr>
          <p:cNvSpPr txBox="1"/>
          <p:nvPr/>
        </p:nvSpPr>
        <p:spPr>
          <a:xfrm>
            <a:off x="863241" y="1012334"/>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25" name="テキスト ボックス 24">
            <a:extLst>
              <a:ext uri="{FF2B5EF4-FFF2-40B4-BE49-F238E27FC236}">
                <a16:creationId xmlns:a16="http://schemas.microsoft.com/office/drawing/2014/main" id="{21C29E0B-F63D-5180-F1F5-C8B37E0A2078}"/>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sp>
        <p:nvSpPr>
          <p:cNvPr id="26" name="テキスト ボックス 25">
            <a:extLst>
              <a:ext uri="{FF2B5EF4-FFF2-40B4-BE49-F238E27FC236}">
                <a16:creationId xmlns:a16="http://schemas.microsoft.com/office/drawing/2014/main" id="{2DFFF669-1604-0B32-024A-0302614F521E}"/>
              </a:ext>
            </a:extLst>
          </p:cNvPr>
          <p:cNvSpPr txBox="1"/>
          <p:nvPr/>
        </p:nvSpPr>
        <p:spPr>
          <a:xfrm>
            <a:off x="863228" y="1658665"/>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28" name="テキスト ボックス 27">
            <a:extLst>
              <a:ext uri="{FF2B5EF4-FFF2-40B4-BE49-F238E27FC236}">
                <a16:creationId xmlns:a16="http://schemas.microsoft.com/office/drawing/2014/main" id="{BA21AC0B-3F0F-5457-0E21-556D557155C2}"/>
              </a:ext>
            </a:extLst>
          </p:cNvPr>
          <p:cNvSpPr txBox="1"/>
          <p:nvPr/>
        </p:nvSpPr>
        <p:spPr>
          <a:xfrm>
            <a:off x="850727" y="2304996"/>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29" name="テキスト ボックス 28">
            <a:extLst>
              <a:ext uri="{FF2B5EF4-FFF2-40B4-BE49-F238E27FC236}">
                <a16:creationId xmlns:a16="http://schemas.microsoft.com/office/drawing/2014/main" id="{DA1BCA7A-87D3-F66F-FB5D-ABAE1DD5BC4B}"/>
              </a:ext>
            </a:extLst>
          </p:cNvPr>
          <p:cNvSpPr txBox="1"/>
          <p:nvPr/>
        </p:nvSpPr>
        <p:spPr>
          <a:xfrm>
            <a:off x="850714" y="2951327"/>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30" name="テキスト ボックス 29">
            <a:extLst>
              <a:ext uri="{FF2B5EF4-FFF2-40B4-BE49-F238E27FC236}">
                <a16:creationId xmlns:a16="http://schemas.microsoft.com/office/drawing/2014/main" id="{13F4B1A0-4D2A-77A1-3779-58DADC0A060C}"/>
              </a:ext>
            </a:extLst>
          </p:cNvPr>
          <p:cNvSpPr txBox="1"/>
          <p:nvPr/>
        </p:nvSpPr>
        <p:spPr>
          <a:xfrm>
            <a:off x="838213" y="3605574"/>
            <a:ext cx="10490192"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31" name="テキスト ボックス 30">
            <a:extLst>
              <a:ext uri="{FF2B5EF4-FFF2-40B4-BE49-F238E27FC236}">
                <a16:creationId xmlns:a16="http://schemas.microsoft.com/office/drawing/2014/main" id="{6DECD268-C1E3-33A3-B971-509C8ABEA1FC}"/>
              </a:ext>
            </a:extLst>
          </p:cNvPr>
          <p:cNvSpPr txBox="1"/>
          <p:nvPr/>
        </p:nvSpPr>
        <p:spPr>
          <a:xfrm>
            <a:off x="838200" y="4251905"/>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32" name="テキスト ボックス 31">
            <a:extLst>
              <a:ext uri="{FF2B5EF4-FFF2-40B4-BE49-F238E27FC236}">
                <a16:creationId xmlns:a16="http://schemas.microsoft.com/office/drawing/2014/main" id="{9257B354-C8C9-CBA8-BF53-469FAEDB2C7D}"/>
              </a:ext>
            </a:extLst>
          </p:cNvPr>
          <p:cNvSpPr txBox="1"/>
          <p:nvPr/>
        </p:nvSpPr>
        <p:spPr>
          <a:xfrm>
            <a:off x="838200" y="5552483"/>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
        <p:nvSpPr>
          <p:cNvPr id="33" name="テキスト ボックス 32">
            <a:extLst>
              <a:ext uri="{FF2B5EF4-FFF2-40B4-BE49-F238E27FC236}">
                <a16:creationId xmlns:a16="http://schemas.microsoft.com/office/drawing/2014/main" id="{774840C4-7513-F304-1EFB-D2BCF999AB77}"/>
              </a:ext>
            </a:extLst>
          </p:cNvPr>
          <p:cNvSpPr txBox="1"/>
          <p:nvPr/>
        </p:nvSpPr>
        <p:spPr>
          <a:xfrm>
            <a:off x="838200" y="4906152"/>
            <a:ext cx="1047769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a:t>問い合わせ</a:t>
            </a:r>
            <a:r>
              <a:rPr kumimoji="1" lang="en-US" altLang="ja-JP"/>
              <a:t>ID</a:t>
            </a:r>
            <a:r>
              <a:rPr kumimoji="1" lang="ja-JP" altLang="en-US"/>
              <a:t>　問い合わせカテゴリ</a:t>
            </a:r>
            <a:r>
              <a:rPr kumimoji="1" lang="en-US" altLang="ja-JP"/>
              <a:t>ID</a:t>
            </a:r>
            <a:r>
              <a:rPr kumimoji="1" lang="ja-JP" altLang="en-US"/>
              <a:t>　</a:t>
            </a:r>
            <a:r>
              <a:rPr lang="ja-JP" altLang="en-US"/>
              <a:t>問い合わせカテゴリ</a:t>
            </a:r>
            <a:endParaRPr lang="en-US" altLang="ja-JP"/>
          </a:p>
          <a:p>
            <a:r>
              <a:rPr kumimoji="1" lang="ja-JP" altLang="en-US"/>
              <a:t>問い合わせ本文</a:t>
            </a:r>
          </a:p>
        </p:txBody>
      </p:sp>
    </p:spTree>
    <p:extLst>
      <p:ext uri="{BB962C8B-B14F-4D97-AF65-F5344CB8AC3E}">
        <p14:creationId xmlns:p14="http://schemas.microsoft.com/office/powerpoint/2010/main" val="21718126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6236368" cy="122882"/>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管理者設定画面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B9D31565-7431-1E91-6DB7-00289837F438}"/>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EAE33FE-2316-1140-7A57-761E25ADCECC}"/>
              </a:ext>
            </a:extLst>
          </p:cNvPr>
          <p:cNvGrpSpPr/>
          <p:nvPr/>
        </p:nvGrpSpPr>
        <p:grpSpPr>
          <a:xfrm>
            <a:off x="1348353" y="1344833"/>
            <a:ext cx="10538847" cy="4537765"/>
            <a:chOff x="876897" y="1322886"/>
            <a:chExt cx="10538847" cy="4537765"/>
          </a:xfrm>
        </p:grpSpPr>
        <p:sp>
          <p:nvSpPr>
            <p:cNvPr id="7" name="テキスト ボックス 6">
              <a:extLst>
                <a:ext uri="{FF2B5EF4-FFF2-40B4-BE49-F238E27FC236}">
                  <a16:creationId xmlns:a16="http://schemas.microsoft.com/office/drawing/2014/main" id="{B768B061-016A-1C49-8EA3-49386FEC314D}"/>
                </a:ext>
              </a:extLst>
            </p:cNvPr>
            <p:cNvSpPr txBox="1"/>
            <p:nvPr/>
          </p:nvSpPr>
          <p:spPr>
            <a:xfrm>
              <a:off x="876897" y="1428668"/>
              <a:ext cx="10538847" cy="4431983"/>
            </a:xfrm>
            <a:prstGeom prst="rect">
              <a:avLst/>
            </a:prstGeom>
            <a:noFill/>
          </p:spPr>
          <p:txBody>
            <a:bodyPr wrap="square" rtlCol="0">
              <a:spAutoFit/>
            </a:bodyPr>
            <a:lstStyle/>
            <a:p>
              <a:r>
                <a:rPr lang="ja-JP" altLang="en-US" sz="2400"/>
                <a:t>管理者</a:t>
              </a:r>
              <a:r>
                <a:rPr lang="en-US" altLang="ja-JP" sz="2400"/>
                <a:t>ID</a:t>
              </a:r>
              <a:r>
                <a:rPr lang="ja-JP" altLang="en-US" sz="2400"/>
                <a:t>　　　：</a:t>
              </a:r>
              <a:endParaRPr lang="en-US" altLang="ja-JP" sz="2400"/>
            </a:p>
            <a:p>
              <a:endParaRPr lang="en-US" altLang="ja-JP" sz="2400"/>
            </a:p>
            <a:p>
              <a:r>
                <a:rPr lang="ja-JP" altLang="en-US" sz="2400"/>
                <a:t>管理者</a:t>
              </a:r>
              <a:r>
                <a:rPr lang="en-US" altLang="ja-JP" sz="2400"/>
                <a:t>PASS</a:t>
              </a:r>
              <a:r>
                <a:rPr lang="ja-JP" altLang="en-US" sz="2400"/>
                <a:t>　：</a:t>
              </a:r>
              <a:endParaRPr lang="en-US" altLang="ja-JP" sz="2400"/>
            </a:p>
            <a:p>
              <a:endParaRPr lang="en-US" altLang="ja-JP" sz="2400"/>
            </a:p>
            <a:p>
              <a:r>
                <a:rPr lang="ja-JP" altLang="en-US" sz="2400"/>
                <a:t>追加する管理者</a:t>
              </a:r>
              <a:r>
                <a:rPr lang="en-US" altLang="ja-JP" sz="2400"/>
                <a:t>ID</a:t>
              </a:r>
              <a:r>
                <a:rPr lang="ja-JP" altLang="en-US" sz="2400"/>
                <a:t>：</a:t>
              </a:r>
              <a:endParaRPr lang="en-US" altLang="ja-JP" sz="2400"/>
            </a:p>
            <a:p>
              <a:endParaRPr lang="en-US" altLang="ja-JP" sz="2400"/>
            </a:p>
            <a:p>
              <a:r>
                <a:rPr lang="ja-JP" altLang="en-US" sz="2400"/>
                <a:t>追加する管理者</a:t>
              </a:r>
              <a:r>
                <a:rPr lang="en-US" altLang="ja-JP" sz="2400"/>
                <a:t>PASS</a:t>
              </a:r>
              <a:r>
                <a:rPr lang="ja-JP" altLang="en-US" sz="2400"/>
                <a:t>：</a:t>
              </a:r>
              <a:endParaRPr lang="en-US" altLang="ja-JP" sz="2400"/>
            </a:p>
            <a:p>
              <a:endParaRPr lang="en-US" altLang="ja-JP" sz="2400"/>
            </a:p>
            <a:p>
              <a:r>
                <a:rPr lang="ja-JP" altLang="en-US" sz="2400"/>
                <a:t>メイン管理者</a:t>
              </a:r>
              <a:r>
                <a:rPr lang="en-US" altLang="ja-JP" sz="2400"/>
                <a:t>ID</a:t>
              </a:r>
              <a:r>
                <a:rPr lang="ja-JP" altLang="en-US" sz="2400"/>
                <a:t>　　　：</a:t>
              </a:r>
              <a:endParaRPr lang="en-US" altLang="ja-JP" sz="2400"/>
            </a:p>
            <a:p>
              <a:endParaRPr lang="en-US" altLang="ja-JP" sz="2400"/>
            </a:p>
            <a:p>
              <a:r>
                <a:rPr lang="ja-JP" altLang="en-US" sz="2400"/>
                <a:t>セカンド管理者</a:t>
              </a:r>
              <a:r>
                <a:rPr lang="en-US" altLang="ja-JP" sz="2400"/>
                <a:t>ID</a:t>
              </a:r>
              <a:r>
                <a:rPr lang="ja-JP" altLang="en-US" sz="2400"/>
                <a:t>　　：</a:t>
              </a:r>
              <a:endParaRPr lang="en-US" altLang="ja-JP" sz="2400"/>
            </a:p>
            <a:p>
              <a:endParaRPr kumimoji="1" lang="ja-JP" altLang="en-US"/>
            </a:p>
          </p:txBody>
        </p:sp>
        <p:sp>
          <p:nvSpPr>
            <p:cNvPr id="8" name="四角形: 角を丸くする 7">
              <a:extLst>
                <a:ext uri="{FF2B5EF4-FFF2-40B4-BE49-F238E27FC236}">
                  <a16:creationId xmlns:a16="http://schemas.microsoft.com/office/drawing/2014/main" id="{63084254-9663-79C7-D733-01F6FD1A01CF}"/>
                </a:ext>
              </a:extLst>
            </p:cNvPr>
            <p:cNvSpPr/>
            <p:nvPr/>
          </p:nvSpPr>
          <p:spPr>
            <a:xfrm>
              <a:off x="4236719" y="1322886"/>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9" name="四角形: 角を丸くする 8">
              <a:extLst>
                <a:ext uri="{FF2B5EF4-FFF2-40B4-BE49-F238E27FC236}">
                  <a16:creationId xmlns:a16="http://schemas.microsoft.com/office/drawing/2014/main" id="{D95D27E9-689C-798E-F715-A30E42935BA0}"/>
                </a:ext>
              </a:extLst>
            </p:cNvPr>
            <p:cNvSpPr/>
            <p:nvPr/>
          </p:nvSpPr>
          <p:spPr>
            <a:xfrm>
              <a:off x="4236718" y="212725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0" name="四角形: 角を丸くする 9">
              <a:extLst>
                <a:ext uri="{FF2B5EF4-FFF2-40B4-BE49-F238E27FC236}">
                  <a16:creationId xmlns:a16="http://schemas.microsoft.com/office/drawing/2014/main" id="{C5BFD588-74FD-2DAF-778D-793266CF75FF}"/>
                </a:ext>
              </a:extLst>
            </p:cNvPr>
            <p:cNvSpPr/>
            <p:nvPr/>
          </p:nvSpPr>
          <p:spPr>
            <a:xfrm>
              <a:off x="4236717" y="2897596"/>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1" name="四角形: 角を丸くする 10">
              <a:extLst>
                <a:ext uri="{FF2B5EF4-FFF2-40B4-BE49-F238E27FC236}">
                  <a16:creationId xmlns:a16="http://schemas.microsoft.com/office/drawing/2014/main" id="{3D03BF38-C027-48F1-7A3C-AAA908A24F6F}"/>
                </a:ext>
              </a:extLst>
            </p:cNvPr>
            <p:cNvSpPr/>
            <p:nvPr/>
          </p:nvSpPr>
          <p:spPr>
            <a:xfrm>
              <a:off x="4286632" y="359928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
          <p:nvSpPr>
            <p:cNvPr id="12" name="四角形: 角を丸くする 11">
              <a:extLst>
                <a:ext uri="{FF2B5EF4-FFF2-40B4-BE49-F238E27FC236}">
                  <a16:creationId xmlns:a16="http://schemas.microsoft.com/office/drawing/2014/main" id="{75D924C8-003A-0E24-E8BA-AE9BEC72BB06}"/>
                </a:ext>
              </a:extLst>
            </p:cNvPr>
            <p:cNvSpPr/>
            <p:nvPr/>
          </p:nvSpPr>
          <p:spPr>
            <a:xfrm>
              <a:off x="4403558" y="4412367"/>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grpSp>
      <p:sp>
        <p:nvSpPr>
          <p:cNvPr id="14" name="正方形/長方形 13">
            <a:extLst>
              <a:ext uri="{FF2B5EF4-FFF2-40B4-BE49-F238E27FC236}">
                <a16:creationId xmlns:a16="http://schemas.microsoft.com/office/drawing/2014/main" id="{CA8BE028-D38F-6801-8FF1-2D5D26586A7C}"/>
              </a:ext>
            </a:extLst>
          </p:cNvPr>
          <p:cNvSpPr/>
          <p:nvPr/>
        </p:nvSpPr>
        <p:spPr>
          <a:xfrm>
            <a:off x="9769642" y="5582250"/>
            <a:ext cx="1828800" cy="8122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000">
                <a:solidFill>
                  <a:schemeClr val="tx1"/>
                </a:solidFill>
              </a:rPr>
              <a:t>入力した内容で決定</a:t>
            </a:r>
            <a:endParaRPr kumimoji="1" lang="ja-JP" altLang="en-US" sz="1000">
              <a:solidFill>
                <a:schemeClr val="tx1"/>
              </a:solidFill>
            </a:endParaRPr>
          </a:p>
        </p:txBody>
      </p:sp>
      <p:sp>
        <p:nvSpPr>
          <p:cNvPr id="15" name="四角形: 角を丸くする 14">
            <a:extLst>
              <a:ext uri="{FF2B5EF4-FFF2-40B4-BE49-F238E27FC236}">
                <a16:creationId xmlns:a16="http://schemas.microsoft.com/office/drawing/2014/main" id="{6FF56670-935B-26AE-90BE-5BC02401616E}"/>
              </a:ext>
            </a:extLst>
          </p:cNvPr>
          <p:cNvSpPr/>
          <p:nvPr/>
        </p:nvSpPr>
        <p:spPr>
          <a:xfrm>
            <a:off x="4875014" y="5098294"/>
            <a:ext cx="4732421" cy="432216"/>
          </a:xfrm>
          <a:prstGeom prst="roundRect">
            <a:avLst/>
          </a:prstGeom>
          <a:noFill/>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a:t>テキストを入力</a:t>
            </a:r>
          </a:p>
        </p:txBody>
      </p:sp>
    </p:spTree>
    <p:extLst>
      <p:ext uri="{BB962C8B-B14F-4D97-AF65-F5344CB8AC3E}">
        <p14:creationId xmlns:p14="http://schemas.microsoft.com/office/powerpoint/2010/main" val="349096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5"/>
            <a:ext cx="7038474" cy="177976"/>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エラーログ</a:t>
            </a:r>
            <a:r>
              <a:rPr lang="en-US" altLang="ja-JP" sz="2000">
                <a:solidFill>
                  <a:sysClr val="windowText" lastClr="000000"/>
                </a:solidFill>
              </a:rPr>
              <a:t>/</a:t>
            </a:r>
            <a:r>
              <a:rPr lang="ja-JP" altLang="en-US" sz="2000">
                <a:solidFill>
                  <a:sysClr val="windowText" lastClr="000000"/>
                </a:solidFill>
              </a:rPr>
              <a:t>障害通知履歴画面</a:t>
            </a:r>
            <a:endParaRPr kumimoji="1" lang="ja-JP" altLang="en-US" sz="2000">
              <a:solidFill>
                <a:sysClr val="windowText" lastClr="000000"/>
              </a:solidFill>
            </a:endParaRP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00FF999D-D96A-AC0A-809D-CA2F49C92CBE}"/>
              </a:ext>
            </a:extLst>
          </p:cNvPr>
          <p:cNvSpPr txBox="1"/>
          <p:nvPr/>
        </p:nvSpPr>
        <p:spPr>
          <a:xfrm>
            <a:off x="2472360" y="102837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4" name="テキスト ボックス 3">
            <a:extLst>
              <a:ext uri="{FF2B5EF4-FFF2-40B4-BE49-F238E27FC236}">
                <a16:creationId xmlns:a16="http://schemas.microsoft.com/office/drawing/2014/main" id="{CE8E60FA-1937-ED4A-BF1C-92D3F61FD4E3}"/>
              </a:ext>
            </a:extLst>
          </p:cNvPr>
          <p:cNvSpPr txBox="1"/>
          <p:nvPr/>
        </p:nvSpPr>
        <p:spPr>
          <a:xfrm>
            <a:off x="2472359" y="136064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6" name="テキスト ボックス 5">
            <a:extLst>
              <a:ext uri="{FF2B5EF4-FFF2-40B4-BE49-F238E27FC236}">
                <a16:creationId xmlns:a16="http://schemas.microsoft.com/office/drawing/2014/main" id="{C1B68137-100A-9F87-E565-68CB62EEF924}"/>
              </a:ext>
            </a:extLst>
          </p:cNvPr>
          <p:cNvSpPr txBox="1"/>
          <p:nvPr/>
        </p:nvSpPr>
        <p:spPr>
          <a:xfrm>
            <a:off x="2472358" y="172997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7" name="テキスト ボックス 6">
            <a:extLst>
              <a:ext uri="{FF2B5EF4-FFF2-40B4-BE49-F238E27FC236}">
                <a16:creationId xmlns:a16="http://schemas.microsoft.com/office/drawing/2014/main" id="{06064209-1503-54AC-50C9-1E32121D6B75}"/>
              </a:ext>
            </a:extLst>
          </p:cNvPr>
          <p:cNvSpPr txBox="1"/>
          <p:nvPr/>
        </p:nvSpPr>
        <p:spPr>
          <a:xfrm>
            <a:off x="2472358" y="2088174"/>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8" name="テキスト ボックス 7">
            <a:extLst>
              <a:ext uri="{FF2B5EF4-FFF2-40B4-BE49-F238E27FC236}">
                <a16:creationId xmlns:a16="http://schemas.microsoft.com/office/drawing/2014/main" id="{D1CA590C-39FC-E8B1-B1C2-5E3A7475FEA3}"/>
              </a:ext>
            </a:extLst>
          </p:cNvPr>
          <p:cNvSpPr txBox="1"/>
          <p:nvPr/>
        </p:nvSpPr>
        <p:spPr>
          <a:xfrm>
            <a:off x="2472357" y="2420444"/>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9" name="テキスト ボックス 8">
            <a:extLst>
              <a:ext uri="{FF2B5EF4-FFF2-40B4-BE49-F238E27FC236}">
                <a16:creationId xmlns:a16="http://schemas.microsoft.com/office/drawing/2014/main" id="{BDD4D79B-6300-1099-22AC-6E84F8D99A16}"/>
              </a:ext>
            </a:extLst>
          </p:cNvPr>
          <p:cNvSpPr txBox="1"/>
          <p:nvPr/>
        </p:nvSpPr>
        <p:spPr>
          <a:xfrm>
            <a:off x="2472356" y="278977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0" name="テキスト ボックス 9">
            <a:extLst>
              <a:ext uri="{FF2B5EF4-FFF2-40B4-BE49-F238E27FC236}">
                <a16:creationId xmlns:a16="http://schemas.microsoft.com/office/drawing/2014/main" id="{B61C6C53-C738-C7B9-036D-E3E04AB3EBAB}"/>
              </a:ext>
            </a:extLst>
          </p:cNvPr>
          <p:cNvSpPr txBox="1"/>
          <p:nvPr/>
        </p:nvSpPr>
        <p:spPr>
          <a:xfrm>
            <a:off x="2472356" y="315910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1" name="テキスト ボックス 10">
            <a:extLst>
              <a:ext uri="{FF2B5EF4-FFF2-40B4-BE49-F238E27FC236}">
                <a16:creationId xmlns:a16="http://schemas.microsoft.com/office/drawing/2014/main" id="{2D20965D-ED4E-C2C5-C4C9-07917FF9B5C6}"/>
              </a:ext>
            </a:extLst>
          </p:cNvPr>
          <p:cNvSpPr txBox="1"/>
          <p:nvPr/>
        </p:nvSpPr>
        <p:spPr>
          <a:xfrm>
            <a:off x="2472355" y="3528440"/>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2" name="テキスト ボックス 11">
            <a:extLst>
              <a:ext uri="{FF2B5EF4-FFF2-40B4-BE49-F238E27FC236}">
                <a16:creationId xmlns:a16="http://schemas.microsoft.com/office/drawing/2014/main" id="{96F5D215-10D2-5656-48E9-A373CFC6B4B0}"/>
              </a:ext>
            </a:extLst>
          </p:cNvPr>
          <p:cNvSpPr txBox="1"/>
          <p:nvPr/>
        </p:nvSpPr>
        <p:spPr>
          <a:xfrm>
            <a:off x="2472355" y="388663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3" name="テキスト ボックス 12">
            <a:extLst>
              <a:ext uri="{FF2B5EF4-FFF2-40B4-BE49-F238E27FC236}">
                <a16:creationId xmlns:a16="http://schemas.microsoft.com/office/drawing/2014/main" id="{4704C3EA-B2EF-B807-F78C-E500BE0D8C3A}"/>
              </a:ext>
            </a:extLst>
          </p:cNvPr>
          <p:cNvSpPr txBox="1"/>
          <p:nvPr/>
        </p:nvSpPr>
        <p:spPr>
          <a:xfrm>
            <a:off x="2472354" y="4218906"/>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4" name="テキスト ボックス 13">
            <a:extLst>
              <a:ext uri="{FF2B5EF4-FFF2-40B4-BE49-F238E27FC236}">
                <a16:creationId xmlns:a16="http://schemas.microsoft.com/office/drawing/2014/main" id="{2396B1AC-D016-A7F1-4E40-C638A20AA479}"/>
              </a:ext>
            </a:extLst>
          </p:cNvPr>
          <p:cNvSpPr txBox="1"/>
          <p:nvPr/>
        </p:nvSpPr>
        <p:spPr>
          <a:xfrm>
            <a:off x="2472353" y="458823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5" name="テキスト ボックス 14">
            <a:extLst>
              <a:ext uri="{FF2B5EF4-FFF2-40B4-BE49-F238E27FC236}">
                <a16:creationId xmlns:a16="http://schemas.microsoft.com/office/drawing/2014/main" id="{9370D6E6-1A26-65AF-D324-6FD3ED79EAE0}"/>
              </a:ext>
            </a:extLst>
          </p:cNvPr>
          <p:cNvSpPr txBox="1"/>
          <p:nvPr/>
        </p:nvSpPr>
        <p:spPr>
          <a:xfrm>
            <a:off x="2472353" y="492050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6" name="テキスト ボックス 15">
            <a:extLst>
              <a:ext uri="{FF2B5EF4-FFF2-40B4-BE49-F238E27FC236}">
                <a16:creationId xmlns:a16="http://schemas.microsoft.com/office/drawing/2014/main" id="{52FF8CF8-A237-F895-E5A1-035DDA0AC1CD}"/>
              </a:ext>
            </a:extLst>
          </p:cNvPr>
          <p:cNvSpPr txBox="1"/>
          <p:nvPr/>
        </p:nvSpPr>
        <p:spPr>
          <a:xfrm>
            <a:off x="2472352" y="5252778"/>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7" name="テキスト ボックス 16">
            <a:extLst>
              <a:ext uri="{FF2B5EF4-FFF2-40B4-BE49-F238E27FC236}">
                <a16:creationId xmlns:a16="http://schemas.microsoft.com/office/drawing/2014/main" id="{0F00BE19-77CA-1B61-BF00-AECBC9A8AB7F}"/>
              </a:ext>
            </a:extLst>
          </p:cNvPr>
          <p:cNvSpPr txBox="1"/>
          <p:nvPr/>
        </p:nvSpPr>
        <p:spPr>
          <a:xfrm>
            <a:off x="2472351" y="5622110"/>
            <a:ext cx="7533640"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ja-JP" altLang="en-US"/>
              <a:t>エラー</a:t>
            </a:r>
            <a:r>
              <a:rPr kumimoji="1" lang="en-US" altLang="ja-JP"/>
              <a:t>ID</a:t>
            </a:r>
            <a:r>
              <a:rPr kumimoji="1" lang="ja-JP" altLang="en-US"/>
              <a:t>　エラー内容</a:t>
            </a:r>
            <a:endParaRPr lang="en-US" altLang="ja-JP"/>
          </a:p>
        </p:txBody>
      </p:sp>
      <p:sp>
        <p:nvSpPr>
          <p:cNvPr id="18" name="テキスト ボックス 17">
            <a:extLst>
              <a:ext uri="{FF2B5EF4-FFF2-40B4-BE49-F238E27FC236}">
                <a16:creationId xmlns:a16="http://schemas.microsoft.com/office/drawing/2014/main" id="{6CD151D6-7265-C8A0-FD69-66653305D837}"/>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spTree>
    <p:extLst>
      <p:ext uri="{BB962C8B-B14F-4D97-AF65-F5344CB8AC3E}">
        <p14:creationId xmlns:p14="http://schemas.microsoft.com/office/powerpoint/2010/main" val="1240071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114026" cy="34505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商品詳細画面</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0" y="1164567"/>
            <a:ext cx="2950235" cy="246221"/>
          </a:xfrm>
          <a:prstGeom prst="rect">
            <a:avLst/>
          </a:prstGeom>
          <a:noFill/>
        </p:spPr>
        <p:txBody>
          <a:bodyPr wrap="square" rtlCol="0">
            <a:spAutoFit/>
          </a:bodyPr>
          <a:lstStyle/>
          <a:p>
            <a:r>
              <a:rPr kumimoji="1" lang="ja-JP" altLang="en-US" sz="1000">
                <a:solidFill>
                  <a:schemeClr val="accent4"/>
                </a:solidFill>
              </a:rPr>
              <a:t>トップページ　→　商品一覧　→　商品詳細</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43475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cxnSp>
        <p:nvCxnSpPr>
          <p:cNvPr id="20" name="直線コネクタ 19">
            <a:extLst>
              <a:ext uri="{FF2B5EF4-FFF2-40B4-BE49-F238E27FC236}">
                <a16:creationId xmlns:a16="http://schemas.microsoft.com/office/drawing/2014/main" id="{4A8F8C38-7576-27E3-1429-1847338A676F}"/>
              </a:ext>
            </a:extLst>
          </p:cNvPr>
          <p:cNvCxnSpPr/>
          <p:nvPr/>
        </p:nvCxnSpPr>
        <p:spPr>
          <a:xfrm>
            <a:off x="2915728" y="1768415"/>
            <a:ext cx="0" cy="434758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206261" y="3757537"/>
            <a:ext cx="1181819" cy="369332"/>
          </a:xfrm>
          <a:prstGeom prst="rect">
            <a:avLst/>
          </a:prstGeom>
          <a:noFill/>
        </p:spPr>
        <p:txBody>
          <a:bodyPr wrap="square" rtlCol="0">
            <a:spAutoFit/>
          </a:bodyPr>
          <a:lstStyle/>
          <a:p>
            <a:r>
              <a:rPr kumimoji="1" lang="ja-JP" altLang="en-US"/>
              <a:t>商品画像</a:t>
            </a:r>
          </a:p>
        </p:txBody>
      </p:sp>
      <p:grpSp>
        <p:nvGrpSpPr>
          <p:cNvPr id="52" name="グループ化 51">
            <a:extLst>
              <a:ext uri="{FF2B5EF4-FFF2-40B4-BE49-F238E27FC236}">
                <a16:creationId xmlns:a16="http://schemas.microsoft.com/office/drawing/2014/main" id="{CE940167-F4BC-E2D4-C59F-449A1CADE1E0}"/>
              </a:ext>
            </a:extLst>
          </p:cNvPr>
          <p:cNvGrpSpPr/>
          <p:nvPr/>
        </p:nvGrpSpPr>
        <p:grpSpPr>
          <a:xfrm>
            <a:off x="3133548" y="1937512"/>
            <a:ext cx="1792854" cy="1588098"/>
            <a:chOff x="3072440" y="1882130"/>
            <a:chExt cx="1792854" cy="1588098"/>
          </a:xfrm>
        </p:grpSpPr>
        <p:grpSp>
          <p:nvGrpSpPr>
            <p:cNvPr id="51" name="グループ化 50">
              <a:extLst>
                <a:ext uri="{FF2B5EF4-FFF2-40B4-BE49-F238E27FC236}">
                  <a16:creationId xmlns:a16="http://schemas.microsoft.com/office/drawing/2014/main" id="{B4E48732-19AA-F9EB-C98F-BB0CCDE583A8}"/>
                </a:ext>
              </a:extLst>
            </p:cNvPr>
            <p:cNvGrpSpPr/>
            <p:nvPr/>
          </p:nvGrpSpPr>
          <p:grpSpPr>
            <a:xfrm>
              <a:off x="3081067" y="1882130"/>
              <a:ext cx="1332775" cy="759928"/>
              <a:chOff x="3081067" y="1882130"/>
              <a:chExt cx="1332775" cy="759928"/>
            </a:xfrm>
          </p:grpSpPr>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a:t>商品名</a:t>
                </a:r>
                <a:endParaRPr kumimoji="1" lang="ja-JP" altLang="en-US"/>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a:t>商品の値段</a:t>
                </a:r>
                <a:endParaRPr kumimoji="1" lang="ja-JP" altLang="en-US" sz="1400"/>
              </a:p>
            </p:txBody>
          </p:sp>
        </p:gr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3072440" y="2731564"/>
              <a:ext cx="1792854" cy="738664"/>
            </a:xfrm>
            <a:prstGeom prst="rect">
              <a:avLst/>
            </a:prstGeom>
            <a:noFill/>
          </p:spPr>
          <p:txBody>
            <a:bodyPr wrap="square" rtlCol="0">
              <a:spAutoFit/>
            </a:bodyPr>
            <a:lstStyle/>
            <a:p>
              <a:r>
                <a:rPr lang="ja-JP" altLang="en-US" sz="1400"/>
                <a:t>在庫情報</a:t>
              </a:r>
              <a:endParaRPr lang="en-US" altLang="ja-JP" sz="1400"/>
            </a:p>
            <a:p>
              <a:endParaRPr lang="en-US" altLang="ja-JP" sz="1400"/>
            </a:p>
            <a:p>
              <a:r>
                <a:rPr lang="ja-JP" altLang="en-US" sz="1400"/>
                <a:t>商品詳細情報</a:t>
              </a:r>
              <a:r>
                <a:rPr lang="en-US" altLang="ja-JP" sz="1400"/>
                <a:t>-----</a:t>
              </a:r>
              <a:endParaRPr kumimoji="1" lang="ja-JP" altLang="en-US" sz="1400"/>
            </a:p>
          </p:txBody>
        </p:sp>
      </p:grpSp>
      <p:sp>
        <p:nvSpPr>
          <p:cNvPr id="37" name="テキスト ボックス 36">
            <a:extLst>
              <a:ext uri="{FF2B5EF4-FFF2-40B4-BE49-F238E27FC236}">
                <a16:creationId xmlns:a16="http://schemas.microsoft.com/office/drawing/2014/main" id="{3B2EB814-6191-95B6-296A-0B437512A325}"/>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38" name="正方形/長方形 37">
            <a:extLst>
              <a:ext uri="{FF2B5EF4-FFF2-40B4-BE49-F238E27FC236}">
                <a16:creationId xmlns:a16="http://schemas.microsoft.com/office/drawing/2014/main" id="{AD887862-2895-E6FA-3119-7EC6B66C7389}"/>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F31138E3-72AF-4C38-1B78-19495A7C1E5D}"/>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grpSp>
        <p:nvGrpSpPr>
          <p:cNvPr id="43" name="グループ化 42">
            <a:extLst>
              <a:ext uri="{FF2B5EF4-FFF2-40B4-BE49-F238E27FC236}">
                <a16:creationId xmlns:a16="http://schemas.microsoft.com/office/drawing/2014/main" id="{961064C6-3142-6384-FCF2-8AB851003649}"/>
              </a:ext>
            </a:extLst>
          </p:cNvPr>
          <p:cNvGrpSpPr/>
          <p:nvPr/>
        </p:nvGrpSpPr>
        <p:grpSpPr>
          <a:xfrm>
            <a:off x="5738723" y="549044"/>
            <a:ext cx="2812210" cy="646331"/>
            <a:chOff x="7113917" y="-86530"/>
            <a:chExt cx="1752600" cy="646331"/>
          </a:xfrm>
        </p:grpSpPr>
        <p:sp>
          <p:nvSpPr>
            <p:cNvPr id="41" name="テキスト ボックス 40">
              <a:extLst>
                <a:ext uri="{FF2B5EF4-FFF2-40B4-BE49-F238E27FC236}">
                  <a16:creationId xmlns:a16="http://schemas.microsoft.com/office/drawing/2014/main" id="{E4D90B52-890E-CE91-B06A-BE584E0171CE}"/>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42" name="正方形/長方形 41">
              <a:extLst>
                <a:ext uri="{FF2B5EF4-FFF2-40B4-BE49-F238E27FC236}">
                  <a16:creationId xmlns:a16="http://schemas.microsoft.com/office/drawing/2014/main" id="{FA561844-30E4-0278-F329-0F8D290AA7A4}"/>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1E234814-C663-6026-96DB-EACFF1371163}"/>
              </a:ext>
            </a:extLst>
          </p:cNvPr>
          <p:cNvGrpSpPr/>
          <p:nvPr/>
        </p:nvGrpSpPr>
        <p:grpSpPr>
          <a:xfrm>
            <a:off x="2388080" y="638354"/>
            <a:ext cx="1752600" cy="526212"/>
            <a:chOff x="7113917" y="2760"/>
            <a:chExt cx="1752600" cy="526212"/>
          </a:xfrm>
        </p:grpSpPr>
        <p:sp>
          <p:nvSpPr>
            <p:cNvPr id="45" name="テキスト ボックス 44">
              <a:extLst>
                <a:ext uri="{FF2B5EF4-FFF2-40B4-BE49-F238E27FC236}">
                  <a16:creationId xmlns:a16="http://schemas.microsoft.com/office/drawing/2014/main" id="{6E5F41C7-A2BD-0734-75C0-195F8F5B0878}"/>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6" name="正方形/長方形 45">
              <a:extLst>
                <a:ext uri="{FF2B5EF4-FFF2-40B4-BE49-F238E27FC236}">
                  <a16:creationId xmlns:a16="http://schemas.microsoft.com/office/drawing/2014/main" id="{F9AD4170-1B1D-7C89-E51E-A2A90F284C6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B1CFBF3F-6457-2BE7-8836-31896FAEB927}"/>
              </a:ext>
            </a:extLst>
          </p:cNvPr>
          <p:cNvGrpSpPr/>
          <p:nvPr/>
        </p:nvGrpSpPr>
        <p:grpSpPr>
          <a:xfrm>
            <a:off x="4080295" y="638335"/>
            <a:ext cx="1752600" cy="526212"/>
            <a:chOff x="7113917" y="2760"/>
            <a:chExt cx="1752600" cy="526212"/>
          </a:xfrm>
        </p:grpSpPr>
        <p:sp>
          <p:nvSpPr>
            <p:cNvPr id="48" name="テキスト ボックス 47">
              <a:extLst>
                <a:ext uri="{FF2B5EF4-FFF2-40B4-BE49-F238E27FC236}">
                  <a16:creationId xmlns:a16="http://schemas.microsoft.com/office/drawing/2014/main" id="{39A98B91-7C70-B00E-8272-BC96B60B1E53}"/>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9" name="正方形/長方形 48">
              <a:extLst>
                <a:ext uri="{FF2B5EF4-FFF2-40B4-BE49-F238E27FC236}">
                  <a16:creationId xmlns:a16="http://schemas.microsoft.com/office/drawing/2014/main" id="{FCCB1960-931C-5DBD-AD2D-DEE1F0A1255D}"/>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 name="正方形/長方形 2">
            <a:extLst>
              <a:ext uri="{FF2B5EF4-FFF2-40B4-BE49-F238E27FC236}">
                <a16:creationId xmlns:a16="http://schemas.microsoft.com/office/drawing/2014/main" id="{E14796AE-C4D0-3C62-0BEB-CEB1A6B94AEF}"/>
              </a:ext>
            </a:extLst>
          </p:cNvPr>
          <p:cNvSpPr/>
          <p:nvPr/>
        </p:nvSpPr>
        <p:spPr>
          <a:xfrm>
            <a:off x="3191774" y="1337094"/>
            <a:ext cx="5359159" cy="2002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solidFill>
                  <a:sysClr val="windowText" lastClr="000000"/>
                </a:solidFill>
              </a:rPr>
              <a:t>検索</a:t>
            </a:r>
          </a:p>
        </p:txBody>
      </p:sp>
      <p:grpSp>
        <p:nvGrpSpPr>
          <p:cNvPr id="17" name="グループ化 16">
            <a:extLst>
              <a:ext uri="{FF2B5EF4-FFF2-40B4-BE49-F238E27FC236}">
                <a16:creationId xmlns:a16="http://schemas.microsoft.com/office/drawing/2014/main" id="{F3A08CBA-90A5-A368-23C8-244CF99A339B}"/>
              </a:ext>
            </a:extLst>
          </p:cNvPr>
          <p:cNvGrpSpPr/>
          <p:nvPr/>
        </p:nvGrpSpPr>
        <p:grpSpPr>
          <a:xfrm>
            <a:off x="1220998" y="5638012"/>
            <a:ext cx="1206978" cy="365921"/>
            <a:chOff x="1076146" y="5598020"/>
            <a:chExt cx="1206978" cy="365921"/>
          </a:xfrm>
        </p:grpSpPr>
        <p:sp>
          <p:nvSpPr>
            <p:cNvPr id="6" name="正方形/長方形 5">
              <a:extLst>
                <a:ext uri="{FF2B5EF4-FFF2-40B4-BE49-F238E27FC236}">
                  <a16:creationId xmlns:a16="http://schemas.microsoft.com/office/drawing/2014/main" id="{23B9BF03-C470-906E-0843-922DABE614B0}"/>
                </a:ext>
              </a:extLst>
            </p:cNvPr>
            <p:cNvSpPr/>
            <p:nvPr/>
          </p:nvSpPr>
          <p:spPr>
            <a:xfrm>
              <a:off x="1076146" y="5601769"/>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FC3B58A-D7D6-3485-8211-58DD6B10A3FE}"/>
                </a:ext>
              </a:extLst>
            </p:cNvPr>
            <p:cNvSpPr/>
            <p:nvPr/>
          </p:nvSpPr>
          <p:spPr>
            <a:xfrm>
              <a:off x="1390292" y="5601769"/>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CA1D27F-EFE1-7A8B-2107-050F725C65E4}"/>
                </a:ext>
              </a:extLst>
            </p:cNvPr>
            <p:cNvSpPr/>
            <p:nvPr/>
          </p:nvSpPr>
          <p:spPr>
            <a:xfrm>
              <a:off x="1708749" y="5598020"/>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A3029F1-F168-B53D-7376-8C566FC3A59B}"/>
                </a:ext>
              </a:extLst>
            </p:cNvPr>
            <p:cNvSpPr/>
            <p:nvPr/>
          </p:nvSpPr>
          <p:spPr>
            <a:xfrm>
              <a:off x="2022895" y="5598020"/>
              <a:ext cx="260229" cy="3621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テキスト ボックス 18">
            <a:extLst>
              <a:ext uri="{FF2B5EF4-FFF2-40B4-BE49-F238E27FC236}">
                <a16:creationId xmlns:a16="http://schemas.microsoft.com/office/drawing/2014/main" id="{0D8A2E08-7E40-4FCE-A6D0-6B418923B774}"/>
              </a:ext>
            </a:extLst>
          </p:cNvPr>
          <p:cNvSpPr txBox="1"/>
          <p:nvPr/>
        </p:nvSpPr>
        <p:spPr>
          <a:xfrm>
            <a:off x="1128983" y="5391788"/>
            <a:ext cx="1275620" cy="246221"/>
          </a:xfrm>
          <a:prstGeom prst="rect">
            <a:avLst/>
          </a:prstGeom>
          <a:noFill/>
        </p:spPr>
        <p:txBody>
          <a:bodyPr wrap="square" rtlCol="0">
            <a:spAutoFit/>
          </a:bodyPr>
          <a:lstStyle/>
          <a:p>
            <a:r>
              <a:rPr kumimoji="1" lang="ja-JP" altLang="en-US" sz="1000"/>
              <a:t>画像切り替え↓</a:t>
            </a:r>
          </a:p>
        </p:txBody>
      </p:sp>
      <p:sp>
        <p:nvSpPr>
          <p:cNvPr id="40" name="正方形/長方形 39">
            <a:extLst>
              <a:ext uri="{FF2B5EF4-FFF2-40B4-BE49-F238E27FC236}">
                <a16:creationId xmlns:a16="http://schemas.microsoft.com/office/drawing/2014/main" id="{FC2B54FB-780C-A3F8-A44B-017D606296C6}"/>
              </a:ext>
            </a:extLst>
          </p:cNvPr>
          <p:cNvSpPr/>
          <p:nvPr/>
        </p:nvSpPr>
        <p:spPr>
          <a:xfrm>
            <a:off x="8454040" y="1936999"/>
            <a:ext cx="2743045" cy="7945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カートに追加</a:t>
            </a:r>
          </a:p>
        </p:txBody>
      </p:sp>
      <p:sp>
        <p:nvSpPr>
          <p:cNvPr id="50" name="正方形/長方形 49">
            <a:extLst>
              <a:ext uri="{FF2B5EF4-FFF2-40B4-BE49-F238E27FC236}">
                <a16:creationId xmlns:a16="http://schemas.microsoft.com/office/drawing/2014/main" id="{2B3E35C7-AE93-E883-08ED-6FEC5EF56D83}"/>
              </a:ext>
            </a:extLst>
          </p:cNvPr>
          <p:cNvSpPr/>
          <p:nvPr/>
        </p:nvSpPr>
        <p:spPr>
          <a:xfrm>
            <a:off x="8449729" y="2862600"/>
            <a:ext cx="2743045" cy="79456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a:solidFill>
                  <a:sysClr val="windowText" lastClr="000000"/>
                </a:solidFill>
              </a:rPr>
              <a:t>購入手続きへ</a:t>
            </a:r>
            <a:endParaRPr kumimoji="1" lang="ja-JP" altLang="en-US">
              <a:solidFill>
                <a:sysClr val="windowText" lastClr="000000"/>
              </a:solidFill>
            </a:endParaRPr>
          </a:p>
        </p:txBody>
      </p:sp>
    </p:spTree>
    <p:extLst>
      <p:ext uri="{BB962C8B-B14F-4D97-AF65-F5344CB8AC3E}">
        <p14:creationId xmlns:p14="http://schemas.microsoft.com/office/powerpoint/2010/main" val="3702707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088147" cy="34505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カートページ</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rtlCol="0">
            <a:spAutoFit/>
          </a:bodyPr>
          <a:lstStyle/>
          <a:p>
            <a:r>
              <a:rPr kumimoji="1" lang="ja-JP" altLang="en-US" sz="1000">
                <a:solidFill>
                  <a:schemeClr val="accent4"/>
                </a:solidFill>
              </a:rPr>
              <a:t>トップページ　→　商品一覧　→　商品</a:t>
            </a:r>
            <a:r>
              <a:rPr lang="ja-JP" altLang="en-US" sz="1000">
                <a:solidFill>
                  <a:schemeClr val="accent4"/>
                </a:solidFill>
              </a:rPr>
              <a:t>詳細　→　カート</a:t>
            </a:r>
            <a:endParaRPr kumimoji="1" lang="ja-JP" altLang="en-US" sz="100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3" name="正方形/長方形 12">
            <a:extLst>
              <a:ext uri="{FF2B5EF4-FFF2-40B4-BE49-F238E27FC236}">
                <a16:creationId xmlns:a16="http://schemas.microsoft.com/office/drawing/2014/main" id="{A9B156BC-671D-1B95-AA8E-6F79D49D357C}"/>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18" name="テキスト ボックス 17">
            <a:extLst>
              <a:ext uri="{FF2B5EF4-FFF2-40B4-BE49-F238E27FC236}">
                <a16:creationId xmlns:a16="http://schemas.microsoft.com/office/drawing/2014/main" id="{B78906CD-28E9-CA54-2AA4-E591576A43FE}"/>
              </a:ext>
            </a:extLst>
          </p:cNvPr>
          <p:cNvSpPr txBox="1"/>
          <p:nvPr/>
        </p:nvSpPr>
        <p:spPr>
          <a:xfrm>
            <a:off x="5595667" y="6198814"/>
            <a:ext cx="1000665" cy="369332"/>
          </a:xfrm>
          <a:prstGeom prst="rect">
            <a:avLst/>
          </a:prstGeom>
          <a:noFill/>
        </p:spPr>
        <p:txBody>
          <a:bodyPr wrap="square" rtlCol="0">
            <a:spAutoFit/>
          </a:bodyPr>
          <a:lstStyle/>
          <a:p>
            <a:r>
              <a:rPr kumimoji="1" lang="en-US" altLang="ja-JP"/>
              <a:t>&lt;</a:t>
            </a:r>
            <a:r>
              <a:rPr kumimoji="1" lang="ja-JP" altLang="en-US"/>
              <a:t>　　</a:t>
            </a:r>
            <a:r>
              <a:rPr kumimoji="1" lang="en-US" altLang="ja-JP"/>
              <a:t>&gt;</a:t>
            </a:r>
            <a:endParaRPr kumimoji="1" lang="ja-JP" altLang="en-US"/>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a:off x="2915728" y="1768415"/>
            <a:ext cx="0" cy="2173790"/>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142999" y="2135673"/>
            <a:ext cx="1181819" cy="369332"/>
          </a:xfrm>
          <a:prstGeom prst="rect">
            <a:avLst/>
          </a:prstGeom>
          <a:noFill/>
        </p:spPr>
        <p:txBody>
          <a:bodyPr wrap="square" rtlCol="0">
            <a:spAutoFit/>
          </a:bodyPr>
          <a:lstStyle/>
          <a:p>
            <a:r>
              <a:rPr kumimoji="1" lang="ja-JP" altLang="en-US"/>
              <a:t>商品画像</a:t>
            </a:r>
          </a:p>
        </p:txBody>
      </p:sp>
      <p:sp>
        <p:nvSpPr>
          <p:cNvPr id="22" name="テキスト ボックス 21">
            <a:extLst>
              <a:ext uri="{FF2B5EF4-FFF2-40B4-BE49-F238E27FC236}">
                <a16:creationId xmlns:a16="http://schemas.microsoft.com/office/drawing/2014/main" id="{40C3DA63-6D65-C462-13BF-D481B91A28B1}"/>
              </a:ext>
            </a:extLst>
          </p:cNvPr>
          <p:cNvSpPr txBox="1"/>
          <p:nvPr/>
        </p:nvSpPr>
        <p:spPr>
          <a:xfrm>
            <a:off x="1142998" y="3244334"/>
            <a:ext cx="1181819" cy="369332"/>
          </a:xfrm>
          <a:prstGeom prst="rect">
            <a:avLst/>
          </a:prstGeom>
          <a:noFill/>
        </p:spPr>
        <p:txBody>
          <a:bodyPr wrap="square" rtlCol="0">
            <a:spAutoFit/>
          </a:bodyPr>
          <a:lstStyle/>
          <a:p>
            <a:r>
              <a:rPr kumimoji="1" lang="ja-JP" altLang="en-US"/>
              <a:t>商品画像</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82130"/>
            <a:ext cx="1181819" cy="369332"/>
          </a:xfrm>
          <a:prstGeom prst="rect">
            <a:avLst/>
          </a:prstGeom>
          <a:noFill/>
        </p:spPr>
        <p:txBody>
          <a:bodyPr wrap="square" rtlCol="0">
            <a:spAutoFit/>
          </a:bodyPr>
          <a:lstStyle/>
          <a:p>
            <a:r>
              <a:rPr lang="ja-JP" altLang="en-US"/>
              <a:t>商品名</a:t>
            </a:r>
            <a:endParaRPr kumimoji="1" lang="ja-JP" altLang="en-US"/>
          </a:p>
        </p:txBody>
      </p:sp>
      <p:sp>
        <p:nvSpPr>
          <p:cNvPr id="26" name="テキスト ボックス 25">
            <a:extLst>
              <a:ext uri="{FF2B5EF4-FFF2-40B4-BE49-F238E27FC236}">
                <a16:creationId xmlns:a16="http://schemas.microsoft.com/office/drawing/2014/main" id="{7C598D43-C716-65BD-ED4D-7BCBB24AD2BE}"/>
              </a:ext>
            </a:extLst>
          </p:cNvPr>
          <p:cNvSpPr txBox="1"/>
          <p:nvPr/>
        </p:nvSpPr>
        <p:spPr>
          <a:xfrm>
            <a:off x="3073878" y="2969025"/>
            <a:ext cx="1181819" cy="369332"/>
          </a:xfrm>
          <a:prstGeom prst="rect">
            <a:avLst/>
          </a:prstGeom>
          <a:noFill/>
        </p:spPr>
        <p:txBody>
          <a:bodyPr wrap="square" rtlCol="0">
            <a:spAutoFit/>
          </a:bodyPr>
          <a:lstStyle/>
          <a:p>
            <a:r>
              <a:rPr lang="ja-JP" altLang="en-US"/>
              <a:t>商品名</a:t>
            </a:r>
            <a:endParaRPr kumimoji="1" lang="ja-JP" altLang="en-US"/>
          </a:p>
        </p:txBody>
      </p:sp>
      <p:sp>
        <p:nvSpPr>
          <p:cNvPr id="29" name="テキスト ボックス 28">
            <a:extLst>
              <a:ext uri="{FF2B5EF4-FFF2-40B4-BE49-F238E27FC236}">
                <a16:creationId xmlns:a16="http://schemas.microsoft.com/office/drawing/2014/main" id="{F2DD388C-A5D0-F3B0-32B3-3D256BF665D8}"/>
              </a:ext>
            </a:extLst>
          </p:cNvPr>
          <p:cNvSpPr txBox="1"/>
          <p:nvPr/>
        </p:nvSpPr>
        <p:spPr>
          <a:xfrm>
            <a:off x="3081067" y="2334281"/>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0" name="テキスト ボックス 29">
            <a:extLst>
              <a:ext uri="{FF2B5EF4-FFF2-40B4-BE49-F238E27FC236}">
                <a16:creationId xmlns:a16="http://schemas.microsoft.com/office/drawing/2014/main" id="{E2331BBB-32CF-9CE5-FFB7-6BE8A7D3FB59}"/>
              </a:ext>
            </a:extLst>
          </p:cNvPr>
          <p:cNvSpPr txBox="1"/>
          <p:nvPr/>
        </p:nvSpPr>
        <p:spPr>
          <a:xfrm>
            <a:off x="3073877" y="3420139"/>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34" name="テキスト ボックス 33">
            <a:extLst>
              <a:ext uri="{FF2B5EF4-FFF2-40B4-BE49-F238E27FC236}">
                <a16:creationId xmlns:a16="http://schemas.microsoft.com/office/drawing/2014/main" id="{16DA03B5-7A22-50B0-1D23-84CF86A58625}"/>
              </a:ext>
            </a:extLst>
          </p:cNvPr>
          <p:cNvSpPr txBox="1"/>
          <p:nvPr/>
        </p:nvSpPr>
        <p:spPr>
          <a:xfrm>
            <a:off x="4813546" y="3423067"/>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36" name="テキスト ボックス 35">
            <a:extLst>
              <a:ext uri="{FF2B5EF4-FFF2-40B4-BE49-F238E27FC236}">
                <a16:creationId xmlns:a16="http://schemas.microsoft.com/office/drawing/2014/main" id="{2E134FC6-DFA5-1A3B-69F0-1F9679C1D1A0}"/>
              </a:ext>
            </a:extLst>
          </p:cNvPr>
          <p:cNvSpPr txBox="1"/>
          <p:nvPr/>
        </p:nvSpPr>
        <p:spPr>
          <a:xfrm>
            <a:off x="4813546" y="2330479"/>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6" name="正方形/長方形 5">
            <a:extLst>
              <a:ext uri="{FF2B5EF4-FFF2-40B4-BE49-F238E27FC236}">
                <a16:creationId xmlns:a16="http://schemas.microsoft.com/office/drawing/2014/main" id="{B5DA2965-2A29-9700-2764-13D3CFCAB20E}"/>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購入手続きへ</a:t>
            </a:r>
          </a:p>
        </p:txBody>
      </p:sp>
      <p:sp>
        <p:nvSpPr>
          <p:cNvPr id="7" name="テキスト ボックス 6">
            <a:extLst>
              <a:ext uri="{FF2B5EF4-FFF2-40B4-BE49-F238E27FC236}">
                <a16:creationId xmlns:a16="http://schemas.microsoft.com/office/drawing/2014/main" id="{B655C9D7-8976-9997-950B-FA62B804C92D}"/>
              </a:ext>
            </a:extLst>
          </p:cNvPr>
          <p:cNvSpPr txBox="1"/>
          <p:nvPr/>
        </p:nvSpPr>
        <p:spPr>
          <a:xfrm>
            <a:off x="9316530" y="2504401"/>
            <a:ext cx="2303251" cy="307777"/>
          </a:xfrm>
          <a:prstGeom prst="rect">
            <a:avLst/>
          </a:prstGeom>
          <a:noFill/>
        </p:spPr>
        <p:txBody>
          <a:bodyPr wrap="square" rtlCol="0">
            <a:spAutoFit/>
          </a:bodyPr>
          <a:lstStyle/>
          <a:p>
            <a:r>
              <a:rPr kumimoji="1" lang="ja-JP" altLang="en-US" sz="1400"/>
              <a:t>カート内の個数：個＋ー</a:t>
            </a:r>
          </a:p>
        </p:txBody>
      </p:sp>
      <p:sp>
        <p:nvSpPr>
          <p:cNvPr id="10" name="テキスト ボックス 9">
            <a:extLst>
              <a:ext uri="{FF2B5EF4-FFF2-40B4-BE49-F238E27FC236}">
                <a16:creationId xmlns:a16="http://schemas.microsoft.com/office/drawing/2014/main" id="{1F2B7171-7C44-66D8-6969-F45925EFDC4A}"/>
              </a:ext>
            </a:extLst>
          </p:cNvPr>
          <p:cNvSpPr txBox="1"/>
          <p:nvPr/>
        </p:nvSpPr>
        <p:spPr>
          <a:xfrm>
            <a:off x="9316530" y="3528747"/>
            <a:ext cx="2303251" cy="307777"/>
          </a:xfrm>
          <a:prstGeom prst="rect">
            <a:avLst/>
          </a:prstGeom>
          <a:noFill/>
        </p:spPr>
        <p:txBody>
          <a:bodyPr wrap="square" rtlCol="0">
            <a:spAutoFit/>
          </a:bodyPr>
          <a:lstStyle/>
          <a:p>
            <a:r>
              <a:rPr kumimoji="1" lang="ja-JP" altLang="en-US" sz="1400"/>
              <a:t>カート内の個数：個＋ー</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Tree>
    <p:extLst>
      <p:ext uri="{BB962C8B-B14F-4D97-AF65-F5344CB8AC3E}">
        <p14:creationId xmlns:p14="http://schemas.microsoft.com/office/powerpoint/2010/main" val="256555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購入手続き画面</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5013274"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購入手続き画面</a:t>
            </a:r>
            <a:endParaRPr kumimoji="1" lang="ja-JP" altLang="en-US" sz="100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2" name="正方形/長方形 11">
            <a:extLst>
              <a:ext uri="{FF2B5EF4-FFF2-40B4-BE49-F238E27FC236}">
                <a16:creationId xmlns:a16="http://schemas.microsoft.com/office/drawing/2014/main" id="{4D2A60FA-8DD5-AD70-8D42-9498E4CB2CE7}"/>
              </a:ext>
            </a:extLst>
          </p:cNvPr>
          <p:cNvSpPr/>
          <p:nvPr/>
        </p:nvSpPr>
        <p:spPr>
          <a:xfrm>
            <a:off x="791860" y="2706262"/>
            <a:ext cx="7056998" cy="73520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flipH="1">
            <a:off x="834882" y="1719569"/>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840152" y="2887904"/>
            <a:ext cx="1181819" cy="369332"/>
          </a:xfrm>
          <a:prstGeom prst="rect">
            <a:avLst/>
          </a:prstGeom>
          <a:noFill/>
        </p:spPr>
        <p:txBody>
          <a:bodyPr wrap="square" lIns="91440" tIns="45720" rIns="91440" bIns="45720" rtlCol="0" anchor="t">
            <a:spAutoFit/>
          </a:bodyPr>
          <a:lstStyle/>
          <a:p>
            <a:r>
              <a:rPr lang="ja-JP" altLang="en-US">
                <a:ea typeface="游ゴシック"/>
              </a:rPr>
              <a:t>お名前</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2475374" y="2888361"/>
            <a:ext cx="1181819" cy="369332"/>
          </a:xfrm>
          <a:prstGeom prst="rect">
            <a:avLst/>
          </a:prstGeom>
          <a:noFill/>
        </p:spPr>
        <p:txBody>
          <a:bodyPr wrap="square" lIns="91440" tIns="45720" rIns="91440" bIns="45720" rtlCol="0" anchor="t">
            <a:spAutoFit/>
          </a:bodyPr>
          <a:lstStyle/>
          <a:p>
            <a:r>
              <a:rPr lang="ja-JP" altLang="en-US">
                <a:ea typeface="游ゴシック"/>
              </a:rPr>
              <a:t>村田 翔悟</a:t>
            </a:r>
          </a:p>
        </p:txBody>
      </p:sp>
      <p:sp>
        <p:nvSpPr>
          <p:cNvPr id="6" name="正方形/長方形 5">
            <a:extLst>
              <a:ext uri="{FF2B5EF4-FFF2-40B4-BE49-F238E27FC236}">
                <a16:creationId xmlns:a16="http://schemas.microsoft.com/office/drawing/2014/main" id="{B5DA2965-2A29-9700-2764-13D3CFCAB20E}"/>
              </a:ext>
            </a:extLst>
          </p:cNvPr>
          <p:cNvSpPr/>
          <p:nvPr/>
        </p:nvSpPr>
        <p:spPr>
          <a:xfrm>
            <a:off x="9713343" y="5262113"/>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ysClr val="windowText" lastClr="000000"/>
                </a:solidFill>
                <a:ea typeface="游ゴシック"/>
              </a:rPr>
              <a:t>注文確認</a:t>
            </a:r>
            <a:r>
              <a:rPr kumimoji="1" lang="ja-JP" altLang="en-US">
                <a:solidFill>
                  <a:sysClr val="windowText" lastClr="000000"/>
                </a:solidFill>
                <a:ea typeface="游ゴシック"/>
              </a:rPr>
              <a:t>へ</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23" name="正方形/長方形 11">
            <a:extLst>
              <a:ext uri="{FF2B5EF4-FFF2-40B4-BE49-F238E27FC236}">
                <a16:creationId xmlns:a16="http://schemas.microsoft.com/office/drawing/2014/main" id="{20816CCA-6658-C248-F485-38AAD908D970}"/>
              </a:ext>
            </a:extLst>
          </p:cNvPr>
          <p:cNvSpPr/>
          <p:nvPr/>
        </p:nvSpPr>
        <p:spPr>
          <a:xfrm>
            <a:off x="791859" y="3429185"/>
            <a:ext cx="7056998" cy="705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27" name="正方形/長方形 11">
            <a:extLst>
              <a:ext uri="{FF2B5EF4-FFF2-40B4-BE49-F238E27FC236}">
                <a16:creationId xmlns:a16="http://schemas.microsoft.com/office/drawing/2014/main" id="{C265E651-B5D7-B49D-07A6-16DD824D1C9D}"/>
              </a:ext>
            </a:extLst>
          </p:cNvPr>
          <p:cNvSpPr/>
          <p:nvPr/>
        </p:nvSpPr>
        <p:spPr>
          <a:xfrm>
            <a:off x="791858" y="4884799"/>
            <a:ext cx="7056998" cy="7156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35" name="TextBox 34">
            <a:extLst>
              <a:ext uri="{FF2B5EF4-FFF2-40B4-BE49-F238E27FC236}">
                <a16:creationId xmlns:a16="http://schemas.microsoft.com/office/drawing/2014/main" id="{99C82E71-F2BC-A39C-DAA1-442955B650B3}"/>
              </a:ext>
            </a:extLst>
          </p:cNvPr>
          <p:cNvSpPr txBox="1"/>
          <p:nvPr/>
        </p:nvSpPr>
        <p:spPr>
          <a:xfrm>
            <a:off x="890221" y="1898893"/>
            <a:ext cx="43497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以下についてご入力ください</a:t>
            </a:r>
          </a:p>
        </p:txBody>
      </p:sp>
      <p:cxnSp>
        <p:nvCxnSpPr>
          <p:cNvPr id="71" name="直線コネクタ 19">
            <a:extLst>
              <a:ext uri="{FF2B5EF4-FFF2-40B4-BE49-F238E27FC236}">
                <a16:creationId xmlns:a16="http://schemas.microsoft.com/office/drawing/2014/main" id="{24552517-082E-357D-E913-A8010F2E6D44}"/>
              </a:ext>
            </a:extLst>
          </p:cNvPr>
          <p:cNvCxnSpPr>
            <a:cxnSpLocks/>
          </p:cNvCxnSpPr>
          <p:nvPr/>
        </p:nvCxnSpPr>
        <p:spPr>
          <a:xfrm flipH="1">
            <a:off x="2056035" y="2706261"/>
            <a:ext cx="9769" cy="727946"/>
          </a:xfrm>
          <a:prstGeom prst="line">
            <a:avLst/>
          </a:prstGeom>
        </p:spPr>
        <p:style>
          <a:lnRef idx="2">
            <a:schemeClr val="dk1"/>
          </a:lnRef>
          <a:fillRef idx="0">
            <a:schemeClr val="dk1"/>
          </a:fillRef>
          <a:effectRef idx="1">
            <a:schemeClr val="dk1"/>
          </a:effectRef>
          <a:fontRef idx="minor">
            <a:schemeClr val="tx1"/>
          </a:fontRef>
        </p:style>
      </p:cxnSp>
      <p:cxnSp>
        <p:nvCxnSpPr>
          <p:cNvPr id="73" name="直線コネクタ 19">
            <a:extLst>
              <a:ext uri="{FF2B5EF4-FFF2-40B4-BE49-F238E27FC236}">
                <a16:creationId xmlns:a16="http://schemas.microsoft.com/office/drawing/2014/main" id="{186D0CA6-51E6-7B57-58DB-3EA2720FB463}"/>
              </a:ext>
            </a:extLst>
          </p:cNvPr>
          <p:cNvCxnSpPr>
            <a:cxnSpLocks/>
          </p:cNvCxnSpPr>
          <p:nvPr/>
        </p:nvCxnSpPr>
        <p:spPr>
          <a:xfrm flipH="1">
            <a:off x="2056034" y="3399875"/>
            <a:ext cx="9769" cy="727946"/>
          </a:xfrm>
          <a:prstGeom prst="line">
            <a:avLst/>
          </a:prstGeom>
        </p:spPr>
        <p:style>
          <a:lnRef idx="2">
            <a:schemeClr val="dk1"/>
          </a:lnRef>
          <a:fillRef idx="0">
            <a:schemeClr val="dk1"/>
          </a:fillRef>
          <a:effectRef idx="1">
            <a:schemeClr val="dk1"/>
          </a:effectRef>
          <a:fontRef idx="minor">
            <a:schemeClr val="tx1"/>
          </a:fontRef>
        </p:style>
      </p:cxnSp>
      <p:cxnSp>
        <p:nvCxnSpPr>
          <p:cNvPr id="75" name="直線コネクタ 19">
            <a:extLst>
              <a:ext uri="{FF2B5EF4-FFF2-40B4-BE49-F238E27FC236}">
                <a16:creationId xmlns:a16="http://schemas.microsoft.com/office/drawing/2014/main" id="{FBEB5D8C-D9E0-DE58-1BC6-A22EF7DB6DD3}"/>
              </a:ext>
            </a:extLst>
          </p:cNvPr>
          <p:cNvCxnSpPr>
            <a:cxnSpLocks/>
          </p:cNvCxnSpPr>
          <p:nvPr/>
        </p:nvCxnSpPr>
        <p:spPr>
          <a:xfrm flipH="1">
            <a:off x="2056034" y="4894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77" name="テキスト ボックス 24">
            <a:extLst>
              <a:ext uri="{FF2B5EF4-FFF2-40B4-BE49-F238E27FC236}">
                <a16:creationId xmlns:a16="http://schemas.microsoft.com/office/drawing/2014/main" id="{2ECBB21F-C339-387A-5F92-AAC85F25DCE1}"/>
              </a:ext>
            </a:extLst>
          </p:cNvPr>
          <p:cNvSpPr txBox="1"/>
          <p:nvPr/>
        </p:nvSpPr>
        <p:spPr>
          <a:xfrm>
            <a:off x="2475373" y="3611283"/>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78" name="テキスト ボックス 24">
            <a:extLst>
              <a:ext uri="{FF2B5EF4-FFF2-40B4-BE49-F238E27FC236}">
                <a16:creationId xmlns:a16="http://schemas.microsoft.com/office/drawing/2014/main" id="{632144EA-5F86-85E9-2C31-9F35AAC0F6CF}"/>
              </a:ext>
            </a:extLst>
          </p:cNvPr>
          <p:cNvSpPr txBox="1"/>
          <p:nvPr/>
        </p:nvSpPr>
        <p:spPr>
          <a:xfrm>
            <a:off x="2455835" y="5086437"/>
            <a:ext cx="3829280" cy="369332"/>
          </a:xfrm>
          <a:prstGeom prst="rect">
            <a:avLst/>
          </a:prstGeom>
          <a:noFill/>
        </p:spPr>
        <p:txBody>
          <a:bodyPr wrap="square" lIns="91440" tIns="45720" rIns="91440" bIns="45720" rtlCol="0" anchor="t">
            <a:spAutoFit/>
          </a:bodyPr>
          <a:lstStyle/>
          <a:p>
            <a:r>
              <a:rPr lang="ja-JP" altLang="en-US">
                <a:ea typeface="游ゴシック"/>
              </a:rPr>
              <a:t>muratashogo@gmail.com</a:t>
            </a:r>
          </a:p>
        </p:txBody>
      </p:sp>
      <p:sp>
        <p:nvSpPr>
          <p:cNvPr id="79" name="テキスト ボックス 20">
            <a:extLst>
              <a:ext uri="{FF2B5EF4-FFF2-40B4-BE49-F238E27FC236}">
                <a16:creationId xmlns:a16="http://schemas.microsoft.com/office/drawing/2014/main" id="{908E1AB6-9B73-42D2-6B64-3141910A6419}"/>
              </a:ext>
            </a:extLst>
          </p:cNvPr>
          <p:cNvSpPr txBox="1"/>
          <p:nvPr/>
        </p:nvSpPr>
        <p:spPr>
          <a:xfrm>
            <a:off x="840152" y="3610827"/>
            <a:ext cx="1181819" cy="369332"/>
          </a:xfrm>
          <a:prstGeom prst="rect">
            <a:avLst/>
          </a:prstGeom>
          <a:noFill/>
        </p:spPr>
        <p:txBody>
          <a:bodyPr wrap="square" lIns="91440" tIns="45720" rIns="91440" bIns="45720" rtlCol="0" anchor="t">
            <a:spAutoFit/>
          </a:bodyPr>
          <a:lstStyle/>
          <a:p>
            <a:r>
              <a:rPr lang="ja-JP" altLang="en-US">
                <a:ea typeface="游ゴシック"/>
              </a:rPr>
              <a:t>郵便番号</a:t>
            </a:r>
          </a:p>
        </p:txBody>
      </p:sp>
      <p:grpSp>
        <p:nvGrpSpPr>
          <p:cNvPr id="3" name="グループ化 2">
            <a:extLst>
              <a:ext uri="{FF2B5EF4-FFF2-40B4-BE49-F238E27FC236}">
                <a16:creationId xmlns:a16="http://schemas.microsoft.com/office/drawing/2014/main" id="{C2681E2A-2034-8587-81BB-532137BBF485}"/>
              </a:ext>
            </a:extLst>
          </p:cNvPr>
          <p:cNvGrpSpPr/>
          <p:nvPr/>
        </p:nvGrpSpPr>
        <p:grpSpPr>
          <a:xfrm>
            <a:off x="791859" y="4132568"/>
            <a:ext cx="7056998" cy="744973"/>
            <a:chOff x="791859" y="4132568"/>
            <a:chExt cx="7056998" cy="744973"/>
          </a:xfrm>
        </p:grpSpPr>
        <p:sp>
          <p:nvSpPr>
            <p:cNvPr id="24" name="正方形/長方形 11">
              <a:extLst>
                <a:ext uri="{FF2B5EF4-FFF2-40B4-BE49-F238E27FC236}">
                  <a16:creationId xmlns:a16="http://schemas.microsoft.com/office/drawing/2014/main" id="{90B5D219-4001-7313-AF08-D68766E4280D}"/>
                </a:ext>
              </a:extLst>
            </p:cNvPr>
            <p:cNvSpPr/>
            <p:nvPr/>
          </p:nvSpPr>
          <p:spPr>
            <a:xfrm>
              <a:off x="791859" y="4152108"/>
              <a:ext cx="7056998" cy="7254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74" name="直線コネクタ 19">
              <a:extLst>
                <a:ext uri="{FF2B5EF4-FFF2-40B4-BE49-F238E27FC236}">
                  <a16:creationId xmlns:a16="http://schemas.microsoft.com/office/drawing/2014/main" id="{6C39EB15-5EA5-1254-018E-3FCD7731C1A2}"/>
                </a:ext>
              </a:extLst>
            </p:cNvPr>
            <p:cNvCxnSpPr>
              <a:cxnSpLocks/>
            </p:cNvCxnSpPr>
            <p:nvPr/>
          </p:nvCxnSpPr>
          <p:spPr>
            <a:xfrm flipH="1">
              <a:off x="2056035" y="4132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76" name="テキスト ボックス 24">
              <a:extLst>
                <a:ext uri="{FF2B5EF4-FFF2-40B4-BE49-F238E27FC236}">
                  <a16:creationId xmlns:a16="http://schemas.microsoft.com/office/drawing/2014/main" id="{903089BF-57F4-7BCD-229A-113503FC05AD}"/>
                </a:ext>
              </a:extLst>
            </p:cNvPr>
            <p:cNvSpPr txBox="1"/>
            <p:nvPr/>
          </p:nvSpPr>
          <p:spPr>
            <a:xfrm>
              <a:off x="2475373" y="4343976"/>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80" name="テキスト ボックス 20">
              <a:extLst>
                <a:ext uri="{FF2B5EF4-FFF2-40B4-BE49-F238E27FC236}">
                  <a16:creationId xmlns:a16="http://schemas.microsoft.com/office/drawing/2014/main" id="{D05FCBC6-64BB-02AF-86B0-67F30052A055}"/>
                </a:ext>
              </a:extLst>
            </p:cNvPr>
            <p:cNvSpPr txBox="1"/>
            <p:nvPr/>
          </p:nvSpPr>
          <p:spPr>
            <a:xfrm>
              <a:off x="840151" y="4343519"/>
              <a:ext cx="1181819" cy="369332"/>
            </a:xfrm>
            <a:prstGeom prst="rect">
              <a:avLst/>
            </a:prstGeom>
            <a:noFill/>
          </p:spPr>
          <p:txBody>
            <a:bodyPr wrap="square" lIns="91440" tIns="45720" rIns="91440" bIns="45720" rtlCol="0" anchor="t">
              <a:spAutoFit/>
            </a:bodyPr>
            <a:lstStyle/>
            <a:p>
              <a:r>
                <a:rPr lang="ja-JP" altLang="en-US">
                  <a:ea typeface="游ゴシック"/>
                </a:rPr>
                <a:t>住所</a:t>
              </a:r>
            </a:p>
          </p:txBody>
        </p:sp>
      </p:grpSp>
      <p:sp>
        <p:nvSpPr>
          <p:cNvPr id="81" name="テキスト ボックス 20">
            <a:extLst>
              <a:ext uri="{FF2B5EF4-FFF2-40B4-BE49-F238E27FC236}">
                <a16:creationId xmlns:a16="http://schemas.microsoft.com/office/drawing/2014/main" id="{B23D9D0F-C11A-50E9-5087-8BC41E7CA41E}"/>
              </a:ext>
            </a:extLst>
          </p:cNvPr>
          <p:cNvSpPr txBox="1"/>
          <p:nvPr/>
        </p:nvSpPr>
        <p:spPr>
          <a:xfrm>
            <a:off x="840152" y="5085981"/>
            <a:ext cx="1181819" cy="369332"/>
          </a:xfrm>
          <a:prstGeom prst="rect">
            <a:avLst/>
          </a:prstGeom>
          <a:noFill/>
        </p:spPr>
        <p:txBody>
          <a:bodyPr wrap="square" lIns="91440" tIns="45720" rIns="91440" bIns="45720" rtlCol="0" anchor="t">
            <a:spAutoFit/>
          </a:bodyPr>
          <a:lstStyle/>
          <a:p>
            <a:r>
              <a:rPr lang="ja-JP" altLang="en-US">
                <a:ea typeface="游ゴシック"/>
              </a:rPr>
              <a:t>e-mail</a:t>
            </a:r>
          </a:p>
        </p:txBody>
      </p:sp>
      <p:grpSp>
        <p:nvGrpSpPr>
          <p:cNvPr id="7" name="グループ化 6">
            <a:extLst>
              <a:ext uri="{FF2B5EF4-FFF2-40B4-BE49-F238E27FC236}">
                <a16:creationId xmlns:a16="http://schemas.microsoft.com/office/drawing/2014/main" id="{180B7A28-D499-2EB4-BB27-BC3B23FE85F8}"/>
              </a:ext>
            </a:extLst>
          </p:cNvPr>
          <p:cNvGrpSpPr/>
          <p:nvPr/>
        </p:nvGrpSpPr>
        <p:grpSpPr>
          <a:xfrm>
            <a:off x="791858" y="5577419"/>
            <a:ext cx="7056998" cy="744973"/>
            <a:chOff x="791859" y="4132568"/>
            <a:chExt cx="7056998" cy="744973"/>
          </a:xfrm>
        </p:grpSpPr>
        <p:sp>
          <p:nvSpPr>
            <p:cNvPr id="10" name="正方形/長方形 11">
              <a:extLst>
                <a:ext uri="{FF2B5EF4-FFF2-40B4-BE49-F238E27FC236}">
                  <a16:creationId xmlns:a16="http://schemas.microsoft.com/office/drawing/2014/main" id="{7477C944-A95B-4252-85E5-2DF3B9EC9861}"/>
                </a:ext>
              </a:extLst>
            </p:cNvPr>
            <p:cNvSpPr/>
            <p:nvPr/>
          </p:nvSpPr>
          <p:spPr>
            <a:xfrm>
              <a:off x="791859" y="4152108"/>
              <a:ext cx="7056998" cy="72543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13" name="直線コネクタ 19">
              <a:extLst>
                <a:ext uri="{FF2B5EF4-FFF2-40B4-BE49-F238E27FC236}">
                  <a16:creationId xmlns:a16="http://schemas.microsoft.com/office/drawing/2014/main" id="{CC267EDA-9B3E-F503-9081-D4B9FC2F6F1A}"/>
                </a:ext>
              </a:extLst>
            </p:cNvPr>
            <p:cNvCxnSpPr>
              <a:cxnSpLocks/>
            </p:cNvCxnSpPr>
            <p:nvPr/>
          </p:nvCxnSpPr>
          <p:spPr>
            <a:xfrm flipH="1">
              <a:off x="2056035" y="4132568"/>
              <a:ext cx="9769" cy="727946"/>
            </a:xfrm>
            <a:prstGeom prst="line">
              <a:avLst/>
            </a:prstGeom>
          </p:spPr>
          <p:style>
            <a:lnRef idx="2">
              <a:schemeClr val="dk1"/>
            </a:lnRef>
            <a:fillRef idx="0">
              <a:schemeClr val="dk1"/>
            </a:fillRef>
            <a:effectRef idx="1">
              <a:schemeClr val="dk1"/>
            </a:effectRef>
            <a:fontRef idx="minor">
              <a:schemeClr val="tx1"/>
            </a:fontRef>
          </p:style>
        </p:cxnSp>
        <p:sp>
          <p:nvSpPr>
            <p:cNvPr id="14" name="テキスト ボックス 24">
              <a:extLst>
                <a:ext uri="{FF2B5EF4-FFF2-40B4-BE49-F238E27FC236}">
                  <a16:creationId xmlns:a16="http://schemas.microsoft.com/office/drawing/2014/main" id="{7EFA6EB5-B112-7B49-A0E8-A6CDB481BD6A}"/>
                </a:ext>
              </a:extLst>
            </p:cNvPr>
            <p:cNvSpPr txBox="1"/>
            <p:nvPr/>
          </p:nvSpPr>
          <p:spPr>
            <a:xfrm>
              <a:off x="2475373" y="4343976"/>
              <a:ext cx="1181819" cy="369332"/>
            </a:xfrm>
            <a:prstGeom prst="rect">
              <a:avLst/>
            </a:prstGeom>
            <a:noFill/>
          </p:spPr>
          <p:txBody>
            <a:bodyPr wrap="square" lIns="91440" tIns="45720" rIns="91440" bIns="45720" rtlCol="0" anchor="t">
              <a:spAutoFit/>
            </a:bodyPr>
            <a:lstStyle/>
            <a:p>
              <a:r>
                <a:rPr lang="ja-JP" altLang="en-US">
                  <a:ea typeface="游ゴシック"/>
                </a:rPr>
                <a:t>入力欄</a:t>
              </a:r>
            </a:p>
          </p:txBody>
        </p:sp>
        <p:sp>
          <p:nvSpPr>
            <p:cNvPr id="16" name="テキスト ボックス 20">
              <a:extLst>
                <a:ext uri="{FF2B5EF4-FFF2-40B4-BE49-F238E27FC236}">
                  <a16:creationId xmlns:a16="http://schemas.microsoft.com/office/drawing/2014/main" id="{B4304B8B-0086-A081-2B68-52C63F89C90A}"/>
                </a:ext>
              </a:extLst>
            </p:cNvPr>
            <p:cNvSpPr txBox="1"/>
            <p:nvPr/>
          </p:nvSpPr>
          <p:spPr>
            <a:xfrm>
              <a:off x="840151" y="4343519"/>
              <a:ext cx="1181819" cy="369332"/>
            </a:xfrm>
            <a:prstGeom prst="rect">
              <a:avLst/>
            </a:prstGeom>
            <a:noFill/>
          </p:spPr>
          <p:txBody>
            <a:bodyPr wrap="square" lIns="91440" tIns="45720" rIns="91440" bIns="45720" rtlCol="0" anchor="t">
              <a:spAutoFit/>
            </a:bodyPr>
            <a:lstStyle/>
            <a:p>
              <a:r>
                <a:rPr lang="ja-JP" altLang="en-US">
                  <a:ea typeface="游ゴシック"/>
                </a:rPr>
                <a:t>支払方法</a:t>
              </a:r>
            </a:p>
          </p:txBody>
        </p:sp>
      </p:grpSp>
      <p:sp>
        <p:nvSpPr>
          <p:cNvPr id="15" name="正方形/長方形 4">
            <a:extLst>
              <a:ext uri="{FF2B5EF4-FFF2-40B4-BE49-F238E27FC236}">
                <a16:creationId xmlns:a16="http://schemas.microsoft.com/office/drawing/2014/main" id="{96DBA281-980E-5B0A-EE28-64C826980F6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128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注文確認画面</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8151962"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カート　→　購入手続き　→　注文確認</a:t>
            </a:r>
            <a:endParaRPr kumimoji="1" lang="ja-JP" altLang="en-US" sz="1000">
              <a:solidFill>
                <a:schemeClr val="accent4"/>
              </a:solidFill>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6" name="正方形/長方形 5">
            <a:extLst>
              <a:ext uri="{FF2B5EF4-FFF2-40B4-BE49-F238E27FC236}">
                <a16:creationId xmlns:a16="http://schemas.microsoft.com/office/drawing/2014/main" id="{B5DA2965-2A29-9700-2764-13D3CFCAB20E}"/>
              </a:ext>
            </a:extLst>
          </p:cNvPr>
          <p:cNvSpPr/>
          <p:nvPr/>
        </p:nvSpPr>
        <p:spPr>
          <a:xfrm>
            <a:off x="4879676" y="5916560"/>
            <a:ext cx="1906438" cy="6383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注文確定</a:t>
            </a:r>
          </a:p>
        </p:txBody>
      </p:sp>
      <p:grpSp>
        <p:nvGrpSpPr>
          <p:cNvPr id="50" name="Group 49">
            <a:extLst>
              <a:ext uri="{FF2B5EF4-FFF2-40B4-BE49-F238E27FC236}">
                <a16:creationId xmlns:a16="http://schemas.microsoft.com/office/drawing/2014/main" id="{E007C475-AFD6-2AAB-EBB7-8F692CAE5A80}"/>
              </a:ext>
            </a:extLst>
          </p:cNvPr>
          <p:cNvGrpSpPr/>
          <p:nvPr/>
        </p:nvGrpSpPr>
        <p:grpSpPr>
          <a:xfrm>
            <a:off x="848263" y="4707952"/>
            <a:ext cx="10886536" cy="1103252"/>
            <a:chOff x="733245" y="1768415"/>
            <a:chExt cx="10886536" cy="1103252"/>
          </a:xfrm>
        </p:grpSpPr>
        <p:sp>
          <p:nvSpPr>
            <p:cNvPr id="12" name="正方形/長方形 11">
              <a:extLst>
                <a:ext uri="{FF2B5EF4-FFF2-40B4-BE49-F238E27FC236}">
                  <a16:creationId xmlns:a16="http://schemas.microsoft.com/office/drawing/2014/main" id="{4D2A60FA-8DD5-AD70-8D42-9498E4CB2CE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20" name="直線コネクタ 19">
              <a:extLst>
                <a:ext uri="{FF2B5EF4-FFF2-40B4-BE49-F238E27FC236}">
                  <a16:creationId xmlns:a16="http://schemas.microsoft.com/office/drawing/2014/main" id="{4A8F8C38-7576-27E3-1429-1847338A676F}"/>
                </a:ext>
              </a:extLst>
            </p:cNvPr>
            <p:cNvCxnSpPr>
              <a:cxnSpLocks/>
            </p:cNvCxnSpPr>
            <p:nvPr/>
          </p:nvCxnSpPr>
          <p:spPr>
            <a:xfrm>
              <a:off x="2915728" y="1768415"/>
              <a:ext cx="0" cy="1103252"/>
            </a:xfrm>
            <a:prstGeom prst="line">
              <a:avLst/>
            </a:prstGeom>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1E9C07E5-FDA7-67C7-3F39-3E10970239E4}"/>
                </a:ext>
              </a:extLst>
            </p:cNvPr>
            <p:cNvSpPr txBox="1"/>
            <p:nvPr/>
          </p:nvSpPr>
          <p:spPr>
            <a:xfrm>
              <a:off x="1088135" y="2135673"/>
              <a:ext cx="1373021" cy="369332"/>
            </a:xfrm>
            <a:prstGeom prst="rect">
              <a:avLst/>
            </a:prstGeom>
            <a:noFill/>
          </p:spPr>
          <p:txBody>
            <a:bodyPr wrap="square" rtlCol="0">
              <a:spAutoFit/>
            </a:bodyPr>
            <a:lstStyle/>
            <a:p>
              <a:r>
                <a:rPr kumimoji="1" lang="ja-JP" altLang="en-US"/>
                <a:t>購入者情報</a:t>
              </a:r>
            </a:p>
          </p:txBody>
        </p:sp>
        <p:sp>
          <p:nvSpPr>
            <p:cNvPr id="25" name="テキスト ボックス 24">
              <a:extLst>
                <a:ext uri="{FF2B5EF4-FFF2-40B4-BE49-F238E27FC236}">
                  <a16:creationId xmlns:a16="http://schemas.microsoft.com/office/drawing/2014/main" id="{9BA609A7-D622-F927-3CF6-1155CD73BF6F}"/>
                </a:ext>
              </a:extLst>
            </p:cNvPr>
            <p:cNvSpPr txBox="1"/>
            <p:nvPr/>
          </p:nvSpPr>
          <p:spPr>
            <a:xfrm>
              <a:off x="3081067" y="1836410"/>
              <a:ext cx="8377686" cy="954107"/>
            </a:xfrm>
            <a:prstGeom prst="rect">
              <a:avLst/>
            </a:prstGeom>
            <a:noFill/>
          </p:spPr>
          <p:txBody>
            <a:bodyPr wrap="square" lIns="91440" tIns="45720" rIns="91440" bIns="45720" rtlCol="0" anchor="t">
              <a:spAutoFit/>
            </a:bodyPr>
            <a:lstStyle/>
            <a:p>
              <a:r>
                <a:rPr lang="ja-JP" altLang="en-US" sz="1400"/>
                <a:t>お名前：村田 翔悟</a:t>
              </a:r>
              <a:endParaRPr lang="en-US" altLang="ja-JP" sz="1400"/>
            </a:p>
            <a:p>
              <a:r>
                <a:rPr lang="ja-JP" altLang="en-US" sz="1400">
                  <a:ea typeface="游ゴシック"/>
                </a:rPr>
                <a:t>住所：東京都港区港南</a:t>
              </a:r>
              <a:r>
                <a:rPr lang="en-US" altLang="zh-CN" sz="1400">
                  <a:ea typeface="等线"/>
                </a:rPr>
                <a:t>2-15-2</a:t>
              </a:r>
            </a:p>
            <a:p>
              <a:r>
                <a:rPr kumimoji="1" lang="ja-JP" altLang="en-US" sz="1400"/>
                <a:t>支払方法：銀行振込</a:t>
              </a:r>
              <a:endParaRPr lang="en-US" altLang="ja-JP" sz="1400"/>
            </a:p>
            <a:p>
              <a:r>
                <a:rPr lang="en-US" altLang="ja-JP" sz="1400">
                  <a:ea typeface="游ゴシック"/>
                </a:rPr>
                <a:t>e-mail</a:t>
              </a:r>
              <a:r>
                <a:rPr lang="ja-JP" altLang="en-US" sz="1400">
                  <a:ea typeface="游ゴシック"/>
                </a:rPr>
                <a:t>：muratashogo</a:t>
              </a:r>
              <a:r>
                <a:rPr lang="en-US" altLang="ja-JP" sz="1400">
                  <a:ea typeface="游ゴシック"/>
                </a:rPr>
                <a:t>@example.com</a:t>
              </a:r>
              <a:endParaRPr kumimoji="1" lang="ja-JP" altLang="en-US" sz="1400">
                <a:ea typeface="游ゴシック"/>
              </a:endParaRPr>
            </a:p>
          </p:txBody>
        </p:sp>
      </p:gr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51" name="TextBox 50">
            <a:extLst>
              <a:ext uri="{FF2B5EF4-FFF2-40B4-BE49-F238E27FC236}">
                <a16:creationId xmlns:a16="http://schemas.microsoft.com/office/drawing/2014/main" id="{5AF3321C-7F26-59F9-EF8F-3480E034E490}"/>
              </a:ext>
            </a:extLst>
          </p:cNvPr>
          <p:cNvSpPr txBox="1"/>
          <p:nvPr/>
        </p:nvSpPr>
        <p:spPr>
          <a:xfrm>
            <a:off x="3561236" y="1610820"/>
            <a:ext cx="51873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solidFill>
                  <a:srgbClr val="FF0000"/>
                </a:solidFill>
                <a:ea typeface="游ゴシック"/>
              </a:rPr>
              <a:t>まだ注文は完了していません</a:t>
            </a:r>
            <a:endParaRPr lang="en-US" altLang="ja-JP" b="1">
              <a:solidFill>
                <a:srgbClr val="FF0000"/>
              </a:solidFill>
              <a:ea typeface="游ゴシック"/>
            </a:endParaRPr>
          </a:p>
          <a:p>
            <a:pPr algn="l"/>
            <a:r>
              <a:rPr lang="ja-JP" altLang="en-US">
                <a:ea typeface="游ゴシック"/>
              </a:rPr>
              <a:t>注文内容を確認後、注文確定ボタンをクリックしてください</a:t>
            </a:r>
          </a:p>
        </p:txBody>
      </p:sp>
      <p:grpSp>
        <p:nvGrpSpPr>
          <p:cNvPr id="53" name="Group 52">
            <a:extLst>
              <a:ext uri="{FF2B5EF4-FFF2-40B4-BE49-F238E27FC236}">
                <a16:creationId xmlns:a16="http://schemas.microsoft.com/office/drawing/2014/main" id="{F9D8D7D8-7E3A-58BA-07C1-B917069029B4}"/>
              </a:ext>
            </a:extLst>
          </p:cNvPr>
          <p:cNvGrpSpPr/>
          <p:nvPr/>
        </p:nvGrpSpPr>
        <p:grpSpPr>
          <a:xfrm>
            <a:off x="848263" y="2536970"/>
            <a:ext cx="10886536" cy="2173790"/>
            <a:chOff x="733245" y="1768415"/>
            <a:chExt cx="10886536" cy="2173790"/>
          </a:xfrm>
        </p:grpSpPr>
        <p:sp>
          <p:nvSpPr>
            <p:cNvPr id="54" name="正方形/長方形 11">
              <a:extLst>
                <a:ext uri="{FF2B5EF4-FFF2-40B4-BE49-F238E27FC236}">
                  <a16:creationId xmlns:a16="http://schemas.microsoft.com/office/drawing/2014/main" id="{C4545B3A-2135-A2C3-2296-26949FB53957}"/>
                </a:ext>
              </a:extLst>
            </p:cNvPr>
            <p:cNvSpPr/>
            <p:nvPr/>
          </p:nvSpPr>
          <p:spPr>
            <a:xfrm>
              <a:off x="733245" y="1768415"/>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55" name="直線コネクタ 19">
              <a:extLst>
                <a:ext uri="{FF2B5EF4-FFF2-40B4-BE49-F238E27FC236}">
                  <a16:creationId xmlns:a16="http://schemas.microsoft.com/office/drawing/2014/main" id="{4AEB7A0A-E1E5-8562-79B3-5AFB37316960}"/>
                </a:ext>
              </a:extLst>
            </p:cNvPr>
            <p:cNvCxnSpPr>
              <a:cxnSpLocks/>
            </p:cNvCxnSpPr>
            <p:nvPr/>
          </p:nvCxnSpPr>
          <p:spPr>
            <a:xfrm>
              <a:off x="2915728" y="1768415"/>
              <a:ext cx="0" cy="2173790"/>
            </a:xfrm>
            <a:prstGeom prst="line">
              <a:avLst/>
            </a:prstGeom>
          </p:spPr>
          <p:style>
            <a:lnRef idx="2">
              <a:schemeClr val="dk1"/>
            </a:lnRef>
            <a:fillRef idx="0">
              <a:schemeClr val="dk1"/>
            </a:fillRef>
            <a:effectRef idx="1">
              <a:schemeClr val="dk1"/>
            </a:effectRef>
            <a:fontRef idx="minor">
              <a:schemeClr val="tx1"/>
            </a:fontRef>
          </p:style>
        </p:cxnSp>
        <p:sp>
          <p:nvSpPr>
            <p:cNvPr id="56" name="テキスト ボックス 20">
              <a:extLst>
                <a:ext uri="{FF2B5EF4-FFF2-40B4-BE49-F238E27FC236}">
                  <a16:creationId xmlns:a16="http://schemas.microsoft.com/office/drawing/2014/main" id="{38B72718-8B5A-2F8B-B035-CCBEC064AE15}"/>
                </a:ext>
              </a:extLst>
            </p:cNvPr>
            <p:cNvSpPr txBox="1"/>
            <p:nvPr/>
          </p:nvSpPr>
          <p:spPr>
            <a:xfrm>
              <a:off x="1142999" y="2135673"/>
              <a:ext cx="1181819" cy="369332"/>
            </a:xfrm>
            <a:prstGeom prst="rect">
              <a:avLst/>
            </a:prstGeom>
            <a:noFill/>
          </p:spPr>
          <p:txBody>
            <a:bodyPr wrap="square" rtlCol="0">
              <a:spAutoFit/>
            </a:bodyPr>
            <a:lstStyle/>
            <a:p>
              <a:r>
                <a:rPr kumimoji="1" lang="ja-JP" altLang="en-US"/>
                <a:t>商品画像</a:t>
              </a:r>
            </a:p>
          </p:txBody>
        </p:sp>
        <p:sp>
          <p:nvSpPr>
            <p:cNvPr id="57" name="テキスト ボックス 24">
              <a:extLst>
                <a:ext uri="{FF2B5EF4-FFF2-40B4-BE49-F238E27FC236}">
                  <a16:creationId xmlns:a16="http://schemas.microsoft.com/office/drawing/2014/main" id="{A0C7E577-E240-A000-CE45-015051E76550}"/>
                </a:ext>
              </a:extLst>
            </p:cNvPr>
            <p:cNvSpPr txBox="1"/>
            <p:nvPr/>
          </p:nvSpPr>
          <p:spPr>
            <a:xfrm>
              <a:off x="3081067" y="1882130"/>
              <a:ext cx="1181819" cy="369332"/>
            </a:xfrm>
            <a:prstGeom prst="rect">
              <a:avLst/>
            </a:prstGeom>
            <a:noFill/>
          </p:spPr>
          <p:txBody>
            <a:bodyPr wrap="square" rtlCol="0">
              <a:spAutoFit/>
            </a:bodyPr>
            <a:lstStyle/>
            <a:p>
              <a:r>
                <a:rPr lang="ja-JP" altLang="en-US"/>
                <a:t>商品名</a:t>
              </a:r>
              <a:endParaRPr kumimoji="1" lang="ja-JP" altLang="en-US"/>
            </a:p>
          </p:txBody>
        </p:sp>
        <p:sp>
          <p:nvSpPr>
            <p:cNvPr id="58" name="テキスト ボックス 28">
              <a:extLst>
                <a:ext uri="{FF2B5EF4-FFF2-40B4-BE49-F238E27FC236}">
                  <a16:creationId xmlns:a16="http://schemas.microsoft.com/office/drawing/2014/main" id="{52A89F61-506C-7CA2-F1B9-D91E3694265F}"/>
                </a:ext>
              </a:extLst>
            </p:cNvPr>
            <p:cNvSpPr txBox="1"/>
            <p:nvPr/>
          </p:nvSpPr>
          <p:spPr>
            <a:xfrm>
              <a:off x="3081067" y="2334281"/>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59" name="テキスト ボックス 35">
              <a:extLst>
                <a:ext uri="{FF2B5EF4-FFF2-40B4-BE49-F238E27FC236}">
                  <a16:creationId xmlns:a16="http://schemas.microsoft.com/office/drawing/2014/main" id="{9E1954FE-C6B8-269D-B9C3-4EC4FDEBB490}"/>
                </a:ext>
              </a:extLst>
            </p:cNvPr>
            <p:cNvSpPr txBox="1"/>
            <p:nvPr/>
          </p:nvSpPr>
          <p:spPr>
            <a:xfrm>
              <a:off x="4813546" y="2330479"/>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sp>
          <p:nvSpPr>
            <p:cNvPr id="61" name="正方形/長方形 12">
              <a:extLst>
                <a:ext uri="{FF2B5EF4-FFF2-40B4-BE49-F238E27FC236}">
                  <a16:creationId xmlns:a16="http://schemas.microsoft.com/office/drawing/2014/main" id="{3705BC6E-5B72-45BE-B384-912219FF6EC6}"/>
                </a:ext>
              </a:extLst>
            </p:cNvPr>
            <p:cNvSpPr/>
            <p:nvPr/>
          </p:nvSpPr>
          <p:spPr>
            <a:xfrm>
              <a:off x="733245" y="2855310"/>
              <a:ext cx="10886536" cy="108689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sp>
          <p:nvSpPr>
            <p:cNvPr id="62" name="テキスト ボックス 21">
              <a:extLst>
                <a:ext uri="{FF2B5EF4-FFF2-40B4-BE49-F238E27FC236}">
                  <a16:creationId xmlns:a16="http://schemas.microsoft.com/office/drawing/2014/main" id="{2E5FBFC7-66FD-2D10-2D54-FEB8D933D0BA}"/>
                </a:ext>
              </a:extLst>
            </p:cNvPr>
            <p:cNvSpPr txBox="1"/>
            <p:nvPr/>
          </p:nvSpPr>
          <p:spPr>
            <a:xfrm>
              <a:off x="1142998" y="3244334"/>
              <a:ext cx="1181819" cy="369332"/>
            </a:xfrm>
            <a:prstGeom prst="rect">
              <a:avLst/>
            </a:prstGeom>
            <a:noFill/>
          </p:spPr>
          <p:txBody>
            <a:bodyPr wrap="square" rtlCol="0">
              <a:spAutoFit/>
            </a:bodyPr>
            <a:lstStyle/>
            <a:p>
              <a:r>
                <a:rPr kumimoji="1" lang="ja-JP" altLang="en-US"/>
                <a:t>商品画像</a:t>
              </a:r>
            </a:p>
          </p:txBody>
        </p:sp>
        <p:sp>
          <p:nvSpPr>
            <p:cNvPr id="63" name="テキスト ボックス 25">
              <a:extLst>
                <a:ext uri="{FF2B5EF4-FFF2-40B4-BE49-F238E27FC236}">
                  <a16:creationId xmlns:a16="http://schemas.microsoft.com/office/drawing/2014/main" id="{4685419C-8B8D-2B7B-56ED-C789B7775653}"/>
                </a:ext>
              </a:extLst>
            </p:cNvPr>
            <p:cNvSpPr txBox="1"/>
            <p:nvPr/>
          </p:nvSpPr>
          <p:spPr>
            <a:xfrm>
              <a:off x="3073878" y="2969025"/>
              <a:ext cx="1181819" cy="369332"/>
            </a:xfrm>
            <a:prstGeom prst="rect">
              <a:avLst/>
            </a:prstGeom>
            <a:noFill/>
          </p:spPr>
          <p:txBody>
            <a:bodyPr wrap="square" rtlCol="0">
              <a:spAutoFit/>
            </a:bodyPr>
            <a:lstStyle/>
            <a:p>
              <a:r>
                <a:rPr lang="ja-JP" altLang="en-US"/>
                <a:t>商品名</a:t>
              </a:r>
              <a:endParaRPr kumimoji="1" lang="ja-JP" altLang="en-US"/>
            </a:p>
          </p:txBody>
        </p:sp>
        <p:sp>
          <p:nvSpPr>
            <p:cNvPr id="64" name="テキスト ボックス 29">
              <a:extLst>
                <a:ext uri="{FF2B5EF4-FFF2-40B4-BE49-F238E27FC236}">
                  <a16:creationId xmlns:a16="http://schemas.microsoft.com/office/drawing/2014/main" id="{A73B33EE-71C1-09C4-A218-7501E9B8A1AC}"/>
                </a:ext>
              </a:extLst>
            </p:cNvPr>
            <p:cNvSpPr txBox="1"/>
            <p:nvPr/>
          </p:nvSpPr>
          <p:spPr>
            <a:xfrm>
              <a:off x="3073877" y="3420139"/>
              <a:ext cx="1332775" cy="307777"/>
            </a:xfrm>
            <a:prstGeom prst="rect">
              <a:avLst/>
            </a:prstGeom>
            <a:noFill/>
          </p:spPr>
          <p:txBody>
            <a:bodyPr wrap="square" rtlCol="0">
              <a:spAutoFit/>
            </a:bodyPr>
            <a:lstStyle/>
            <a:p>
              <a:r>
                <a:rPr lang="ja-JP" altLang="en-US" sz="1400"/>
                <a:t>商品の値段</a:t>
              </a:r>
              <a:endParaRPr kumimoji="1" lang="ja-JP" altLang="en-US" sz="1400"/>
            </a:p>
          </p:txBody>
        </p:sp>
        <p:sp>
          <p:nvSpPr>
            <p:cNvPr id="65" name="テキスト ボックス 33">
              <a:extLst>
                <a:ext uri="{FF2B5EF4-FFF2-40B4-BE49-F238E27FC236}">
                  <a16:creationId xmlns:a16="http://schemas.microsoft.com/office/drawing/2014/main" id="{F3209167-5960-9A4D-A704-36C4678C0986}"/>
                </a:ext>
              </a:extLst>
            </p:cNvPr>
            <p:cNvSpPr txBox="1"/>
            <p:nvPr/>
          </p:nvSpPr>
          <p:spPr>
            <a:xfrm>
              <a:off x="4813546" y="3423067"/>
              <a:ext cx="6645208" cy="307777"/>
            </a:xfrm>
            <a:prstGeom prst="rect">
              <a:avLst/>
            </a:prstGeom>
            <a:noFill/>
          </p:spPr>
          <p:txBody>
            <a:bodyPr wrap="square" rtlCol="0">
              <a:spAutoFit/>
            </a:bodyPr>
            <a:lstStyle/>
            <a:p>
              <a:r>
                <a:rPr lang="ja-JP" altLang="en-US" sz="1400"/>
                <a:t>在庫情報、商品</a:t>
              </a:r>
              <a:r>
                <a:rPr lang="en-US" altLang="ja-JP" sz="1400"/>
                <a:t>PR</a:t>
              </a:r>
              <a:r>
                <a:rPr lang="ja-JP" altLang="en-US" sz="1400"/>
                <a:t>情報</a:t>
              </a:r>
              <a:r>
                <a:rPr lang="en-US" altLang="ja-JP" sz="1400"/>
                <a:t>-----</a:t>
              </a:r>
              <a:endParaRPr kumimoji="1" lang="ja-JP" altLang="en-US" sz="1400"/>
            </a:p>
          </p:txBody>
        </p:sp>
      </p:grpSp>
    </p:spTree>
    <p:extLst>
      <p:ext uri="{BB962C8B-B14F-4D97-AF65-F5344CB8AC3E}">
        <p14:creationId xmlns:p14="http://schemas.microsoft.com/office/powerpoint/2010/main" val="1453191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5450305" cy="253917"/>
          </a:xfrm>
        </p:spPr>
        <p:txBody>
          <a:bodyPr>
            <a:noAutofit/>
          </a:bodyPr>
          <a:lstStyle/>
          <a:p>
            <a:r>
              <a:rPr lang="ja-JP" altLang="en-US" sz="2000">
                <a:solidFill>
                  <a:sysClr val="windowText" lastClr="000000"/>
                </a:solidFill>
              </a:rPr>
              <a:t>画面設計</a:t>
            </a:r>
            <a:r>
              <a:rPr lang="en-US" altLang="ja-JP" sz="2000">
                <a:solidFill>
                  <a:sysClr val="windowText" lastClr="000000"/>
                </a:solidFill>
              </a:rPr>
              <a:t>_</a:t>
            </a:r>
            <a:r>
              <a:rPr lang="ja-JP" altLang="en-US" sz="2000">
                <a:solidFill>
                  <a:sysClr val="windowText" lastClr="000000"/>
                </a:solidFill>
              </a:rPr>
              <a:t>ワイヤーフレーム</a:t>
            </a:r>
            <a:r>
              <a:rPr lang="en-US" altLang="ja-JP" sz="2000">
                <a:solidFill>
                  <a:sysClr val="windowText" lastClr="000000"/>
                </a:solidFill>
              </a:rPr>
              <a:t>_</a:t>
            </a:r>
            <a:r>
              <a:rPr lang="ja-JP" altLang="en-US" sz="2000">
                <a:solidFill>
                  <a:sysClr val="windowText" lastClr="000000"/>
                </a:solidFill>
              </a:rPr>
              <a:t>購入完了画面</a:t>
            </a:r>
            <a:endParaRPr kumimoji="1" lang="ja-JP" altLang="en-US" sz="2000">
              <a:solidFill>
                <a:sysClr val="windowText" lastClr="000000"/>
              </a:solidFill>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7084031"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商品一覧　→　商品</a:t>
            </a:r>
            <a:r>
              <a:rPr lang="ja-JP" altLang="en-US" sz="1000">
                <a:solidFill>
                  <a:schemeClr val="accent4"/>
                </a:solidFill>
                <a:ea typeface="游ゴシック"/>
              </a:rPr>
              <a:t>詳細　→　カート　→　購入手続き　→　注文確認　→　購入完了</a:t>
            </a: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14" name="TextBox 13">
            <a:extLst>
              <a:ext uri="{FF2B5EF4-FFF2-40B4-BE49-F238E27FC236}">
                <a16:creationId xmlns:a16="http://schemas.microsoft.com/office/drawing/2014/main" id="{4191A83A-3507-23EE-D75E-F9F2E114964E}"/>
              </a:ext>
            </a:extLst>
          </p:cNvPr>
          <p:cNvSpPr txBox="1"/>
          <p:nvPr/>
        </p:nvSpPr>
        <p:spPr>
          <a:xfrm>
            <a:off x="4241144" y="3876587"/>
            <a:ext cx="37180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ea typeface="游ゴシック"/>
              </a:rPr>
              <a:t>ご注文ありがとうございました！</a:t>
            </a:r>
            <a:endParaRPr lang="en-US" b="1">
              <a:ea typeface="游ゴシック"/>
            </a:endParaRPr>
          </a:p>
        </p:txBody>
      </p:sp>
      <p:sp>
        <p:nvSpPr>
          <p:cNvPr id="16" name="Oval 15">
            <a:extLst>
              <a:ext uri="{FF2B5EF4-FFF2-40B4-BE49-F238E27FC236}">
                <a16:creationId xmlns:a16="http://schemas.microsoft.com/office/drawing/2014/main" id="{F274B7B9-7CE5-FCD4-9AFF-484EB12522A4}"/>
              </a:ext>
            </a:extLst>
          </p:cNvPr>
          <p:cNvSpPr/>
          <p:nvPr/>
        </p:nvSpPr>
        <p:spPr>
          <a:xfrm>
            <a:off x="5237883" y="1934363"/>
            <a:ext cx="1656702" cy="1685266"/>
          </a:xfrm>
          <a:prstGeom prst="ellipse">
            <a:avLst/>
          </a:prstGeom>
          <a:solidFill>
            <a:schemeClr val="bg2">
              <a:lumMod val="9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チェック マーク 単色塗りつぶし">
            <a:extLst>
              <a:ext uri="{FF2B5EF4-FFF2-40B4-BE49-F238E27FC236}">
                <a16:creationId xmlns:a16="http://schemas.microsoft.com/office/drawing/2014/main" id="{7F6D32DE-B536-FC40-22D3-5A57ABAE9C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01325" y="2326623"/>
            <a:ext cx="914400" cy="914400"/>
          </a:xfrm>
          <a:prstGeom prst="rect">
            <a:avLst/>
          </a:prstGeom>
        </p:spPr>
      </p:pic>
      <p:sp>
        <p:nvSpPr>
          <p:cNvPr id="24" name="TextBox 23">
            <a:extLst>
              <a:ext uri="{FF2B5EF4-FFF2-40B4-BE49-F238E27FC236}">
                <a16:creationId xmlns:a16="http://schemas.microsoft.com/office/drawing/2014/main" id="{6BC4E540-697B-06C8-DE88-0DA6ED4D966D}"/>
              </a:ext>
            </a:extLst>
          </p:cNvPr>
          <p:cNvSpPr txBox="1"/>
          <p:nvPr/>
        </p:nvSpPr>
        <p:spPr>
          <a:xfrm>
            <a:off x="3118203" y="4437239"/>
            <a:ext cx="5968247" cy="369332"/>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b="1">
                <a:solidFill>
                  <a:schemeClr val="bg2">
                    <a:lumMod val="76000"/>
                  </a:schemeClr>
                </a:solidFill>
                <a:ea typeface="游ゴシック"/>
              </a:rPr>
              <a:t>下記のメールアドレスに注文確認メールを送信しました</a:t>
            </a:r>
            <a:endParaRPr lang="en-US" b="1">
              <a:solidFill>
                <a:schemeClr val="bg2">
                  <a:lumMod val="76000"/>
                </a:schemeClr>
              </a:solidFill>
              <a:ea typeface="游ゴシック"/>
            </a:endParaRPr>
          </a:p>
        </p:txBody>
      </p:sp>
      <p:sp>
        <p:nvSpPr>
          <p:cNvPr id="27" name="TextBox 26">
            <a:extLst>
              <a:ext uri="{FF2B5EF4-FFF2-40B4-BE49-F238E27FC236}">
                <a16:creationId xmlns:a16="http://schemas.microsoft.com/office/drawing/2014/main" id="{E6FBA58D-AE23-7DD8-D69D-B47C6403EE54}"/>
              </a:ext>
            </a:extLst>
          </p:cNvPr>
          <p:cNvSpPr txBox="1"/>
          <p:nvPr/>
        </p:nvSpPr>
        <p:spPr>
          <a:xfrm>
            <a:off x="4819619" y="4988981"/>
            <a:ext cx="255561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lumMod val="65000"/>
                    <a:lumOff val="35000"/>
                  </a:schemeClr>
                </a:solidFill>
                <a:ea typeface="游ゴシック"/>
              </a:rPr>
              <a:t>xxxxxx@xxxxxx.com</a:t>
            </a:r>
          </a:p>
        </p:txBody>
      </p:sp>
      <p:sp>
        <p:nvSpPr>
          <p:cNvPr id="28" name="TextBox 27">
            <a:extLst>
              <a:ext uri="{FF2B5EF4-FFF2-40B4-BE49-F238E27FC236}">
                <a16:creationId xmlns:a16="http://schemas.microsoft.com/office/drawing/2014/main" id="{1A645D48-1C62-C9B9-D613-4938CFA1202D}"/>
              </a:ext>
            </a:extLst>
          </p:cNvPr>
          <p:cNvSpPr txBox="1"/>
          <p:nvPr/>
        </p:nvSpPr>
        <p:spPr>
          <a:xfrm>
            <a:off x="5044552" y="5811611"/>
            <a:ext cx="204776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solidFill>
                  <a:srgbClr val="FFC000"/>
                </a:solidFill>
                <a:ea typeface="游ゴシック"/>
              </a:rPr>
              <a:t>ホームへ戻る</a:t>
            </a:r>
            <a:endParaRPr lang="en-US" sz="2400">
              <a:solidFill>
                <a:srgbClr val="FFC000"/>
              </a:solidFill>
              <a:ea typeface="游ゴシック"/>
            </a:endParaRPr>
          </a:p>
        </p:txBody>
      </p:sp>
    </p:spTree>
    <p:extLst>
      <p:ext uri="{BB962C8B-B14F-4D97-AF65-F5344CB8AC3E}">
        <p14:creationId xmlns:p14="http://schemas.microsoft.com/office/powerpoint/2010/main" val="108643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B90CA-9F84-F63A-7C51-86DCE889B34F}"/>
              </a:ext>
            </a:extLst>
          </p:cNvPr>
          <p:cNvSpPr>
            <a:spLocks noGrp="1"/>
          </p:cNvSpPr>
          <p:nvPr>
            <p:ph type="title"/>
          </p:nvPr>
        </p:nvSpPr>
        <p:spPr>
          <a:xfrm>
            <a:off x="838200" y="207034"/>
            <a:ext cx="6220326" cy="228295"/>
          </a:xfrm>
        </p:spPr>
        <p:txBody>
          <a:bodyPr>
            <a:noAutofit/>
          </a:bodyPr>
          <a:lstStyle/>
          <a:p>
            <a:r>
              <a:rPr lang="ja-JP" altLang="en-US" sz="2000">
                <a:solidFill>
                  <a:sysClr val="windowText" lastClr="000000"/>
                </a:solidFill>
                <a:ea typeface="游ゴシック Light"/>
              </a:rPr>
              <a:t>画面設計</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ワイヤーフレーム</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利用規約画面</a:t>
            </a:r>
            <a:endParaRPr kumimoji="1" lang="ja-JP" altLang="en-US" sz="2000">
              <a:solidFill>
                <a:sysClr val="windowText" lastClr="000000"/>
              </a:solidFill>
              <a:ea typeface="游ゴシック Light"/>
            </a:endParaRPr>
          </a:p>
        </p:txBody>
      </p:sp>
      <p:sp>
        <p:nvSpPr>
          <p:cNvPr id="4" name="正方形/長方形 3">
            <a:extLst>
              <a:ext uri="{FF2B5EF4-FFF2-40B4-BE49-F238E27FC236}">
                <a16:creationId xmlns:a16="http://schemas.microsoft.com/office/drawing/2014/main" id="{0C20C223-2E54-40C6-5CD2-68355C601C07}"/>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CDCEEA72-6158-996F-E1EB-3DA3CF9DC79D}"/>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A3607DFC-7959-46DC-3B18-31CE8AA43C77}"/>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利用規約</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54641894-95EB-6FE7-9427-E1A93C873EAD}"/>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5" name="正方形/長方形 4">
            <a:extLst>
              <a:ext uri="{FF2B5EF4-FFF2-40B4-BE49-F238E27FC236}">
                <a16:creationId xmlns:a16="http://schemas.microsoft.com/office/drawing/2014/main" id="{642AFE9F-CF6F-D7C9-1528-7FCF7DEAB44B}"/>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45CC5BDC-DE00-F65E-DAF4-24D43A718B50}"/>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FAB5B194-A174-56A9-10C1-30C2CD45386A}"/>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B64E2D0A-BD1E-B148-542F-0D84F6BCBF1C}"/>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B359F97F-892E-825A-0F1D-6D3571132BE2}"/>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A94A0B7E-152C-8354-9711-7B86068A5452}"/>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6D5DC3B-66CC-3336-B37A-27E6E453B7EF}"/>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494AE5F7-33C5-9E6F-1307-90ED6AEEE9BB}"/>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3603E235-B808-4CAD-5256-9786EE6B80C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DB1585A9-701E-8A1A-A687-F887D9DEE5D3}"/>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899ABF97-890F-C7AD-2B64-FDC3D8A0E8E7}"/>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241F7B83-5838-845B-B6E3-26D561888F36}"/>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998FF45D-A473-CE08-C6AC-1B857FDA7D92}"/>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14" name="TextBox 13">
            <a:extLst>
              <a:ext uri="{FF2B5EF4-FFF2-40B4-BE49-F238E27FC236}">
                <a16:creationId xmlns:a16="http://schemas.microsoft.com/office/drawing/2014/main" id="{90E1B001-4EA5-1D70-DCCB-9477E42ECC1A}"/>
              </a:ext>
            </a:extLst>
          </p:cNvPr>
          <p:cNvSpPr txBox="1"/>
          <p:nvPr/>
        </p:nvSpPr>
        <p:spPr>
          <a:xfrm>
            <a:off x="398957" y="1597076"/>
            <a:ext cx="1148746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t>利用規約</a:t>
            </a:r>
            <a:endParaRPr lang="en-US" altLang="ja-JP" b="1"/>
          </a:p>
          <a:p>
            <a:r>
              <a:rPr lang="ja-JP" altLang="en-US"/>
              <a:t>本利用規約（以下「本規約」といいます）は、株式会社〇〇〇〇（以下「当社」といいます）が運営するウェブサイト「〇〇〇〇オンラインストア」（以下「本サービス」といいます）の利用条件を定めるものです。本サービスをご利用いただく前に、以下の規約を必ずお読みいただき、同意の上でご利用ください。</a:t>
            </a:r>
            <a:endParaRPr lang="en-US" altLang="ja-JP"/>
          </a:p>
          <a:p>
            <a:endParaRPr lang="ja-JP" altLang="en-US">
              <a:ea typeface="游ゴシック"/>
            </a:endParaRPr>
          </a:p>
          <a:p>
            <a:r>
              <a:rPr lang="ja-JP" altLang="en-US" b="1">
                <a:ea typeface="游ゴシック"/>
              </a:rPr>
              <a:t>第</a:t>
            </a:r>
            <a:r>
              <a:rPr lang="en-US" b="1"/>
              <a:t>1</a:t>
            </a:r>
            <a:r>
              <a:rPr lang="ja-JP" altLang="en-US" b="1">
                <a:ea typeface="游ゴシック"/>
              </a:rPr>
              <a:t>条（適用）</a:t>
            </a:r>
            <a:endParaRPr lang="en-US" altLang="ja-JP" b="1">
              <a:ea typeface="游ゴシック"/>
            </a:endParaRPr>
          </a:p>
          <a:p>
            <a:r>
              <a:rPr lang="ja-JP" altLang="en-US"/>
              <a:t>本規約は、ユーザーと当社との間における本サービスの利用に関わる一切の関係に適用されます。</a:t>
            </a:r>
            <a:endParaRPr lang="en-US" altLang="ja-JP"/>
          </a:p>
          <a:p>
            <a:endParaRPr lang="ja-JP" altLang="en-US">
              <a:ea typeface="游ゴシック"/>
            </a:endParaRPr>
          </a:p>
          <a:p>
            <a:r>
              <a:rPr lang="ja-JP" altLang="en-US" b="1">
                <a:ea typeface="游ゴシック"/>
              </a:rPr>
              <a:t>第</a:t>
            </a:r>
            <a:r>
              <a:rPr lang="en-US" b="1"/>
              <a:t>2</a:t>
            </a:r>
            <a:r>
              <a:rPr lang="ja-JP" altLang="en-US" b="1">
                <a:ea typeface="游ゴシック"/>
              </a:rPr>
              <a:t>条（利用登録）</a:t>
            </a:r>
            <a:endParaRPr lang="en-US" altLang="ja-JP" b="1">
              <a:ea typeface="游ゴシック"/>
            </a:endParaRPr>
          </a:p>
          <a:p>
            <a:pPr marL="228600" indent="-228600">
              <a:buFont typeface=""/>
              <a:buAutoNum type="arabicPeriod"/>
            </a:pPr>
            <a:r>
              <a:rPr lang="ja-JP" altLang="en-US"/>
              <a:t>本サービスでは、登録希望者が本規約に同意の上、当社所定の方法により利用登録を申請し、当社がこれを承認することにより、利用登録が完了するものとします。</a:t>
            </a:r>
            <a:endParaRPr lang="en-US" altLang="ja-JP"/>
          </a:p>
          <a:p>
            <a:pPr marL="228600" indent="-228600">
              <a:buFont typeface=""/>
              <a:buAutoNum type="arabicPeriod"/>
            </a:pPr>
            <a:r>
              <a:rPr lang="ja-JP" altLang="en-US"/>
              <a:t>当社は、利用登録の申請に対し、以下のいずれかに該当する場合には承認を保留または拒否することがあります。</a:t>
            </a:r>
            <a:endParaRPr lang="en-US" altLang="ja-JP"/>
          </a:p>
          <a:p>
            <a:pPr marL="228600" lvl="1" indent="-228600">
              <a:buFont typeface=""/>
              <a:buAutoNum type="arabicPeriod"/>
            </a:pPr>
            <a:r>
              <a:rPr lang="ja-JP" altLang="en-US"/>
              <a:t>登録内容に虚偽、誤記または記入漏れがあった場合</a:t>
            </a:r>
            <a:endParaRPr lang="en-US" altLang="ja-JP"/>
          </a:p>
          <a:p>
            <a:pPr marL="228600" lvl="1" indent="-228600">
              <a:buFont typeface=""/>
              <a:buAutoNum type="arabicPeriod"/>
            </a:pPr>
            <a:r>
              <a:rPr lang="ja-JP" altLang="en-US"/>
              <a:t>過去に規約違反等により利用停止処分を受けたことがある場合</a:t>
            </a:r>
            <a:endParaRPr lang="en-US" altLang="ja-JP"/>
          </a:p>
          <a:p>
            <a:pPr marL="228600" lvl="1" indent="-228600">
              <a:buFont typeface=""/>
              <a:buAutoNum type="arabicPeriod"/>
            </a:pPr>
            <a:r>
              <a:rPr lang="ja-JP" altLang="en-US"/>
              <a:t>その他、当社が登録を適当でないと判断した場合</a:t>
            </a:r>
            <a:endParaRPr lang="en-US" altLang="ja-JP"/>
          </a:p>
          <a:p>
            <a:pPr marL="228600" lvl="1" indent="-228600">
              <a:buAutoNum type="arabicPeriod"/>
            </a:pPr>
            <a:endParaRPr lang="en-US"/>
          </a:p>
        </p:txBody>
      </p:sp>
    </p:spTree>
    <p:extLst>
      <p:ext uri="{BB962C8B-B14F-4D97-AF65-F5344CB8AC3E}">
        <p14:creationId xmlns:p14="http://schemas.microsoft.com/office/powerpoint/2010/main" val="2566857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A8128-FD1F-6002-BC79-1521449981E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6081F5-7C1C-8E36-7839-CB0612CE68F7}"/>
              </a:ext>
            </a:extLst>
          </p:cNvPr>
          <p:cNvSpPr>
            <a:spLocks noGrp="1"/>
          </p:cNvSpPr>
          <p:nvPr>
            <p:ph type="title"/>
          </p:nvPr>
        </p:nvSpPr>
        <p:spPr>
          <a:xfrm>
            <a:off x="838200" y="207034"/>
            <a:ext cx="6220326" cy="228295"/>
          </a:xfrm>
        </p:spPr>
        <p:txBody>
          <a:bodyPr>
            <a:noAutofit/>
          </a:bodyPr>
          <a:lstStyle/>
          <a:p>
            <a:r>
              <a:rPr lang="ja-JP" altLang="en-US" sz="2000">
                <a:solidFill>
                  <a:sysClr val="windowText" lastClr="000000"/>
                </a:solidFill>
                <a:ea typeface="游ゴシック Light"/>
              </a:rPr>
              <a:t>画面設計</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ワイヤーフレーム</a:t>
            </a:r>
            <a:r>
              <a:rPr lang="en-US" altLang="ja-JP" sz="2000">
                <a:solidFill>
                  <a:sysClr val="windowText" lastClr="000000"/>
                </a:solidFill>
                <a:ea typeface="游ゴシック Light"/>
              </a:rPr>
              <a:t>_</a:t>
            </a:r>
            <a:r>
              <a:rPr lang="ja-JP" altLang="en-US" sz="2000">
                <a:solidFill>
                  <a:sysClr val="windowText" lastClr="000000"/>
                </a:solidFill>
                <a:ea typeface="游ゴシック Light"/>
              </a:rPr>
              <a:t>特商法画面</a:t>
            </a:r>
            <a:endParaRPr kumimoji="1" lang="ja-JP" altLang="en-US" sz="2000">
              <a:solidFill>
                <a:sysClr val="windowText" lastClr="000000"/>
              </a:solidFill>
              <a:ea typeface="游ゴシック Light"/>
            </a:endParaRPr>
          </a:p>
        </p:txBody>
      </p:sp>
      <p:sp>
        <p:nvSpPr>
          <p:cNvPr id="4" name="正方形/長方形 3">
            <a:extLst>
              <a:ext uri="{FF2B5EF4-FFF2-40B4-BE49-F238E27FC236}">
                <a16:creationId xmlns:a16="http://schemas.microsoft.com/office/drawing/2014/main" id="{E43B582E-FCEB-26A6-A5A1-8F9405A659B3}"/>
              </a:ext>
            </a:extLst>
          </p:cNvPr>
          <p:cNvSpPr/>
          <p:nvPr/>
        </p:nvSpPr>
        <p:spPr>
          <a:xfrm>
            <a:off x="405442" y="638355"/>
            <a:ext cx="2043023" cy="5262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ysClr val="windowText" lastClr="000000"/>
                </a:solidFill>
              </a:rPr>
              <a:t>サイト名（トップページへ遷移）</a:t>
            </a:r>
          </a:p>
        </p:txBody>
      </p:sp>
      <p:cxnSp>
        <p:nvCxnSpPr>
          <p:cNvPr id="8" name="直線コネクタ 7">
            <a:extLst>
              <a:ext uri="{FF2B5EF4-FFF2-40B4-BE49-F238E27FC236}">
                <a16:creationId xmlns:a16="http://schemas.microsoft.com/office/drawing/2014/main" id="{0E88127A-BE6D-F1BC-503F-138BCBBD38C9}"/>
              </a:ext>
            </a:extLst>
          </p:cNvPr>
          <p:cNvCxnSpPr/>
          <p:nvPr/>
        </p:nvCxnSpPr>
        <p:spPr>
          <a:xfrm>
            <a:off x="2448465" y="1164566"/>
            <a:ext cx="8905335" cy="0"/>
          </a:xfrm>
          <a:prstGeom prst="line">
            <a:avLst/>
          </a:prstGeom>
        </p:spPr>
        <p:style>
          <a:lnRef idx="2">
            <a:schemeClr val="dk1"/>
          </a:lnRef>
          <a:fillRef idx="0">
            <a:schemeClr val="dk1"/>
          </a:fillRef>
          <a:effectRef idx="1">
            <a:schemeClr val="dk1"/>
          </a:effectRef>
          <a:fontRef idx="minor">
            <a:schemeClr val="tx1"/>
          </a:fontRef>
        </p:style>
      </p:cxnSp>
      <p:sp>
        <p:nvSpPr>
          <p:cNvPr id="9" name="テキスト ボックス 8">
            <a:extLst>
              <a:ext uri="{FF2B5EF4-FFF2-40B4-BE49-F238E27FC236}">
                <a16:creationId xmlns:a16="http://schemas.microsoft.com/office/drawing/2014/main" id="{1967BC07-7E28-3686-8A15-D75989864F3C}"/>
              </a:ext>
            </a:extLst>
          </p:cNvPr>
          <p:cNvSpPr txBox="1"/>
          <p:nvPr/>
        </p:nvSpPr>
        <p:spPr>
          <a:xfrm>
            <a:off x="405441" y="1164566"/>
            <a:ext cx="4485736" cy="246221"/>
          </a:xfrm>
          <a:prstGeom prst="rect">
            <a:avLst/>
          </a:prstGeom>
          <a:noFill/>
        </p:spPr>
        <p:txBody>
          <a:bodyPr wrap="square" lIns="91440" tIns="45720" rIns="91440" bIns="45720" rtlCol="0" anchor="t">
            <a:spAutoFit/>
          </a:bodyPr>
          <a:lstStyle/>
          <a:p>
            <a:r>
              <a:rPr kumimoji="1" lang="ja-JP" altLang="en-US" sz="1000">
                <a:solidFill>
                  <a:schemeClr val="accent4"/>
                </a:solidFill>
                <a:ea typeface="游ゴシック"/>
              </a:rPr>
              <a:t>トップページ　→　</a:t>
            </a:r>
            <a:r>
              <a:rPr lang="ja-JP" altLang="en-US" sz="1000">
                <a:solidFill>
                  <a:schemeClr val="accent4"/>
                </a:solidFill>
                <a:ea typeface="游ゴシック"/>
              </a:rPr>
              <a:t>特定商取引法</a:t>
            </a:r>
            <a:endParaRPr kumimoji="1" lang="ja-JP" altLang="en-US" sz="1000">
              <a:solidFill>
                <a:schemeClr val="accent4"/>
              </a:solidFill>
              <a:ea typeface="游ゴシック"/>
            </a:endParaRPr>
          </a:p>
        </p:txBody>
      </p:sp>
      <p:sp>
        <p:nvSpPr>
          <p:cNvPr id="11" name="正方形/長方形 10">
            <a:extLst>
              <a:ext uri="{FF2B5EF4-FFF2-40B4-BE49-F238E27FC236}">
                <a16:creationId xmlns:a16="http://schemas.microsoft.com/office/drawing/2014/main" id="{F71A3FBA-00D4-A036-E50E-6B8B9CAFAD67}"/>
              </a:ext>
            </a:extLst>
          </p:cNvPr>
          <p:cNvSpPr/>
          <p:nvPr/>
        </p:nvSpPr>
        <p:spPr>
          <a:xfrm>
            <a:off x="11353800" y="638355"/>
            <a:ext cx="533400" cy="5261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a:solidFill>
                  <a:sysClr val="windowText" lastClr="000000"/>
                </a:solidFill>
              </a:rPr>
              <a:t>?</a:t>
            </a:r>
          </a:p>
        </p:txBody>
      </p:sp>
      <p:sp>
        <p:nvSpPr>
          <p:cNvPr id="5" name="正方形/長方形 4">
            <a:extLst>
              <a:ext uri="{FF2B5EF4-FFF2-40B4-BE49-F238E27FC236}">
                <a16:creationId xmlns:a16="http://schemas.microsoft.com/office/drawing/2014/main" id="{A89BCC0C-CE6D-1601-BBFD-760A3EE7FA37}"/>
              </a:ext>
            </a:extLst>
          </p:cNvPr>
          <p:cNvSpPr/>
          <p:nvPr/>
        </p:nvSpPr>
        <p:spPr>
          <a:xfrm>
            <a:off x="405442" y="638355"/>
            <a:ext cx="11481758" cy="601261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B45061C-7880-030E-8760-FCCD591BE5E4}"/>
              </a:ext>
            </a:extLst>
          </p:cNvPr>
          <p:cNvSpPr txBox="1"/>
          <p:nvPr/>
        </p:nvSpPr>
        <p:spPr>
          <a:xfrm>
            <a:off x="10276935" y="379562"/>
            <a:ext cx="1610265" cy="253916"/>
          </a:xfrm>
          <a:prstGeom prst="rect">
            <a:avLst/>
          </a:prstGeom>
          <a:noFill/>
        </p:spPr>
        <p:txBody>
          <a:bodyPr wrap="square" rtlCol="0">
            <a:spAutoFit/>
          </a:bodyPr>
          <a:lstStyle/>
          <a:p>
            <a:r>
              <a:rPr kumimoji="1" lang="ja-JP" altLang="en-US" sz="1050"/>
              <a:t>ヘルプページへ遷移↓</a:t>
            </a:r>
            <a:endParaRPr kumimoji="1" lang="en-US" altLang="ja-JP" sz="1050"/>
          </a:p>
        </p:txBody>
      </p:sp>
      <p:sp>
        <p:nvSpPr>
          <p:cNvPr id="19" name="正方形/長方形 18">
            <a:extLst>
              <a:ext uri="{FF2B5EF4-FFF2-40B4-BE49-F238E27FC236}">
                <a16:creationId xmlns:a16="http://schemas.microsoft.com/office/drawing/2014/main" id="{B123AA02-197C-1A88-E636-BD1978D3BF3D}"/>
              </a:ext>
            </a:extLst>
          </p:cNvPr>
          <p:cNvSpPr/>
          <p:nvPr/>
        </p:nvSpPr>
        <p:spPr>
          <a:xfrm>
            <a:off x="8550934" y="633478"/>
            <a:ext cx="2802866"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7" name="グループ化 36">
            <a:extLst>
              <a:ext uri="{FF2B5EF4-FFF2-40B4-BE49-F238E27FC236}">
                <a16:creationId xmlns:a16="http://schemas.microsoft.com/office/drawing/2014/main" id="{A0563900-E93C-63FE-0057-794180E87F69}"/>
              </a:ext>
            </a:extLst>
          </p:cNvPr>
          <p:cNvGrpSpPr/>
          <p:nvPr/>
        </p:nvGrpSpPr>
        <p:grpSpPr>
          <a:xfrm>
            <a:off x="5738723" y="549044"/>
            <a:ext cx="2812210" cy="646331"/>
            <a:chOff x="7113917" y="-86530"/>
            <a:chExt cx="1752600" cy="646331"/>
          </a:xfrm>
        </p:grpSpPr>
        <p:sp>
          <p:nvSpPr>
            <p:cNvPr id="38" name="テキスト ボックス 37">
              <a:extLst>
                <a:ext uri="{FF2B5EF4-FFF2-40B4-BE49-F238E27FC236}">
                  <a16:creationId xmlns:a16="http://schemas.microsoft.com/office/drawing/2014/main" id="{5D3B4099-EA71-7573-FDD8-3E90C61E59F1}"/>
                </a:ext>
              </a:extLst>
            </p:cNvPr>
            <p:cNvSpPr txBox="1"/>
            <p:nvPr/>
          </p:nvSpPr>
          <p:spPr>
            <a:xfrm>
              <a:off x="7113917" y="-86530"/>
              <a:ext cx="1692215" cy="646331"/>
            </a:xfrm>
            <a:prstGeom prst="rect">
              <a:avLst/>
            </a:prstGeom>
            <a:noFill/>
          </p:spPr>
          <p:txBody>
            <a:bodyPr wrap="square" rtlCol="0" anchor="ctr">
              <a:spAutoFit/>
            </a:bodyPr>
            <a:lstStyle/>
            <a:p>
              <a:pPr algn="ctr"/>
              <a:r>
                <a:rPr lang="ja-JP" altLang="en-US"/>
                <a:t>プライバシーポリシー</a:t>
              </a:r>
              <a:endParaRPr kumimoji="1" lang="ja-JP" altLang="en-US" sz="600"/>
            </a:p>
          </p:txBody>
        </p:sp>
        <p:sp>
          <p:nvSpPr>
            <p:cNvPr id="39" name="正方形/長方形 38">
              <a:extLst>
                <a:ext uri="{FF2B5EF4-FFF2-40B4-BE49-F238E27FC236}">
                  <a16:creationId xmlns:a16="http://schemas.microsoft.com/office/drawing/2014/main" id="{23930216-FA8F-0AFD-778B-16EFD90DFEB5}"/>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EDE7F4A6-0318-77BD-930F-403E94462C09}"/>
              </a:ext>
            </a:extLst>
          </p:cNvPr>
          <p:cNvGrpSpPr/>
          <p:nvPr/>
        </p:nvGrpSpPr>
        <p:grpSpPr>
          <a:xfrm>
            <a:off x="2388080" y="638354"/>
            <a:ext cx="1752600" cy="526212"/>
            <a:chOff x="7113917" y="2760"/>
            <a:chExt cx="1752600" cy="526212"/>
          </a:xfrm>
        </p:grpSpPr>
        <p:sp>
          <p:nvSpPr>
            <p:cNvPr id="41" name="テキスト ボックス 40">
              <a:extLst>
                <a:ext uri="{FF2B5EF4-FFF2-40B4-BE49-F238E27FC236}">
                  <a16:creationId xmlns:a16="http://schemas.microsoft.com/office/drawing/2014/main" id="{A80255BE-CCBD-B85B-20A5-FEC5CDEB094C}"/>
                </a:ext>
              </a:extLst>
            </p:cNvPr>
            <p:cNvSpPr txBox="1"/>
            <p:nvPr/>
          </p:nvSpPr>
          <p:spPr>
            <a:xfrm>
              <a:off x="7113917" y="51970"/>
              <a:ext cx="1692215" cy="369332"/>
            </a:xfrm>
            <a:prstGeom prst="rect">
              <a:avLst/>
            </a:prstGeom>
            <a:noFill/>
          </p:spPr>
          <p:txBody>
            <a:bodyPr wrap="square" rtlCol="0" anchor="ctr">
              <a:spAutoFit/>
            </a:bodyPr>
            <a:lstStyle/>
            <a:p>
              <a:pPr algn="ctr"/>
              <a:r>
                <a:rPr lang="ja-JP" altLang="en-US"/>
                <a:t>お問い合わせ</a:t>
              </a:r>
              <a:endParaRPr kumimoji="1" lang="ja-JP" altLang="en-US"/>
            </a:p>
          </p:txBody>
        </p:sp>
        <p:sp>
          <p:nvSpPr>
            <p:cNvPr id="42" name="正方形/長方形 41">
              <a:extLst>
                <a:ext uri="{FF2B5EF4-FFF2-40B4-BE49-F238E27FC236}">
                  <a16:creationId xmlns:a16="http://schemas.microsoft.com/office/drawing/2014/main" id="{211176C5-ABCA-7349-1F78-C6C110E074C7}"/>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01425A0D-FC3D-E8F5-CE03-E5AA4A5A5FAC}"/>
              </a:ext>
            </a:extLst>
          </p:cNvPr>
          <p:cNvGrpSpPr/>
          <p:nvPr/>
        </p:nvGrpSpPr>
        <p:grpSpPr>
          <a:xfrm>
            <a:off x="4080295" y="638335"/>
            <a:ext cx="1752600" cy="526212"/>
            <a:chOff x="7113917" y="2760"/>
            <a:chExt cx="1752600" cy="526212"/>
          </a:xfrm>
        </p:grpSpPr>
        <p:sp>
          <p:nvSpPr>
            <p:cNvPr id="44" name="テキスト ボックス 43">
              <a:extLst>
                <a:ext uri="{FF2B5EF4-FFF2-40B4-BE49-F238E27FC236}">
                  <a16:creationId xmlns:a16="http://schemas.microsoft.com/office/drawing/2014/main" id="{FCC2308C-D914-5967-4295-F0D0C4337089}"/>
                </a:ext>
              </a:extLst>
            </p:cNvPr>
            <p:cNvSpPr txBox="1"/>
            <p:nvPr/>
          </p:nvSpPr>
          <p:spPr>
            <a:xfrm>
              <a:off x="7113917" y="51969"/>
              <a:ext cx="1692215" cy="369332"/>
            </a:xfrm>
            <a:prstGeom prst="rect">
              <a:avLst/>
            </a:prstGeom>
            <a:noFill/>
          </p:spPr>
          <p:txBody>
            <a:bodyPr wrap="square" rtlCol="0" anchor="ctr">
              <a:spAutoFit/>
            </a:bodyPr>
            <a:lstStyle/>
            <a:p>
              <a:pPr algn="ctr"/>
              <a:r>
                <a:rPr kumimoji="1" lang="ja-JP" altLang="en-US"/>
                <a:t>ご利用規約</a:t>
              </a:r>
            </a:p>
          </p:txBody>
        </p:sp>
        <p:sp>
          <p:nvSpPr>
            <p:cNvPr id="45" name="正方形/長方形 44">
              <a:extLst>
                <a:ext uri="{FF2B5EF4-FFF2-40B4-BE49-F238E27FC236}">
                  <a16:creationId xmlns:a16="http://schemas.microsoft.com/office/drawing/2014/main" id="{86F0AE5C-DC46-64F5-55AB-2023B8C63359}"/>
                </a:ext>
              </a:extLst>
            </p:cNvPr>
            <p:cNvSpPr/>
            <p:nvPr/>
          </p:nvSpPr>
          <p:spPr>
            <a:xfrm>
              <a:off x="7174302" y="2760"/>
              <a:ext cx="1692215" cy="52621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6" name="テキスト ボックス 45">
            <a:extLst>
              <a:ext uri="{FF2B5EF4-FFF2-40B4-BE49-F238E27FC236}">
                <a16:creationId xmlns:a16="http://schemas.microsoft.com/office/drawing/2014/main" id="{B02EB508-D119-8612-036E-247AB8897C5E}"/>
              </a:ext>
            </a:extLst>
          </p:cNvPr>
          <p:cNvSpPr txBox="1"/>
          <p:nvPr/>
        </p:nvSpPr>
        <p:spPr>
          <a:xfrm>
            <a:off x="8672271" y="704767"/>
            <a:ext cx="2681530" cy="369332"/>
          </a:xfrm>
          <a:prstGeom prst="rect">
            <a:avLst/>
          </a:prstGeom>
          <a:noFill/>
        </p:spPr>
        <p:txBody>
          <a:bodyPr wrap="square" rtlCol="0" anchor="ctr">
            <a:spAutoFit/>
          </a:bodyPr>
          <a:lstStyle/>
          <a:p>
            <a:pPr algn="ctr"/>
            <a:r>
              <a:rPr kumimoji="1" lang="ja-JP" altLang="en-US"/>
              <a:t>カート　</a:t>
            </a:r>
            <a:r>
              <a:rPr lang="ja-JP" altLang="en-US"/>
              <a:t>カート内個数</a:t>
            </a:r>
            <a:endParaRPr kumimoji="1" lang="ja-JP" altLang="en-US" sz="600"/>
          </a:p>
        </p:txBody>
      </p:sp>
      <p:sp>
        <p:nvSpPr>
          <p:cNvPr id="3" name="TextBox 2">
            <a:extLst>
              <a:ext uri="{FF2B5EF4-FFF2-40B4-BE49-F238E27FC236}">
                <a16:creationId xmlns:a16="http://schemas.microsoft.com/office/drawing/2014/main" id="{3427DEDD-ED51-2BA5-2255-4D763FE836BE}"/>
              </a:ext>
            </a:extLst>
          </p:cNvPr>
          <p:cNvSpPr txBox="1"/>
          <p:nvPr/>
        </p:nvSpPr>
        <p:spPr>
          <a:xfrm>
            <a:off x="502170" y="1538990"/>
            <a:ext cx="1111270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b="1"/>
              <a:t>特定商取引法に基づく表記</a:t>
            </a:r>
            <a:endParaRPr lang="en-US" altLang="ja-JP" b="1"/>
          </a:p>
          <a:p>
            <a:r>
              <a:rPr lang="ja-JP" altLang="en-US">
                <a:ea typeface="游ゴシック"/>
              </a:rPr>
              <a:t>本ページは、特定商取引法（特商法）第</a:t>
            </a:r>
            <a:r>
              <a:rPr lang="en-US"/>
              <a:t>11</a:t>
            </a:r>
            <a:r>
              <a:rPr lang="ja-JP" altLang="en-US">
                <a:ea typeface="游ゴシック"/>
              </a:rPr>
              <a:t>条に基づき、当社が運営する</a:t>
            </a:r>
            <a:r>
              <a:rPr lang="en-US"/>
              <a:t>EC</a:t>
            </a:r>
            <a:r>
              <a:rPr lang="ja-JP" altLang="en-US">
                <a:ea typeface="游ゴシック"/>
              </a:rPr>
              <a:t>サイトに関する情報を表示するものです。</a:t>
            </a:r>
            <a:endParaRPr lang="en-US" altLang="ja-JP">
              <a:ea typeface="游ゴシック"/>
            </a:endParaRPr>
          </a:p>
          <a:p>
            <a:endParaRPr lang="ja-JP" altLang="en-US">
              <a:ea typeface="游ゴシック"/>
            </a:endParaRPr>
          </a:p>
          <a:p>
            <a:r>
              <a:rPr lang="ja-JP" altLang="en-US" b="1"/>
              <a:t>販売事業者の名称</a:t>
            </a:r>
            <a:endParaRPr lang="en-US" altLang="ja-JP" b="1"/>
          </a:p>
          <a:p>
            <a:r>
              <a:rPr lang="ja-JP" altLang="en-US"/>
              <a:t>株式会社〇〇〇〇</a:t>
            </a:r>
          </a:p>
          <a:p>
            <a:endParaRPr lang="ja-JP" altLang="en-US">
              <a:ea typeface="游ゴシック"/>
            </a:endParaRPr>
          </a:p>
          <a:p>
            <a:r>
              <a:rPr lang="ja-JP" altLang="en-US" b="1">
                <a:ea typeface="游ゴシック"/>
              </a:rPr>
              <a:t>運営責任者</a:t>
            </a:r>
          </a:p>
          <a:p>
            <a:r>
              <a:rPr lang="ja-JP" altLang="en-US">
                <a:ea typeface="游ゴシック"/>
              </a:rPr>
              <a:t>xxxx</a:t>
            </a:r>
          </a:p>
          <a:p>
            <a:endParaRPr lang="ja-JP" altLang="en-US" b="1">
              <a:ea typeface="游ゴシック"/>
            </a:endParaRPr>
          </a:p>
          <a:p>
            <a:r>
              <a:rPr lang="ja-JP" altLang="en-US" b="1">
                <a:ea typeface="游ゴシック"/>
              </a:rPr>
              <a:t>所在地</a:t>
            </a:r>
          </a:p>
          <a:p>
            <a:r>
              <a:rPr lang="ja-JP" altLang="en-US">
                <a:ea typeface="游ゴシック"/>
              </a:rPr>
              <a:t>〒xxx-xxxx</a:t>
            </a:r>
          </a:p>
          <a:p>
            <a:r>
              <a:rPr lang="ja-JP" altLang="en-US">
                <a:ea typeface="游ゴシック"/>
              </a:rPr>
              <a:t>xxxxxxxxxxxxxxxxxxxxxxxxxxxxxxxxxxxxxxx</a:t>
            </a:r>
          </a:p>
          <a:p>
            <a:endParaRPr lang="ja-JP" altLang="en-US">
              <a:ea typeface="游ゴシック"/>
            </a:endParaRPr>
          </a:p>
          <a:p>
            <a:endParaRPr lang="ja-JP" altLang="en-US" b="1">
              <a:ea typeface="游ゴシック"/>
            </a:endParaRPr>
          </a:p>
          <a:p>
            <a:r>
              <a:rPr lang="ja-JP" altLang="en-US" b="1">
                <a:ea typeface="游ゴシック"/>
              </a:rPr>
              <a:t>電話番号</a:t>
            </a:r>
          </a:p>
          <a:p>
            <a:r>
              <a:rPr lang="ja-JP" altLang="en-US">
                <a:ea typeface="游ゴシック"/>
              </a:rPr>
              <a:t>xxx-xxxx-xxxx</a:t>
            </a:r>
          </a:p>
        </p:txBody>
      </p:sp>
    </p:spTree>
    <p:extLst>
      <p:ext uri="{BB962C8B-B14F-4D97-AF65-F5344CB8AC3E}">
        <p14:creationId xmlns:p14="http://schemas.microsoft.com/office/powerpoint/2010/main" val="167151002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ワイヤーフレーム</Template>
  <TotalTime>1</TotalTime>
  <Words>2097</Words>
  <Application>Microsoft Office PowerPoint</Application>
  <PresentationFormat>ワイド画面</PresentationFormat>
  <Paragraphs>513</Paragraphs>
  <Slides>26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26</vt:i4>
      </vt:variant>
    </vt:vector>
  </HeadingPairs>
  <TitlesOfParts>
    <vt:vector size="32" baseType="lpstr">
      <vt:lpstr>等线</vt:lpstr>
      <vt:lpstr>游ゴシック</vt:lpstr>
      <vt:lpstr>游ゴシック Light</vt:lpstr>
      <vt:lpstr>Arial</vt:lpstr>
      <vt:lpstr>Calibri</vt:lpstr>
      <vt:lpstr>Office テーマ</vt:lpstr>
      <vt:lpstr>画面設計_ワイヤーフレーム_トップページ</vt:lpstr>
      <vt:lpstr>画面設計_ワイヤーフレーム_商品一覧画面</vt:lpstr>
      <vt:lpstr>画面設計_ワイヤーフレーム_商品詳細画面</vt:lpstr>
      <vt:lpstr>画面設計_ワイヤーフレーム_カートページ</vt:lpstr>
      <vt:lpstr>画面設計_ワイヤーフレーム_購入手続き画面</vt:lpstr>
      <vt:lpstr>画面設計_ワイヤーフレーム_注文確認画面</vt:lpstr>
      <vt:lpstr>画面設計_ワイヤーフレーム_購入完了画面</vt:lpstr>
      <vt:lpstr>画面設計_ワイヤーフレーム_利用規約画面</vt:lpstr>
      <vt:lpstr>画面設計_ワイヤーフレーム_特商法画面</vt:lpstr>
      <vt:lpstr>画面設計_ワイヤーフレーム_プライバシーポリシー</vt:lpstr>
      <vt:lpstr>画面設計_ワイヤーフレーム_エラーページ</vt:lpstr>
      <vt:lpstr>画面設計_ワイヤーフレーム_ヘルプページ</vt:lpstr>
      <vt:lpstr>画面設計_ワイヤーフレーム_お問い合わせページ</vt:lpstr>
      <vt:lpstr>画面設計_ワイヤーフレーム_管理者ログイン</vt:lpstr>
      <vt:lpstr>画面設計_ワイヤーフレーム_管理者ダッシュボード</vt:lpstr>
      <vt:lpstr>画面設計_ワイヤーフレーム_商品一覧・検索画面</vt:lpstr>
      <vt:lpstr>画面設計_ワイヤーフレーム_商品登録/編集画面</vt:lpstr>
      <vt:lpstr>画面設計_ワイヤーフレーム_商品カテゴリ管理画面</vt:lpstr>
      <vt:lpstr>画面設計_ワイヤーフレーム_注文管理画面</vt:lpstr>
      <vt:lpstr>画面設計_ワイヤーフレーム_在庫管理画面</vt:lpstr>
      <vt:lpstr>画面設計_ワイヤーフレーム_配送・送料設定画面</vt:lpstr>
      <vt:lpstr>画面設計_ワイヤーフレーム_サイト情報・法廷情報編集画面</vt:lpstr>
      <vt:lpstr>画面設計_ワイヤーフレーム_CSVインポート/エクスポート画面</vt:lpstr>
      <vt:lpstr>画面設計_ワイヤーフレーム_お問い合わせ管理画面</vt:lpstr>
      <vt:lpstr>画面設計_ワイヤーフレーム_管理者設定画面</vt:lpstr>
      <vt:lpstr>画面設計_ワイヤーフレーム_エラーログ/障害通知履歴画面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NISHIJIMA Yuki(西嶋 優輝)</dc:creator>
  <cp:lastModifiedBy>NISHIJIMA Yuki(西嶋 優輝)</cp:lastModifiedBy>
  <cp:revision>1</cp:revision>
  <dcterms:created xsi:type="dcterms:W3CDTF">2025-07-02T10:27:21Z</dcterms:created>
  <dcterms:modified xsi:type="dcterms:W3CDTF">2025-07-02T10:28:27Z</dcterms:modified>
</cp:coreProperties>
</file>