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413" y="292227"/>
            <a:ext cx="3039745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5380">
              <a:lnSpc>
                <a:spcPct val="135000"/>
              </a:lnSpc>
              <a:spcBef>
                <a:spcPts val="100"/>
              </a:spcBef>
            </a:pPr>
            <a:r>
              <a:rPr dirty="0" sz="1400" spc="-5">
                <a:latin typeface="DejaVu Sans Condensed"/>
                <a:cs typeface="DejaVu Sans Condensed"/>
              </a:rPr>
              <a:t>Anglais </a:t>
            </a:r>
            <a:r>
              <a:rPr dirty="0" sz="1400">
                <a:latin typeface="DejaVu Sans Condensed"/>
                <a:cs typeface="DejaVu Sans Condensed"/>
              </a:rPr>
              <a:t>: Hello World  </a:t>
            </a:r>
            <a:r>
              <a:rPr dirty="0" sz="1400" spc="-5">
                <a:latin typeface="DejaVu Sans Condensed"/>
                <a:cs typeface="DejaVu Sans Condensed"/>
              </a:rPr>
              <a:t>Grec </a:t>
            </a:r>
            <a:r>
              <a:rPr dirty="0" sz="1400">
                <a:latin typeface="DejaVu Sans Condensed"/>
                <a:cs typeface="DejaVu Sans Condensed"/>
              </a:rPr>
              <a:t>: Γειά </a:t>
            </a:r>
            <a:r>
              <a:rPr dirty="0" sz="1400" spc="-5">
                <a:latin typeface="DejaVu Sans Condensed"/>
                <a:cs typeface="DejaVu Sans Condensed"/>
              </a:rPr>
              <a:t>σου κόσμος  Polonais </a:t>
            </a:r>
            <a:r>
              <a:rPr dirty="0" sz="1400">
                <a:latin typeface="DejaVu Sans Condensed"/>
                <a:cs typeface="DejaVu Sans Condensed"/>
              </a:rPr>
              <a:t>: Witaj świecie  </a:t>
            </a:r>
            <a:r>
              <a:rPr dirty="0" sz="1400" spc="-5">
                <a:latin typeface="DejaVu Sans Condensed"/>
                <a:cs typeface="DejaVu Sans Condensed"/>
              </a:rPr>
              <a:t>Portuguais </a:t>
            </a:r>
            <a:r>
              <a:rPr dirty="0" sz="1400">
                <a:latin typeface="DejaVu Sans Condensed"/>
                <a:cs typeface="DejaVu Sans Condensed"/>
              </a:rPr>
              <a:t>: Olá</a:t>
            </a:r>
            <a:r>
              <a:rPr dirty="0" sz="1400" spc="-95">
                <a:latin typeface="DejaVu Sans Condensed"/>
                <a:cs typeface="DejaVu Sans Condensed"/>
              </a:rPr>
              <a:t> </a:t>
            </a:r>
            <a:r>
              <a:rPr dirty="0" sz="1400" spc="-5">
                <a:latin typeface="DejaVu Sans Condensed"/>
                <a:cs typeface="DejaVu Sans Condensed"/>
              </a:rPr>
              <a:t>mundo</a:t>
            </a:r>
            <a:endParaRPr sz="1400">
              <a:latin typeface="DejaVu Sans Condensed"/>
              <a:cs typeface="DejaVu Sans Condensed"/>
            </a:endParaRPr>
          </a:p>
          <a:p>
            <a:pPr marL="12700" marR="605155">
              <a:lnSpc>
                <a:spcPct val="134900"/>
              </a:lnSpc>
            </a:pPr>
            <a:r>
              <a:rPr dirty="0" sz="1400">
                <a:latin typeface="DejaVu Sans Condensed"/>
                <a:cs typeface="DejaVu Sans Condensed"/>
              </a:rPr>
              <a:t>Russe : Здравствулте мир  </a:t>
            </a:r>
            <a:r>
              <a:rPr dirty="0" sz="1400" spc="-5">
                <a:latin typeface="DejaVu Sans Condensed"/>
                <a:cs typeface="DejaVu Sans Condensed"/>
              </a:rPr>
              <a:t>Vietnamien </a:t>
            </a:r>
            <a:r>
              <a:rPr dirty="0" sz="1400">
                <a:latin typeface="DejaVu Sans Condensed"/>
                <a:cs typeface="DejaVu Sans Condensed"/>
              </a:rPr>
              <a:t>: </a:t>
            </a:r>
            <a:r>
              <a:rPr dirty="0" sz="1400" spc="-5">
                <a:latin typeface="DejaVu Sans Condensed"/>
                <a:cs typeface="DejaVu Sans Condensed"/>
              </a:rPr>
              <a:t>Xin </a:t>
            </a:r>
            <a:r>
              <a:rPr dirty="0" sz="1400">
                <a:latin typeface="DejaVu Sans Condensed"/>
                <a:cs typeface="DejaVu Sans Condensed"/>
              </a:rPr>
              <a:t>chào thế</a:t>
            </a:r>
            <a:r>
              <a:rPr dirty="0" sz="1400" spc="-95">
                <a:latin typeface="DejaVu Sans Condensed"/>
                <a:cs typeface="DejaVu Sans Condensed"/>
              </a:rPr>
              <a:t> </a:t>
            </a:r>
            <a:r>
              <a:rPr dirty="0" sz="1400" spc="-5">
                <a:latin typeface="DejaVu Sans Condensed"/>
                <a:cs typeface="DejaVu Sans Condensed"/>
              </a:rPr>
              <a:t>giới</a:t>
            </a:r>
            <a:endParaRPr sz="1400">
              <a:latin typeface="DejaVu Sans Condensed"/>
              <a:cs typeface="DejaVu Sans Condensed"/>
            </a:endParaRPr>
          </a:p>
          <a:p>
            <a:pPr>
              <a:lnSpc>
                <a:spcPct val="100000"/>
              </a:lnSpc>
            </a:pPr>
            <a:endParaRPr sz="16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400">
                <a:latin typeface="Arial"/>
                <a:cs typeface="Arial"/>
              </a:rPr>
              <a:t>The file size of this PDF is only 13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KB.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2022-11-05T02:35:48Z</dcterms:created>
  <dcterms:modified xsi:type="dcterms:W3CDTF">2022-11-05T02:35:48Z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2018-03-19T00:00:00Z</vt:filetime>
  </property>
  <property fmtid="{D5CDD505-2E9C-101B-9397-08002B2CF9AE}" pid="3" name="LastSaved">
    <vt:filetime>2022-11-05T00:00:00Z</vt:filetime>
  </property>
</Properties>
</file>