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Aoibhe Turner-Heaney</a:t>
            </a:r>
          </a:p>
        </p:txBody>
      </p:sp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description of the chosen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966D-EBA1-8709-7FDC-CA40050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 or cons of the design; alternate approaches that could be taken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164020" y="3851918"/>
            <a:ext cx="1087821" cy="11027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F9A26-053E-8A23-3C2C-CA06F7594C87}"/>
              </a:ext>
            </a:extLst>
          </p:cNvPr>
          <p:cNvSpPr/>
          <p:nvPr/>
        </p:nvSpPr>
        <p:spPr>
          <a:xfrm>
            <a:off x="2635469" y="3238637"/>
            <a:ext cx="1321676" cy="23293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D9D36-E210-E773-26CB-A03DE48EE01E}"/>
              </a:ext>
            </a:extLst>
          </p:cNvPr>
          <p:cNvSpPr/>
          <p:nvPr/>
        </p:nvSpPr>
        <p:spPr>
          <a:xfrm>
            <a:off x="4340773" y="3238636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46BCA-FDC5-771B-AFCE-5017843BBBD2}"/>
              </a:ext>
            </a:extLst>
          </p:cNvPr>
          <p:cNvSpPr/>
          <p:nvPr/>
        </p:nvSpPr>
        <p:spPr>
          <a:xfrm>
            <a:off x="6023741" y="3238636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FAFF4-93DF-FDEA-A87E-864E5B691158}"/>
              </a:ext>
            </a:extLst>
          </p:cNvPr>
          <p:cNvSpPr/>
          <p:nvPr/>
        </p:nvSpPr>
        <p:spPr>
          <a:xfrm>
            <a:off x="7706709" y="3241400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16F19-E1D3-2318-56F4-9932CE8F8206}"/>
              </a:ext>
            </a:extLst>
          </p:cNvPr>
          <p:cNvSpPr/>
          <p:nvPr/>
        </p:nvSpPr>
        <p:spPr>
          <a:xfrm>
            <a:off x="9412013" y="38519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1903E-C638-D90C-9A2C-0D3EA664DE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1841" y="4403314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CCDA1-1B79-DF4F-86A7-2E4BFA9B474B}"/>
              </a:ext>
            </a:extLst>
          </p:cNvPr>
          <p:cNvCxnSpPr/>
          <p:nvPr/>
        </p:nvCxnSpPr>
        <p:spPr>
          <a:xfrm>
            <a:off x="3979481" y="4403313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D1FE5-E2E9-DA92-6747-0747C30C296B}"/>
              </a:ext>
            </a:extLst>
          </p:cNvPr>
          <p:cNvCxnSpPr/>
          <p:nvPr/>
        </p:nvCxnSpPr>
        <p:spPr>
          <a:xfrm>
            <a:off x="5662449" y="44033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44680-F313-3933-5086-13335D4C08ED}"/>
              </a:ext>
            </a:extLst>
          </p:cNvPr>
          <p:cNvCxnSpPr/>
          <p:nvPr/>
        </p:nvCxnSpPr>
        <p:spPr>
          <a:xfrm>
            <a:off x="7362495" y="44033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CCBAC-2A5B-3BEB-E330-647B057A567B}"/>
              </a:ext>
            </a:extLst>
          </p:cNvPr>
          <p:cNvCxnSpPr/>
          <p:nvPr/>
        </p:nvCxnSpPr>
        <p:spPr>
          <a:xfrm>
            <a:off x="9045467" y="44033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results – respiration trace or other analyses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4EE0B-B554-212B-E8A9-F6F97FAC1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0" y="1690688"/>
            <a:ext cx="3108798" cy="491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EB610D-2764-B253-1050-AF86DB5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98" y="1062170"/>
            <a:ext cx="7658741" cy="376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AAF7C3-A0B2-6015-91A1-9DBAFBD39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4124528" y="4829160"/>
            <a:ext cx="3658550" cy="17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36895E1-3DDB-D479-BD7A-D2DF2CD24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8113818" y="4850515"/>
            <a:ext cx="3533572" cy="17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693D-261B-288B-48F9-F9E04708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Challenge Algorithm Development, ResMed Sensor Technologies</vt:lpstr>
      <vt:lpstr>A description of the chosen design</vt:lpstr>
      <vt:lpstr>Sample results – respiration trace or other analyses</vt:lpstr>
      <vt:lpstr>Challenges encountered and solution(s) identified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1</cp:revision>
  <dcterms:created xsi:type="dcterms:W3CDTF">2023-02-21T18:43:16Z</dcterms:created>
  <dcterms:modified xsi:type="dcterms:W3CDTF">2023-02-21T18:56:05Z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