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6" d="100"/>
          <a:sy n="106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36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73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30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15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74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94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08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88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56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719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64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8E3E-C572-8543-B9EA-F5FCB959E8BC}" type="datetimeFigureOut">
              <a:rPr lang="en-JP" smtClean="0"/>
              <a:t>2022/01/23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B1E7-C82B-B04C-830D-23DFF4BB7FF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446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5A79DA-C26C-AC4C-BAF9-35275B0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6" y="2007968"/>
            <a:ext cx="2397292" cy="2383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FECE76-3B94-8C40-A02A-EBF7ACAF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6" y="228600"/>
            <a:ext cx="6918158" cy="1752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3122C7-15BB-1F4E-A090-DF5777BD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729">
            <a:off x="242639" y="4654833"/>
            <a:ext cx="4800600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25E426-BF4D-DA4D-B283-9DB829D9F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099" y="1981200"/>
            <a:ext cx="2021951" cy="204193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515A9BA-C907-E642-B082-9555C151F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449">
            <a:off x="5525648" y="4134119"/>
            <a:ext cx="3344779" cy="5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4AD751A-A88E-C742-9936-8AEDCD47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9" y="5899004"/>
            <a:ext cx="9460832" cy="4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Game controller with solid fill">
            <a:extLst>
              <a:ext uri="{FF2B5EF4-FFF2-40B4-BE49-F238E27FC236}">
                <a16:creationId xmlns:a16="http://schemas.microsoft.com/office/drawing/2014/main" id="{0B02BCE2-9D0F-D84B-89FD-6C986F337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9790" y="24033"/>
            <a:ext cx="1986214" cy="19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8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ナカムラ ソウ</dc:creator>
  <cp:lastModifiedBy>ナカムラ ソウ</cp:lastModifiedBy>
  <cp:revision>1</cp:revision>
  <dcterms:created xsi:type="dcterms:W3CDTF">2022-01-22T18:52:42Z</dcterms:created>
  <dcterms:modified xsi:type="dcterms:W3CDTF">2022-01-22T19:04:21Z</dcterms:modified>
</cp:coreProperties>
</file>