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9" d="100"/>
          <a:sy n="19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85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7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3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946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6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9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5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8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2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90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FCED-0A54-4B09-BD5A-AB721EF1262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9DF7-12D9-499E-A839-87008149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4B3C-D291-49EB-BB43-2C042EE87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09310"/>
          </a:xfrm>
        </p:spPr>
        <p:txBody>
          <a:bodyPr>
            <a:normAutofit fontScale="90000"/>
          </a:bodyPr>
          <a:lstStyle/>
          <a:p>
            <a:r>
              <a:rPr lang="en-GB" dirty="0"/>
              <a:t>Neural Networks &amp; Biometrics as an advanced form of authentication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289B2-8D3D-4953-9F37-89F0249C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Aoife Sayers</a:t>
            </a:r>
          </a:p>
          <a:p>
            <a:r>
              <a:rPr lang="en-GB" dirty="0"/>
              <a:t>Computing with Multimedia</a:t>
            </a:r>
          </a:p>
        </p:txBody>
      </p:sp>
    </p:spTree>
    <p:extLst>
      <p:ext uri="{BB962C8B-B14F-4D97-AF65-F5344CB8AC3E}">
        <p14:creationId xmlns:p14="http://schemas.microsoft.com/office/powerpoint/2010/main" val="363276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538-AA8E-4403-8A21-822B070B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Areas Researched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1D5-306B-4AAC-B92E-BE910C82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Artificial Neural Networks</a:t>
            </a:r>
          </a:p>
          <a:p>
            <a:pPr lvl="1"/>
            <a:r>
              <a:rPr lang="en-GB" dirty="0"/>
              <a:t>Convolutional Neural Networks</a:t>
            </a:r>
          </a:p>
          <a:p>
            <a:r>
              <a:rPr lang="en-GB" dirty="0"/>
              <a:t>Biometrics</a:t>
            </a:r>
          </a:p>
          <a:p>
            <a:r>
              <a:rPr lang="en-GB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600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FA68-F17C-42D5-B632-A9532749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BAF2-7D41-4145-8818-C9FAF7AD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Develop a Convolutional Neural Network in </a:t>
            </a:r>
            <a:r>
              <a:rPr lang="en-GB" dirty="0" err="1"/>
              <a:t>Tensorflow</a:t>
            </a:r>
            <a:r>
              <a:rPr lang="en-GB" dirty="0"/>
              <a:t> (Python)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Integrate a fingerprint Dataset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Train and the Neural Network to high level of accuracy for authentication</a:t>
            </a:r>
          </a:p>
          <a:p>
            <a:pPr marL="0" indent="0">
              <a:buNone/>
            </a:pPr>
            <a:r>
              <a:rPr lang="en-GB" dirty="0"/>
              <a:t>Test the Neural Network with a random dataset image and an image outside of the dataset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Optimisation of Neural Network using different activation functions and learning rules</a:t>
            </a:r>
          </a:p>
        </p:txBody>
      </p:sp>
    </p:spTree>
    <p:extLst>
      <p:ext uri="{BB962C8B-B14F-4D97-AF65-F5344CB8AC3E}">
        <p14:creationId xmlns:p14="http://schemas.microsoft.com/office/powerpoint/2010/main" val="129584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D578-4BE9-4E5B-8378-55FC63B4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A9AC-9CD6-4A78-BC45-863E351D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biometrics – keystrokes etc</a:t>
            </a:r>
          </a:p>
          <a:p>
            <a:r>
              <a:rPr lang="en-GB" dirty="0"/>
              <a:t>Database of users and fingerprints</a:t>
            </a:r>
          </a:p>
          <a:p>
            <a:r>
              <a:rPr lang="en-GB" dirty="0"/>
              <a:t> Secure storage of biometric data</a:t>
            </a:r>
          </a:p>
          <a:p>
            <a:r>
              <a:rPr lang="en-GB" dirty="0"/>
              <a:t>Fingerprint comparison algorithms vs Neural Network Accuracy</a:t>
            </a:r>
          </a:p>
          <a:p>
            <a:r>
              <a:rPr lang="en-GB" dirty="0"/>
              <a:t>Integrate hardware scanner</a:t>
            </a:r>
          </a:p>
        </p:txBody>
      </p:sp>
    </p:spTree>
    <p:extLst>
      <p:ext uri="{BB962C8B-B14F-4D97-AF65-F5344CB8AC3E}">
        <p14:creationId xmlns:p14="http://schemas.microsoft.com/office/powerpoint/2010/main" val="256214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8D51-5A07-4564-A097-9857F686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EE9C-3093-419C-B8C5-0934114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 err="1"/>
              <a:t>Tensorflow</a:t>
            </a:r>
            <a:endParaRPr lang="en-GB" dirty="0"/>
          </a:p>
          <a:p>
            <a:r>
              <a:rPr lang="en-GB" dirty="0"/>
              <a:t>IDE – </a:t>
            </a:r>
            <a:r>
              <a:rPr lang="en-GB" dirty="0" err="1"/>
              <a:t>Pycharm</a:t>
            </a:r>
            <a:endParaRPr lang="en-GB" dirty="0"/>
          </a:p>
          <a:p>
            <a:r>
              <a:rPr lang="en-GB" dirty="0"/>
              <a:t>Git &amp; </a:t>
            </a:r>
            <a:r>
              <a:rPr lang="en-GB" dirty="0" err="1"/>
              <a:t>Github</a:t>
            </a:r>
            <a:r>
              <a:rPr lang="en-GB" dirty="0"/>
              <a:t> –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05117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7AEB-1623-4DD0-8F28-43E2981D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5F20-1842-464D-81A8-FF7FD279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and train a convolutional neural network with </a:t>
            </a:r>
            <a:r>
              <a:rPr lang="en-GB" dirty="0" err="1"/>
              <a:t>TensorFlow</a:t>
            </a:r>
            <a:r>
              <a:rPr lang="en-GB" dirty="0"/>
              <a:t> using the MNIST database of handwritten digits</a:t>
            </a:r>
          </a:p>
        </p:txBody>
      </p:sp>
    </p:spTree>
    <p:extLst>
      <p:ext uri="{BB962C8B-B14F-4D97-AF65-F5344CB8AC3E}">
        <p14:creationId xmlns:p14="http://schemas.microsoft.com/office/powerpoint/2010/main" val="41239018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137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Neural Networks &amp; Biometrics as an advanced form of authentication </vt:lpstr>
      <vt:lpstr>Areas Researched</vt:lpstr>
      <vt:lpstr>Implementation Plan</vt:lpstr>
      <vt:lpstr>Possible Extensions</vt:lpstr>
      <vt:lpstr>Technologies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&amp; Biometrics as an advanced form of authentication</dc:title>
  <dc:creator>Aoife Sayers</dc:creator>
  <cp:lastModifiedBy>Aoife Sayers</cp:lastModifiedBy>
  <cp:revision>4</cp:revision>
  <dcterms:created xsi:type="dcterms:W3CDTF">2017-12-13T01:39:32Z</dcterms:created>
  <dcterms:modified xsi:type="dcterms:W3CDTF">2017-12-13T02:04:38Z</dcterms:modified>
</cp:coreProperties>
</file>