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急性缺血性脑卒中患者一年内继发性癫痫的预测模型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文献结构内容总结（基于eLife 2024年研究）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📖 引言（Introduction）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PSE为AIS常见并发症，影响生活质量和预后</a:t>
            </a:r>
          </a:p>
          <a:p>
            <a:r>
              <a:t>• 半数PSE在卒中一年内发生</a:t>
            </a:r>
          </a:p>
          <a:p>
            <a:r>
              <a:t>• 目标：构建具高性能与可解释性的预测模型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🧪 研究数据与方法（Methods）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数据来源：重庆四家医院（2017–2022），样本量21,459</a:t>
            </a:r>
          </a:p>
          <a:p>
            <a:r>
              <a:t>• 模型方法：LASSO + 9种机器学习模型（RF、XGBoost等）</a:t>
            </a:r>
          </a:p>
          <a:p>
            <a:r>
              <a:t>• 缺失值填补：随机森林法，处理SMOTEENN不平衡</a:t>
            </a:r>
          </a:p>
          <a:p>
            <a:r>
              <a:t>• 模型解释：SHAP算法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🔎 研究结果（Results）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高危因素：WBC、D-二聚体、乳酸、AST、CRP、NIHSS评分等</a:t>
            </a:r>
          </a:p>
          <a:p>
            <a:r>
              <a:t>• RF模型表现最优：AUC达0.99，外部验证敏感度0.91</a:t>
            </a:r>
          </a:p>
          <a:p>
            <a:r>
              <a:t>• SHAP分析揭示特征影响方向与强度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📊 SHAP风险因子解释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最强预测因子：WBC &gt; NIHSS &gt; D-二聚体 &gt; AST</a:t>
            </a:r>
          </a:p>
          <a:p>
            <a:r>
              <a:t>• 女性、高NIHSS、低APTT等与PSE正相关</a:t>
            </a:r>
          </a:p>
          <a:p>
            <a:r>
              <a:t>• 可视化决策路径提升模型透明度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💬 讨论（Discussion）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树模型优于传统统计方法，具可解释性</a:t>
            </a:r>
          </a:p>
          <a:p>
            <a:r>
              <a:t>• 与既往研究一致但在性别/年龄方面存在争议</a:t>
            </a:r>
          </a:p>
          <a:p>
            <a:r>
              <a:t>• 局限性：地区性样本、回顾性偏倚、部分指标缺失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✅ 结论与意义（Conclusion）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成功构建高性能机器学习模型预测AIS后PSE风险</a:t>
            </a:r>
          </a:p>
          <a:p>
            <a:r>
              <a:t>• 为临床早期识别高风险患者提供工具</a:t>
            </a:r>
          </a:p>
          <a:p>
            <a:r>
              <a:t>• 建议未来开展前瞻性多中心研究进一步优化模型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