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急性缺血性脑卒中患者一年内继发性癫痫的预测模型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基于机器学习的多中心回顾性研究</a:t>
            </a:r>
          </a:p>
          <a:p>
            <a:r>
              <a:t>Liu Jinxin等, eLife,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核心内容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基于21,459名AIS患者数据，构建预测继发性癫痫（PSE）风险的机器学习模型。</a:t>
            </a:r>
          </a:p>
          <a:p>
            <a:r>
              <a:t>树模型（如RF、XGBoost）预测性能卓越，AUC高达0.99，具备良好可解释性（SHAP分析）。</a:t>
            </a:r>
          </a:p>
          <a:p>
            <a:r>
              <a:t>模型支持临床早期识别高风险患者，实现精准干预。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研究背景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缺血性脑卒中是致死与致残主因，PSE常见且影响预后。</a:t>
            </a:r>
          </a:p>
          <a:p>
            <a:r>
              <a:t>PSE多在卒中后一年内发作，占比近50%。</a:t>
            </a:r>
          </a:p>
          <a:p>
            <a:r>
              <a:t>传统统计预测模型有限，需引入机器学习提升性能与解释力。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数据与方法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数据来源：重庆四家医院（2017–2022），共21,459名患者。</a:t>
            </a:r>
          </a:p>
          <a:p>
            <a:r>
              <a:t>模型方法：LASSO变量筛选 + 9种ML模型（RF、XGBoost等）。</a:t>
            </a:r>
          </a:p>
          <a:p>
            <a:r>
              <a:t>处理：SMOTEENN平衡数据，SHAP用于解释模型。</a:t>
            </a:r>
          </a:p>
          <a:p>
            <a:r>
              <a:t>验证：内部测试+外部验证（536人）。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⭐ 关键预测因子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NIHSS评分</a:t>
            </a:r>
          </a:p>
          <a:p>
            <a:r>
              <a:t>- WBC、D-二聚体、乳酸、AST、CRP、CK-MB、HbA1c</a:t>
            </a:r>
          </a:p>
          <a:p>
            <a:r>
              <a:t>- 性别（女性）、年龄、脑区受累、高血压、DVT等并发症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模型性能与研究结果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RF模型AUC最高：0.99，外部验证敏感度0.91，PPV为0.95。</a:t>
            </a:r>
          </a:p>
          <a:p>
            <a:r>
              <a:t>• SHAP分析揭示变量对预测影响的方向与强度。</a:t>
            </a:r>
          </a:p>
          <a:p>
            <a:r>
              <a:t>• 树模型优于传统Logistic回归。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研究意义与局限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意义：提供PSE高风险预测工具，指导临床个体化干预。</a:t>
            </a:r>
          </a:p>
          <a:p>
            <a:r>
              <a:t>⚠️ 局限：单一区域样本、回顾性研究、部分特征缺失。</a:t>
            </a:r>
          </a:p>
          <a:p>
            <a:r>
              <a:t>🔬 建议：多中心、前瞻性研究+加入更多特征。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