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46A36-9C65-0D5A-2032-E2359E061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96079E-6928-9816-C909-557692979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638931-46D8-C64B-6418-15B1E5596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5B84-9332-43FE-AE56-11A90E8035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913D45-EF7F-FF7E-E2A4-BAA246C2E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79D6D1-162E-214A-8B34-E813F2AD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4889-A54F-4EBD-BB9D-70D6FC8B8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11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C3BAB-9D3D-DC4A-7EDB-D54FDFDD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FB0DA7-5106-A552-19FA-887CEA22D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B05D0D-14BC-F4DF-9DA3-B618DF30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5B84-9332-43FE-AE56-11A90E8035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CDB484-D7F7-0F9F-5CB0-6D7956862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3E5D5B-89C0-B58C-D0EB-5A1356C7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4889-A54F-4EBD-BB9D-70D6FC8B8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15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A13AB2-E32E-B4A5-180B-85F95B7A5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93376F-E353-0DAB-14CB-6B0D98976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5E184B-9CD3-6619-7577-AA5F78D49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5B84-9332-43FE-AE56-11A90E8035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ECC05-0BA2-5C3E-3B91-98816C20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A161C7-070D-5259-688A-02069E7A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4889-A54F-4EBD-BB9D-70D6FC8B8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68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10CD2-A35E-C6F0-171A-4D049F1E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579BE1-D064-A4D4-921E-9F5BB1EF2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71180A-D26B-D573-5E6E-820E1E07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5B84-9332-43FE-AE56-11A90E8035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36567-825B-1411-13F1-1289B1C4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A968A4-A2A4-478D-CB76-A7B9AEE5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4889-A54F-4EBD-BB9D-70D6FC8B8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34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03F12-4133-D6FA-9BBE-BA3E7681F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0CB1A3-89CE-3C8B-3B87-98B632FCF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857207-020B-9482-E724-D4E75D5D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5B84-9332-43FE-AE56-11A90E8035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2C47D5-A849-C0FE-4A9C-39CAC61F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0AF123-1B9F-554C-1077-E97C37FE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4889-A54F-4EBD-BB9D-70D6FC8B8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95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406B5-4101-30D9-6701-154D8F2C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A4D59A-673D-15BF-0954-1A006AC45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81C695-DDF9-165C-FF2A-EFFF98DDE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D07844-EA0A-442B-4BA3-B74CF36B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5B84-9332-43FE-AE56-11A90E8035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C45D91-F0A9-B08A-EBF5-C54DE695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9D1D49-F5D4-2E67-2B77-113BB2A5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4889-A54F-4EBD-BB9D-70D6FC8B8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27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AEC0B-F9D2-C65D-1F65-8A1B21B84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614FC2-990E-CE1C-6CB6-F74B5D792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90DAA2-D4D1-4C7F-8619-661E27154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E325ED-2334-299C-59E0-E68EAC313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7D84B5-1327-81A8-2522-383F1E6F5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6D08EA-8C5E-4221-C021-17A6BE02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5B84-9332-43FE-AE56-11A90E8035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177B17-8119-0C1F-0ED4-5719F5AB1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AD7E8F-1E3C-1177-0464-37883C27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4889-A54F-4EBD-BB9D-70D6FC8B8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541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82E38-E047-58D5-B646-BC8126F6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784427-014B-F6AE-2E6C-6EC09493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5B84-9332-43FE-AE56-11A90E8035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DB2457-1955-EE3A-8FD6-0F2277B5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A122BF-A01F-83E6-2360-4B65650C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4889-A54F-4EBD-BB9D-70D6FC8B8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57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9C6724-CF8E-BD63-997F-5376B1378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5B84-9332-43FE-AE56-11A90E8035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88FF44-843D-19F0-A9AE-CD8F710D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430519-1B12-1F0C-D808-8C988DEB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4889-A54F-4EBD-BB9D-70D6FC8B8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32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994D9-0C5B-619D-F5BC-540F368C5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9AA569-B166-8B5D-B478-CF7B6FF3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0BCB5F-462E-F8FB-0B52-0853DD19E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9BFC78-8A8D-15A0-C2BA-8992101C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5B84-9332-43FE-AE56-11A90E8035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CA1FEB-65A1-76C6-D3BC-9E6F2DF3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76BB5C-9279-0F64-9BCF-E4A54201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4889-A54F-4EBD-BB9D-70D6FC8B8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8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38562-86AB-FB82-B176-5894BFC69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66B240-690D-0EC8-33EE-BCF4B79A6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B5AF44-5AD4-A1BB-AEA8-AAD4C4105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75147F-69CC-DF09-A936-C81F0B37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5B84-9332-43FE-AE56-11A90E8035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EDDF13-8581-7DC9-DAC8-0BB1D639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677F2D-54A0-BDB3-E6A0-6396FCDA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4889-A54F-4EBD-BB9D-70D6FC8B8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71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6CCD2C-A366-12A0-18B6-CC65F8EA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15A76F-17E4-F925-E461-719771C19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C1314A-0D4B-CB7D-69F2-2C62424F0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3F5B84-9332-43FE-AE56-11A90E8035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7795C-CB86-E323-A5F9-75A95FCAF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27317D-D7D0-75AA-48C2-35219EAF0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034889-A54F-4EBD-BB9D-70D6FC8B8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11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5AAA2-4F14-6557-EC9A-1E078C68A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C1FDBE-7C5A-A38D-67B7-EFF8D13E8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77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傲 蒋</dc:creator>
  <cp:lastModifiedBy>傲 蒋</cp:lastModifiedBy>
  <cp:revision>1</cp:revision>
  <dcterms:created xsi:type="dcterms:W3CDTF">2024-03-10T12:04:57Z</dcterms:created>
  <dcterms:modified xsi:type="dcterms:W3CDTF">2024-03-10T12:05:19Z</dcterms:modified>
</cp:coreProperties>
</file>