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7" r:id="rId7"/>
    <p:sldId id="258" r:id="rId8"/>
    <p:sldId id="259" r:id="rId9"/>
    <p:sldId id="262" r:id="rId10"/>
    <p:sldId id="282" r:id="rId11"/>
    <p:sldId id="264" r:id="rId12"/>
    <p:sldId id="276" r:id="rId13"/>
    <p:sldId id="275" r:id="rId14"/>
    <p:sldId id="283" r:id="rId15"/>
    <p:sldId id="278" r:id="rId16"/>
    <p:sldId id="284" r:id="rId17"/>
    <p:sldId id="285" r:id="rId18"/>
    <p:sldId id="286" r:id="rId19"/>
    <p:sldId id="263" r:id="rId20"/>
    <p:sldId id="269" r:id="rId21"/>
    <p:sldId id="270" r:id="rId22"/>
    <p:sldId id="274" r:id="rId23"/>
    <p:sldId id="287" r:id="rId24"/>
    <p:sldId id="266" r:id="rId25"/>
    <p:sldId id="281" r:id="rId26"/>
  </p:sldIdLst>
  <p:sldSz cx="12190095" cy="6859270"/>
  <p:notesSz cx="6858000" cy="9144000"/>
  <p:defaultTextStyle>
    <a:defPPr>
      <a:defRPr lang="zh-CN"/>
    </a:defPPr>
    <a:lvl1pPr marL="0" algn="l" defTabSz="967740" rtl="0" eaLnBrk="1" latinLnBrk="0" hangingPunct="1">
      <a:defRPr sz="1900" kern="1200">
        <a:solidFill>
          <a:schemeClr val="tx1"/>
        </a:solidFill>
        <a:latin typeface="+mn-lt"/>
        <a:ea typeface="+mn-ea"/>
        <a:cs typeface="+mn-cs"/>
      </a:defRPr>
    </a:lvl1pPr>
    <a:lvl2pPr marL="483870" algn="l" defTabSz="967740" rtl="0" eaLnBrk="1" latinLnBrk="0" hangingPunct="1">
      <a:defRPr sz="1900" kern="1200">
        <a:solidFill>
          <a:schemeClr val="tx1"/>
        </a:solidFill>
        <a:latin typeface="+mn-lt"/>
        <a:ea typeface="+mn-ea"/>
        <a:cs typeface="+mn-cs"/>
      </a:defRPr>
    </a:lvl2pPr>
    <a:lvl3pPr marL="967740" algn="l" defTabSz="967740" rtl="0" eaLnBrk="1" latinLnBrk="0" hangingPunct="1">
      <a:defRPr sz="1900" kern="1200">
        <a:solidFill>
          <a:schemeClr val="tx1"/>
        </a:solidFill>
        <a:latin typeface="+mn-lt"/>
        <a:ea typeface="+mn-ea"/>
        <a:cs typeface="+mn-cs"/>
      </a:defRPr>
    </a:lvl3pPr>
    <a:lvl4pPr marL="1451610" algn="l" defTabSz="967740" rtl="0" eaLnBrk="1" latinLnBrk="0" hangingPunct="1">
      <a:defRPr sz="1900" kern="1200">
        <a:solidFill>
          <a:schemeClr val="tx1"/>
        </a:solidFill>
        <a:latin typeface="+mn-lt"/>
        <a:ea typeface="+mn-ea"/>
        <a:cs typeface="+mn-cs"/>
      </a:defRPr>
    </a:lvl4pPr>
    <a:lvl5pPr marL="1935480" algn="l" defTabSz="967740" rtl="0" eaLnBrk="1" latinLnBrk="0" hangingPunct="1">
      <a:defRPr sz="1900" kern="1200">
        <a:solidFill>
          <a:schemeClr val="tx1"/>
        </a:solidFill>
        <a:latin typeface="+mn-lt"/>
        <a:ea typeface="+mn-ea"/>
        <a:cs typeface="+mn-cs"/>
      </a:defRPr>
    </a:lvl5pPr>
    <a:lvl6pPr marL="2419350" algn="l" defTabSz="967740" rtl="0" eaLnBrk="1" latinLnBrk="0" hangingPunct="1">
      <a:defRPr sz="1900" kern="1200">
        <a:solidFill>
          <a:schemeClr val="tx1"/>
        </a:solidFill>
        <a:latin typeface="+mn-lt"/>
        <a:ea typeface="+mn-ea"/>
        <a:cs typeface="+mn-cs"/>
      </a:defRPr>
    </a:lvl6pPr>
    <a:lvl7pPr marL="2902585" algn="l" defTabSz="967740" rtl="0" eaLnBrk="1" latinLnBrk="0" hangingPunct="1">
      <a:defRPr sz="1900" kern="1200">
        <a:solidFill>
          <a:schemeClr val="tx1"/>
        </a:solidFill>
        <a:latin typeface="+mn-lt"/>
        <a:ea typeface="+mn-ea"/>
        <a:cs typeface="+mn-cs"/>
      </a:defRPr>
    </a:lvl7pPr>
    <a:lvl8pPr marL="3386455" algn="l" defTabSz="967740" rtl="0" eaLnBrk="1" latinLnBrk="0" hangingPunct="1">
      <a:defRPr sz="1900" kern="1200">
        <a:solidFill>
          <a:schemeClr val="tx1"/>
        </a:solidFill>
        <a:latin typeface="+mn-lt"/>
        <a:ea typeface="+mn-ea"/>
        <a:cs typeface="+mn-cs"/>
      </a:defRPr>
    </a:lvl8pPr>
    <a:lvl9pPr marL="3870325" algn="l" defTabSz="96774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76" y="460"/>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9ADE8-D1DE-4F2E-8A99-B4C39DD943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2689B6-836F-4AF2-8C30-8DD8D5DDE45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67740" rtl="0" eaLnBrk="1" fontAlgn="auto" latinLnBrk="0" hangingPunct="1">
              <a:lnSpc>
                <a:spcPct val="100000"/>
              </a:lnSpc>
              <a:spcBef>
                <a:spcPts val="0"/>
              </a:spcBef>
              <a:spcAft>
                <a:spcPts val="0"/>
              </a:spcAft>
              <a:buClrTx/>
              <a:buSzTx/>
              <a:buFontTx/>
              <a:buNone/>
              <a:defRPr/>
            </a:pPr>
            <a:fld id="{D34C0232-94FA-4EBE-BB9B-79FBE486032D}"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19"/>
            <a:ext cx="10361851" cy="147036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90" cy="1753006"/>
          </a:xfrm>
        </p:spPr>
        <p:txBody>
          <a:bodyPr/>
          <a:lstStyle>
            <a:lvl1pPr marL="0" indent="0" algn="ctr">
              <a:buNone/>
              <a:defRPr>
                <a:solidFill>
                  <a:schemeClr val="tx1">
                    <a:tint val="75000"/>
                  </a:schemeClr>
                </a:solidFill>
              </a:defRPr>
            </a:lvl1pPr>
            <a:lvl2pPr marL="483870" indent="0" algn="ctr">
              <a:buNone/>
              <a:defRPr>
                <a:solidFill>
                  <a:schemeClr val="tx1">
                    <a:tint val="75000"/>
                  </a:schemeClr>
                </a:solidFill>
              </a:defRPr>
            </a:lvl2pPr>
            <a:lvl3pPr marL="967740" indent="0" algn="ctr">
              <a:buNone/>
              <a:defRPr>
                <a:solidFill>
                  <a:schemeClr val="tx1">
                    <a:tint val="75000"/>
                  </a:schemeClr>
                </a:solidFill>
              </a:defRPr>
            </a:lvl3pPr>
            <a:lvl4pPr marL="1451610" indent="0" algn="ctr">
              <a:buNone/>
              <a:defRPr>
                <a:solidFill>
                  <a:schemeClr val="tx1">
                    <a:tint val="75000"/>
                  </a:schemeClr>
                </a:solidFill>
              </a:defRPr>
            </a:lvl4pPr>
            <a:lvl5pPr marL="1935480" indent="0" algn="ctr">
              <a:buNone/>
              <a:defRPr>
                <a:solidFill>
                  <a:schemeClr val="tx1">
                    <a:tint val="75000"/>
                  </a:schemeClr>
                </a:solidFill>
              </a:defRPr>
            </a:lvl5pPr>
            <a:lvl6pPr marL="2419350" indent="0" algn="ctr">
              <a:buNone/>
              <a:defRPr>
                <a:solidFill>
                  <a:schemeClr val="tx1">
                    <a:tint val="75000"/>
                  </a:schemeClr>
                </a:solidFill>
              </a:defRPr>
            </a:lvl6pPr>
            <a:lvl7pPr marL="2902585" indent="0" algn="ctr">
              <a:buNone/>
              <a:defRPr>
                <a:solidFill>
                  <a:schemeClr val="tx1">
                    <a:tint val="75000"/>
                  </a:schemeClr>
                </a:solidFill>
              </a:defRPr>
            </a:lvl7pPr>
            <a:lvl8pPr marL="3386455" indent="0" algn="ctr">
              <a:buNone/>
              <a:defRPr>
                <a:solidFill>
                  <a:schemeClr val="tx1">
                    <a:tint val="75000"/>
                  </a:schemeClr>
                </a:solidFill>
              </a:defRPr>
            </a:lvl8pPr>
            <a:lvl9pPr marL="387032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0"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占位符 25"/>
          <p:cNvPicPr>
            <a:picLocks noChangeAspect="1"/>
          </p:cNvPicPr>
          <p:nvPr userDrawn="1"/>
        </p:nvPicPr>
        <p:blipFill>
          <a:blip r:embed="rId2" cstate="screen">
            <a:extLst>
              <a:ext uri="{28A0092B-C50C-407E-A947-70E740481C1C}">
                <a14:useLocalDpi xmlns:a14="http://schemas.microsoft.com/office/drawing/2010/main" val="0"/>
              </a:ext>
            </a:extLst>
          </a:blip>
          <a:srcRect t="7813" b="7813"/>
          <a:stretch>
            <a:fillRect/>
          </a:stretch>
        </p:blipFill>
        <p:spPr>
          <a:xfrm>
            <a:off x="0" y="0"/>
            <a:ext cx="12190413" cy="68595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2" name="图片占位符 25"/>
          <p:cNvPicPr>
            <a:picLocks noChangeAspect="1"/>
          </p:cNvPicPr>
          <p:nvPr userDrawn="1"/>
        </p:nvPicPr>
        <p:blipFill>
          <a:blip r:embed="rId2" cstate="screen">
            <a:extLst>
              <a:ext uri="{28A0092B-C50C-407E-A947-70E740481C1C}">
                <a14:useLocalDpi xmlns:a14="http://schemas.microsoft.com/office/drawing/2010/main" val="0"/>
              </a:ext>
            </a:extLst>
          </a:blip>
          <a:srcRect t="7813" b="7813"/>
          <a:stretch>
            <a:fillRect/>
          </a:stretch>
        </p:blipFill>
        <p:spPr>
          <a:xfrm>
            <a:off x="0" y="0"/>
            <a:ext cx="12190413" cy="68595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占位符 25"/>
          <p:cNvPicPr>
            <a:picLocks noChangeAspect="1"/>
          </p:cNvPicPr>
          <p:nvPr userDrawn="1"/>
        </p:nvPicPr>
        <p:blipFill>
          <a:blip r:embed="rId2" cstate="screen">
            <a:extLst>
              <a:ext uri="{28A0092B-C50C-407E-A947-70E740481C1C}">
                <a14:useLocalDpi xmlns:a14="http://schemas.microsoft.com/office/drawing/2010/main" val="0"/>
              </a:ext>
            </a:extLst>
          </a:blip>
          <a:srcRect t="7813" b="7813"/>
          <a:stretch>
            <a:fillRect/>
          </a:stretch>
        </p:blipFill>
        <p:spPr>
          <a:xfrm>
            <a:off x="0" y="0"/>
            <a:ext cx="12190413" cy="68595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矩形 1"/>
          <p:cNvSpPr/>
          <p:nvPr userDrawn="1"/>
        </p:nvSpPr>
        <p:spPr>
          <a:xfrm>
            <a:off x="251557" y="259949"/>
            <a:ext cx="3056849" cy="584910"/>
          </a:xfrm>
          <a:prstGeom prst="rect">
            <a:avLst/>
          </a:prstGeom>
        </p:spPr>
        <p:txBody>
          <a:bodyPr wrap="none">
            <a:spAutoFit/>
          </a:bodyPr>
          <a:lstStyle/>
          <a:p>
            <a:pPr algn="ctr" defTabSz="914400"/>
            <a:r>
              <a:rPr lang="zh-CN" altLang="en-US" sz="3200" dirty="0">
                <a:solidFill>
                  <a:sysClr val="windowText" lastClr="000000"/>
                </a:solidFill>
                <a:sym typeface="Arial" panose="020B0604020202020204" pitchFamily="34" charset="0"/>
              </a:rPr>
              <a:t>请输入您的标题</a:t>
            </a:r>
            <a:endParaRPr lang="en-US" altLang="zh-CN" sz="3200" dirty="0">
              <a:solidFill>
                <a:sysClr val="windowText" lastClr="000000"/>
              </a:solidFill>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
        <p:nvSpPr>
          <p:cNvPr id="3" name="TextBox 2"/>
          <p:cNvSpPr txBox="1"/>
          <p:nvPr userDrawn="1"/>
        </p:nvSpPr>
        <p:spPr>
          <a:xfrm>
            <a:off x="1907457" y="1349376"/>
            <a:ext cx="539990" cy="123111"/>
          </a:xfrm>
          <a:prstGeom prst="rect">
            <a:avLst/>
          </a:prstGeom>
          <a:noFill/>
        </p:spPr>
        <p:txBody>
          <a:bodyPr wrap="square" rtlCol="0">
            <a:spAutoFit/>
          </a:bodyPr>
          <a:lstStyle/>
          <a:p>
            <a:pPr defTabSz="914400">
              <a:lnSpc>
                <a:spcPct val="200000"/>
              </a:lnSpc>
            </a:pPr>
            <a:r>
              <a:rPr lang="zh-CN" altLang="en-US" sz="100" dirty="0">
                <a:solidFill>
                  <a:srgbClr val="000000"/>
                </a:solidFill>
                <a:latin typeface="微软雅黑" panose="020B0503020204020204" pitchFamily="34" charset="-122"/>
                <a:hlinkClick r:id="rId2"/>
              </a:rPr>
              <a:t>行业</a:t>
            </a:r>
            <a:r>
              <a:rPr lang="en-US" altLang="zh-CN" sz="100" dirty="0">
                <a:solidFill>
                  <a:srgbClr val="000000"/>
                </a:solidFill>
                <a:latin typeface="微软雅黑" panose="020B0503020204020204" pitchFamily="34" charset="-122"/>
                <a:hlinkClick r:id="rId2"/>
              </a:rPr>
              <a:t>PPT</a:t>
            </a:r>
            <a:r>
              <a:rPr lang="zh-CN" altLang="en-US" sz="100" dirty="0">
                <a:solidFill>
                  <a:srgbClr val="000000"/>
                </a:solidFill>
                <a:latin typeface="微软雅黑" panose="020B0503020204020204" pitchFamily="34" charset="-122"/>
                <a:hlinkClick r:id="rId2"/>
              </a:rPr>
              <a:t>模板</a:t>
            </a:r>
            <a:r>
              <a:rPr lang="en-US" altLang="zh-CN" sz="100" dirty="0">
                <a:solidFill>
                  <a:srgbClr val="000000"/>
                </a:solidFill>
                <a:latin typeface="微软雅黑" panose="020B0503020204020204" pitchFamily="34" charset="-122"/>
              </a:rPr>
              <a:t>http://www.1ppt.com/hangye/</a:t>
            </a:r>
            <a:endParaRPr lang="en-US" altLang="zh-CN" sz="100" dirty="0">
              <a:solidFill>
                <a:srgbClr val="000000"/>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矩形 1"/>
          <p:cNvSpPr/>
          <p:nvPr userDrawn="1"/>
        </p:nvSpPr>
        <p:spPr>
          <a:xfrm>
            <a:off x="251557" y="259949"/>
            <a:ext cx="3056849" cy="584910"/>
          </a:xfrm>
          <a:prstGeom prst="rect">
            <a:avLst/>
          </a:prstGeom>
        </p:spPr>
        <p:txBody>
          <a:bodyPr wrap="none">
            <a:spAutoFit/>
          </a:bodyPr>
          <a:lstStyle/>
          <a:p>
            <a:pPr algn="ctr" defTabSz="914400"/>
            <a:r>
              <a:rPr lang="zh-CN" altLang="en-US" sz="3200" dirty="0">
                <a:solidFill>
                  <a:sysClr val="windowText" lastClr="000000"/>
                </a:solidFill>
                <a:sym typeface="Arial" panose="020B0604020202020204" pitchFamily="34" charset="0"/>
              </a:rPr>
              <a:t>请输入您的标题</a:t>
            </a:r>
            <a:endParaRPr lang="en-US" altLang="zh-CN" sz="3200" dirty="0">
              <a:solidFill>
                <a:sysClr val="windowText" lastClr="000000"/>
              </a:solidFill>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矩形 1"/>
          <p:cNvSpPr/>
          <p:nvPr userDrawn="1"/>
        </p:nvSpPr>
        <p:spPr>
          <a:xfrm>
            <a:off x="251557" y="259949"/>
            <a:ext cx="3056849" cy="584910"/>
          </a:xfrm>
          <a:prstGeom prst="rect">
            <a:avLst/>
          </a:prstGeom>
        </p:spPr>
        <p:txBody>
          <a:bodyPr wrap="none">
            <a:spAutoFit/>
          </a:bodyPr>
          <a:lstStyle/>
          <a:p>
            <a:pPr algn="ctr" defTabSz="914400"/>
            <a:r>
              <a:rPr lang="zh-CN" altLang="en-US" sz="3200" dirty="0">
                <a:solidFill>
                  <a:sysClr val="windowText" lastClr="000000"/>
                </a:solidFill>
                <a:sym typeface="Arial" panose="020B0604020202020204" pitchFamily="34" charset="0"/>
              </a:rPr>
              <a:t>请输入您的标题</a:t>
            </a:r>
            <a:endParaRPr lang="en-US" altLang="zh-CN" sz="3200" dirty="0">
              <a:solidFill>
                <a:sysClr val="windowText" lastClr="000000"/>
              </a:solidFill>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矩形 1"/>
          <p:cNvSpPr/>
          <p:nvPr userDrawn="1"/>
        </p:nvSpPr>
        <p:spPr>
          <a:xfrm>
            <a:off x="251557" y="259949"/>
            <a:ext cx="3056849" cy="584910"/>
          </a:xfrm>
          <a:prstGeom prst="rect">
            <a:avLst/>
          </a:prstGeom>
        </p:spPr>
        <p:txBody>
          <a:bodyPr wrap="none">
            <a:spAutoFit/>
          </a:bodyPr>
          <a:lstStyle/>
          <a:p>
            <a:pPr algn="ctr" defTabSz="914400"/>
            <a:r>
              <a:rPr lang="zh-CN" altLang="en-US" sz="3200" dirty="0">
                <a:solidFill>
                  <a:sysClr val="windowText" lastClr="000000"/>
                </a:solidFill>
                <a:sym typeface="Arial" panose="020B0604020202020204" pitchFamily="34" charset="0"/>
              </a:rPr>
              <a:t>请输入您的标题</a:t>
            </a:r>
            <a:endParaRPr lang="en-US" altLang="zh-CN" sz="3200" dirty="0">
              <a:solidFill>
                <a:sysClr val="windowText" lastClr="000000"/>
              </a:solidFill>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占位符 25"/>
          <p:cNvPicPr>
            <a:picLocks noChangeAspect="1"/>
          </p:cNvPicPr>
          <p:nvPr userDrawn="1"/>
        </p:nvPicPr>
        <p:blipFill>
          <a:blip r:embed="rId2" cstate="screen">
            <a:extLst>
              <a:ext uri="{28A0092B-C50C-407E-A947-70E740481C1C}">
                <a14:useLocalDpi xmlns:a14="http://schemas.microsoft.com/office/drawing/2010/main" val="0"/>
              </a:ext>
            </a:extLst>
          </a:blip>
          <a:srcRect t="7813" b="7813"/>
          <a:stretch>
            <a:fillRect/>
          </a:stretch>
        </p:blipFill>
        <p:spPr>
          <a:xfrm>
            <a:off x="0" y="0"/>
            <a:ext cx="12190413" cy="68595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1600575"/>
            <a:ext cx="10971372" cy="452701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521" y="6357825"/>
            <a:ext cx="2844430" cy="365210"/>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4165059" y="6357825"/>
            <a:ext cx="3860297" cy="365210"/>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6463" y="6357825"/>
            <a:ext cx="2844430" cy="365210"/>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5"/>
            <a:ext cx="2742843" cy="585288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2" y="274705"/>
            <a:ext cx="8025355" cy="585288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521" y="6357825"/>
            <a:ext cx="2844430" cy="365210"/>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4165059" y="6357825"/>
            <a:ext cx="3860297" cy="365210"/>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6463" y="6357825"/>
            <a:ext cx="2844430" cy="365210"/>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8" y="4407921"/>
            <a:ext cx="10361851" cy="1362391"/>
          </a:xfrm>
        </p:spPr>
        <p:txBody>
          <a:bodyPr anchor="t"/>
          <a:lstStyle>
            <a:lvl1pPr algn="l">
              <a:defRPr sz="42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8" y="2907386"/>
            <a:ext cx="10361851" cy="1500535"/>
          </a:xfrm>
        </p:spPr>
        <p:txBody>
          <a:bodyPr anchor="b"/>
          <a:lstStyle>
            <a:lvl1pPr marL="0" indent="0">
              <a:buNone/>
              <a:defRPr sz="2100">
                <a:solidFill>
                  <a:schemeClr val="tx1">
                    <a:tint val="75000"/>
                  </a:schemeClr>
                </a:solidFill>
              </a:defRPr>
            </a:lvl1pPr>
            <a:lvl2pPr marL="483870" indent="0">
              <a:buNone/>
              <a:defRPr sz="1900">
                <a:solidFill>
                  <a:schemeClr val="tx1">
                    <a:tint val="75000"/>
                  </a:schemeClr>
                </a:solidFill>
              </a:defRPr>
            </a:lvl2pPr>
            <a:lvl3pPr marL="967740" indent="0">
              <a:buNone/>
              <a:defRPr sz="1700">
                <a:solidFill>
                  <a:schemeClr val="tx1">
                    <a:tint val="75000"/>
                  </a:schemeClr>
                </a:solidFill>
              </a:defRPr>
            </a:lvl3pPr>
            <a:lvl4pPr marL="1451610" indent="0">
              <a:buNone/>
              <a:defRPr sz="1500">
                <a:solidFill>
                  <a:schemeClr val="tx1">
                    <a:tint val="75000"/>
                  </a:schemeClr>
                </a:solidFill>
              </a:defRPr>
            </a:lvl4pPr>
            <a:lvl5pPr marL="1935480" indent="0">
              <a:buNone/>
              <a:defRPr sz="1500">
                <a:solidFill>
                  <a:schemeClr val="tx1">
                    <a:tint val="75000"/>
                  </a:schemeClr>
                </a:solidFill>
              </a:defRPr>
            </a:lvl5pPr>
            <a:lvl6pPr marL="2419350" indent="0">
              <a:buNone/>
              <a:defRPr sz="1500">
                <a:solidFill>
                  <a:schemeClr val="tx1">
                    <a:tint val="75000"/>
                  </a:schemeClr>
                </a:solidFill>
              </a:defRPr>
            </a:lvl6pPr>
            <a:lvl7pPr marL="2902585" indent="0">
              <a:buNone/>
              <a:defRPr sz="1500">
                <a:solidFill>
                  <a:schemeClr val="tx1">
                    <a:tint val="75000"/>
                  </a:schemeClr>
                </a:solidFill>
              </a:defRPr>
            </a:lvl7pPr>
            <a:lvl8pPr marL="3386455" indent="0">
              <a:buNone/>
              <a:defRPr sz="1500">
                <a:solidFill>
                  <a:schemeClr val="tx1">
                    <a:tint val="75000"/>
                  </a:schemeClr>
                </a:solidFill>
              </a:defRPr>
            </a:lvl8pPr>
            <a:lvl9pPr marL="3870325" indent="0">
              <a:buNone/>
              <a:defRPr sz="15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1"/>
            <a:ext cx="5384099" cy="4527011"/>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1"/>
            <a:ext cx="5384099" cy="4527011"/>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500" b="1"/>
            </a:lvl1pPr>
            <a:lvl2pPr marL="483870" indent="0">
              <a:buNone/>
              <a:defRPr sz="2100" b="1"/>
            </a:lvl2pPr>
            <a:lvl3pPr marL="967740" indent="0">
              <a:buNone/>
              <a:defRPr sz="1900" b="1"/>
            </a:lvl3pPr>
            <a:lvl4pPr marL="1451610" indent="0">
              <a:buNone/>
              <a:defRPr sz="1700" b="1"/>
            </a:lvl4pPr>
            <a:lvl5pPr marL="1935480" indent="0">
              <a:buNone/>
              <a:defRPr sz="1700" b="1"/>
            </a:lvl5pPr>
            <a:lvl6pPr marL="2419350" indent="0">
              <a:buNone/>
              <a:defRPr sz="1700" b="1"/>
            </a:lvl6pPr>
            <a:lvl7pPr marL="2902585" indent="0">
              <a:buNone/>
              <a:defRPr sz="1700" b="1"/>
            </a:lvl7pPr>
            <a:lvl8pPr marL="3386455" indent="0">
              <a:buNone/>
              <a:defRPr sz="1700" b="1"/>
            </a:lvl8pPr>
            <a:lvl9pPr marL="3870325" indent="0">
              <a:buNone/>
              <a:defRPr sz="17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9"/>
            <a:ext cx="5386216" cy="395220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0"/>
          </a:xfrm>
        </p:spPr>
        <p:txBody>
          <a:bodyPr anchor="b"/>
          <a:lstStyle>
            <a:lvl1pPr marL="0" indent="0">
              <a:buNone/>
              <a:defRPr sz="2500" b="1"/>
            </a:lvl1pPr>
            <a:lvl2pPr marL="483870" indent="0">
              <a:buNone/>
              <a:defRPr sz="2100" b="1"/>
            </a:lvl2pPr>
            <a:lvl3pPr marL="967740" indent="0">
              <a:buNone/>
              <a:defRPr sz="1900" b="1"/>
            </a:lvl3pPr>
            <a:lvl4pPr marL="1451610" indent="0">
              <a:buNone/>
              <a:defRPr sz="1700" b="1"/>
            </a:lvl4pPr>
            <a:lvl5pPr marL="1935480" indent="0">
              <a:buNone/>
              <a:defRPr sz="1700" b="1"/>
            </a:lvl5pPr>
            <a:lvl6pPr marL="2419350" indent="0">
              <a:buNone/>
              <a:defRPr sz="1700" b="1"/>
            </a:lvl6pPr>
            <a:lvl7pPr marL="2902585" indent="0">
              <a:buNone/>
              <a:defRPr sz="1700" b="1"/>
            </a:lvl7pPr>
            <a:lvl8pPr marL="3386455" indent="0">
              <a:buNone/>
              <a:defRPr sz="1700" b="1"/>
            </a:lvl8pPr>
            <a:lvl9pPr marL="3870325" indent="0">
              <a:buNone/>
              <a:defRPr sz="17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9"/>
            <a:ext cx="5388332" cy="395220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2" y="273113"/>
            <a:ext cx="4010562" cy="1162319"/>
          </a:xfrm>
        </p:spPr>
        <p:txBody>
          <a:bodyPr anchor="b"/>
          <a:lstStyle>
            <a:lvl1pPr algn="l">
              <a:defRPr sz="21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2" y="273114"/>
            <a:ext cx="6814780" cy="5854468"/>
          </a:xfrm>
        </p:spPr>
        <p:txBody>
          <a:bodyPr/>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2" y="1435433"/>
            <a:ext cx="4010562" cy="4692149"/>
          </a:xfrm>
        </p:spPr>
        <p:txBody>
          <a:bodyPr/>
          <a:lstStyle>
            <a:lvl1pPr marL="0" indent="0">
              <a:buNone/>
              <a:defRPr sz="1500"/>
            </a:lvl1pPr>
            <a:lvl2pPr marL="483870" indent="0">
              <a:buNone/>
              <a:defRPr sz="1300"/>
            </a:lvl2pPr>
            <a:lvl3pPr marL="967740" indent="0">
              <a:buNone/>
              <a:defRPr sz="1100"/>
            </a:lvl3pPr>
            <a:lvl4pPr marL="1451610" indent="0">
              <a:buNone/>
              <a:defRPr sz="1000"/>
            </a:lvl4pPr>
            <a:lvl5pPr marL="1935480" indent="0">
              <a:buNone/>
              <a:defRPr sz="1000"/>
            </a:lvl5pPr>
            <a:lvl6pPr marL="2419350" indent="0">
              <a:buNone/>
              <a:defRPr sz="1000"/>
            </a:lvl6pPr>
            <a:lvl7pPr marL="2902585" indent="0">
              <a:buNone/>
              <a:defRPr sz="1000"/>
            </a:lvl7pPr>
            <a:lvl8pPr marL="3386455" indent="0">
              <a:buNone/>
              <a:defRPr sz="1000"/>
            </a:lvl8pPr>
            <a:lvl9pPr marL="3870325"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1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918"/>
            <a:ext cx="7314248" cy="4115753"/>
          </a:xfrm>
        </p:spPr>
        <p:txBody>
          <a:bodyPr/>
          <a:lstStyle>
            <a:lvl1pPr marL="0" indent="0">
              <a:buNone/>
              <a:defRPr sz="3400"/>
            </a:lvl1pPr>
            <a:lvl2pPr marL="483870" indent="0">
              <a:buNone/>
              <a:defRPr sz="3000"/>
            </a:lvl2pPr>
            <a:lvl3pPr marL="967740" indent="0">
              <a:buNone/>
              <a:defRPr sz="2500"/>
            </a:lvl3pPr>
            <a:lvl4pPr marL="1451610" indent="0">
              <a:buNone/>
              <a:defRPr sz="2100"/>
            </a:lvl4pPr>
            <a:lvl5pPr marL="1935480" indent="0">
              <a:buNone/>
              <a:defRPr sz="2100"/>
            </a:lvl5pPr>
            <a:lvl6pPr marL="2419350" indent="0">
              <a:buNone/>
              <a:defRPr sz="2100"/>
            </a:lvl6pPr>
            <a:lvl7pPr marL="2902585" indent="0">
              <a:buNone/>
              <a:defRPr sz="2100"/>
            </a:lvl7pPr>
            <a:lvl8pPr marL="3386455" indent="0">
              <a:buNone/>
              <a:defRPr sz="2100"/>
            </a:lvl8pPr>
            <a:lvl9pPr marL="3870325" indent="0">
              <a:buNone/>
              <a:defRPr sz="2100"/>
            </a:lvl9pPr>
          </a:lstStyle>
          <a:p>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500"/>
            </a:lvl1pPr>
            <a:lvl2pPr marL="483870" indent="0">
              <a:buNone/>
              <a:defRPr sz="1300"/>
            </a:lvl2pPr>
            <a:lvl3pPr marL="967740" indent="0">
              <a:buNone/>
              <a:defRPr sz="1100"/>
            </a:lvl3pPr>
            <a:lvl4pPr marL="1451610" indent="0">
              <a:buNone/>
              <a:defRPr sz="1000"/>
            </a:lvl4pPr>
            <a:lvl5pPr marL="1935480" indent="0">
              <a:buNone/>
              <a:defRPr sz="1000"/>
            </a:lvl5pPr>
            <a:lvl6pPr marL="2419350" indent="0">
              <a:buNone/>
              <a:defRPr sz="1000"/>
            </a:lvl6pPr>
            <a:lvl7pPr marL="2902585" indent="0">
              <a:buNone/>
              <a:defRPr sz="1000"/>
            </a:lvl7pPr>
            <a:lvl8pPr marL="3386455" indent="0">
              <a:buNone/>
              <a:defRPr sz="1000"/>
            </a:lvl8pPr>
            <a:lvl9pPr marL="3870325"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3"/>
            <a:ext cx="10971372" cy="1143264"/>
          </a:xfrm>
          <a:prstGeom prst="rect">
            <a:avLst/>
          </a:prstGeom>
        </p:spPr>
        <p:txBody>
          <a:bodyPr vert="horz" lIns="96762" tIns="48381" rIns="96762" bIns="48381"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96762" tIns="48381" rIns="96762" bIns="48381"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3"/>
            <a:ext cx="2844430" cy="365209"/>
          </a:xfrm>
          <a:prstGeom prst="rect">
            <a:avLst/>
          </a:prstGeom>
        </p:spPr>
        <p:txBody>
          <a:bodyPr vert="horz" lIns="96762" tIns="48381" rIns="96762" bIns="48381"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059" y="6357823"/>
            <a:ext cx="3860297" cy="365209"/>
          </a:xfrm>
          <a:prstGeom prst="rect">
            <a:avLst/>
          </a:prstGeom>
        </p:spPr>
        <p:txBody>
          <a:bodyPr vert="horz" lIns="96762" tIns="48381" rIns="96762" bIns="48381"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6462" y="6357823"/>
            <a:ext cx="2844430" cy="365209"/>
          </a:xfrm>
          <a:prstGeom prst="rect">
            <a:avLst/>
          </a:prstGeom>
        </p:spPr>
        <p:txBody>
          <a:bodyPr vert="horz" lIns="96762" tIns="48381" rIns="96762" bIns="48381"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67740" rtl="0" eaLnBrk="1" latinLnBrk="0" hangingPunct="1">
        <a:spcBef>
          <a:spcPct val="0"/>
        </a:spcBef>
        <a:buNone/>
        <a:defRPr sz="4700" kern="1200">
          <a:solidFill>
            <a:schemeClr val="tx1"/>
          </a:solidFill>
          <a:latin typeface="+mj-lt"/>
          <a:ea typeface="+mj-ea"/>
          <a:cs typeface="+mj-cs"/>
        </a:defRPr>
      </a:lvl1pPr>
    </p:titleStyle>
    <p:bodyStyle>
      <a:lvl1pPr marL="362585" indent="-362585" algn="l" defTabSz="96774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1pPr>
      <a:lvl2pPr marL="786130" indent="-302260" algn="l" defTabSz="96774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09675" indent="-241935" algn="l" defTabSz="96774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9354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17741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66065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4452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62839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112260"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967740" rtl="0" eaLnBrk="1" latinLnBrk="0" hangingPunct="1">
        <a:defRPr sz="1900" kern="1200">
          <a:solidFill>
            <a:schemeClr val="tx1"/>
          </a:solidFill>
          <a:latin typeface="+mn-lt"/>
          <a:ea typeface="+mn-ea"/>
          <a:cs typeface="+mn-cs"/>
        </a:defRPr>
      </a:lvl1pPr>
      <a:lvl2pPr marL="483870" algn="l" defTabSz="967740" rtl="0" eaLnBrk="1" latinLnBrk="0" hangingPunct="1">
        <a:defRPr sz="1900" kern="1200">
          <a:solidFill>
            <a:schemeClr val="tx1"/>
          </a:solidFill>
          <a:latin typeface="+mn-lt"/>
          <a:ea typeface="+mn-ea"/>
          <a:cs typeface="+mn-cs"/>
        </a:defRPr>
      </a:lvl2pPr>
      <a:lvl3pPr marL="967740" algn="l" defTabSz="967740" rtl="0" eaLnBrk="1" latinLnBrk="0" hangingPunct="1">
        <a:defRPr sz="1900" kern="1200">
          <a:solidFill>
            <a:schemeClr val="tx1"/>
          </a:solidFill>
          <a:latin typeface="+mn-lt"/>
          <a:ea typeface="+mn-ea"/>
          <a:cs typeface="+mn-cs"/>
        </a:defRPr>
      </a:lvl3pPr>
      <a:lvl4pPr marL="1451610" algn="l" defTabSz="967740" rtl="0" eaLnBrk="1" latinLnBrk="0" hangingPunct="1">
        <a:defRPr sz="1900" kern="1200">
          <a:solidFill>
            <a:schemeClr val="tx1"/>
          </a:solidFill>
          <a:latin typeface="+mn-lt"/>
          <a:ea typeface="+mn-ea"/>
          <a:cs typeface="+mn-cs"/>
        </a:defRPr>
      </a:lvl4pPr>
      <a:lvl5pPr marL="1935480" algn="l" defTabSz="967740" rtl="0" eaLnBrk="1" latinLnBrk="0" hangingPunct="1">
        <a:defRPr sz="1900" kern="1200">
          <a:solidFill>
            <a:schemeClr val="tx1"/>
          </a:solidFill>
          <a:latin typeface="+mn-lt"/>
          <a:ea typeface="+mn-ea"/>
          <a:cs typeface="+mn-cs"/>
        </a:defRPr>
      </a:lvl5pPr>
      <a:lvl6pPr marL="2419350" algn="l" defTabSz="967740" rtl="0" eaLnBrk="1" latinLnBrk="0" hangingPunct="1">
        <a:defRPr sz="1900" kern="1200">
          <a:solidFill>
            <a:schemeClr val="tx1"/>
          </a:solidFill>
          <a:latin typeface="+mn-lt"/>
          <a:ea typeface="+mn-ea"/>
          <a:cs typeface="+mn-cs"/>
        </a:defRPr>
      </a:lvl6pPr>
      <a:lvl7pPr marL="2902585" algn="l" defTabSz="967740" rtl="0" eaLnBrk="1" latinLnBrk="0" hangingPunct="1">
        <a:defRPr sz="1900" kern="1200">
          <a:solidFill>
            <a:schemeClr val="tx1"/>
          </a:solidFill>
          <a:latin typeface="+mn-lt"/>
          <a:ea typeface="+mn-ea"/>
          <a:cs typeface="+mn-cs"/>
        </a:defRPr>
      </a:lvl7pPr>
      <a:lvl8pPr marL="3386455" algn="l" defTabSz="967740" rtl="0" eaLnBrk="1" latinLnBrk="0" hangingPunct="1">
        <a:defRPr sz="1900" kern="1200">
          <a:solidFill>
            <a:schemeClr val="tx1"/>
          </a:solidFill>
          <a:latin typeface="+mn-lt"/>
          <a:ea typeface="+mn-ea"/>
          <a:cs typeface="+mn-cs"/>
        </a:defRPr>
      </a:lvl8pPr>
      <a:lvl9pPr marL="3870325" algn="l" defTabSz="96774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9.xml"/><Relationship Id="rId13" Type="http://schemas.openxmlformats.org/officeDocument/2006/relationships/slideLayout" Target="../slideLayouts/slideLayout21.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303633"/>
            <a:ext cx="11449271" cy="6264696"/>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grpSp>
        <p:nvGrpSpPr>
          <p:cNvPr id="30" name="组合 29"/>
          <p:cNvGrpSpPr/>
          <p:nvPr/>
        </p:nvGrpSpPr>
        <p:grpSpPr>
          <a:xfrm>
            <a:off x="8124067" y="1514395"/>
            <a:ext cx="2112079" cy="4801645"/>
            <a:chOff x="8125125" y="1514043"/>
            <a:chExt cx="2112354" cy="4800533"/>
          </a:xfrm>
        </p:grpSpPr>
        <p:sp>
          <p:nvSpPr>
            <p:cNvPr id="5" name="任意多边形: 形状 4"/>
            <p:cNvSpPr/>
            <p:nvPr/>
          </p:nvSpPr>
          <p:spPr>
            <a:xfrm rot="5400000">
              <a:off x="6660754" y="2978414"/>
              <a:ext cx="4800533" cy="1871792"/>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6" name="文本框 5"/>
            <p:cNvSpPr txBox="1"/>
            <p:nvPr/>
          </p:nvSpPr>
          <p:spPr>
            <a:xfrm>
              <a:off x="8125244" y="2459621"/>
              <a:ext cx="2112235" cy="3046282"/>
            </a:xfrm>
            <a:prstGeom prst="rect">
              <a:avLst/>
            </a:prstGeom>
            <a:noFill/>
          </p:spPr>
          <p:txBody>
            <a:bodyPr wrap="square" rtlCol="0">
              <a:spAutoFit/>
            </a:bodyPr>
            <a:lstStyle/>
            <a:p>
              <a:pPr algn="ctr" defTabSz="914400"/>
              <a:r>
                <a:rPr lang="en-US" altLang="zh-CN" sz="9600" dirty="0">
                  <a:solidFill>
                    <a:srgbClr val="FFFFFF"/>
                  </a:solidFill>
                  <a:latin typeface="Agency FB" panose="020B0503020202020204" pitchFamily="34" charset="0"/>
                  <a:cs typeface="+mn-ea"/>
                  <a:sym typeface="+mn-lt"/>
                </a:rPr>
                <a:t>03 28</a:t>
              </a:r>
              <a:endParaRPr lang="zh-CN" altLang="en-US" sz="9600" dirty="0">
                <a:solidFill>
                  <a:srgbClr val="FFFFFF"/>
                </a:solidFill>
                <a:latin typeface="Agency FB" panose="020B0503020202020204" pitchFamily="34" charset="0"/>
                <a:cs typeface="+mn-ea"/>
                <a:sym typeface="+mn-lt"/>
              </a:endParaRPr>
            </a:p>
          </p:txBody>
        </p:sp>
      </p:grpSp>
      <p:sp>
        <p:nvSpPr>
          <p:cNvPr id="7" name="文本框 6"/>
          <p:cNvSpPr txBox="1"/>
          <p:nvPr/>
        </p:nvSpPr>
        <p:spPr>
          <a:xfrm>
            <a:off x="2354387" y="2460192"/>
            <a:ext cx="3740819" cy="3675045"/>
          </a:xfrm>
          <a:prstGeom prst="rect">
            <a:avLst/>
          </a:prstGeom>
          <a:noFill/>
        </p:spPr>
        <p:txBody>
          <a:bodyPr wrap="square" rtlCol="0">
            <a:spAutoFit/>
          </a:bodyPr>
          <a:lstStyle>
            <a:defPPr>
              <a:defRPr lang="zh-CN"/>
            </a:defPPr>
            <a:lvl1pPr marR="0" lvl="0" indent="0" defTabSz="914400" fontAlgn="auto">
              <a:lnSpc>
                <a:spcPct val="100000"/>
              </a:lnSpc>
              <a:spcBef>
                <a:spcPts val="0"/>
              </a:spcBef>
              <a:spcAft>
                <a:spcPts val="0"/>
              </a:spcAft>
              <a:buClrTx/>
              <a:buSzTx/>
              <a:buFontTx/>
              <a:buNone/>
              <a:defRPr kumimoji="1" sz="6600" spc="300">
                <a:solidFill>
                  <a:srgbClr val="000000"/>
                </a:solidFill>
                <a:latin typeface="方正粗谭黑简体" panose="02000000000000000000" pitchFamily="2" charset="-122"/>
                <a:ea typeface="方正粗谭黑简体" panose="02000000000000000000" pitchFamily="2" charset="-122"/>
                <a:cs typeface="+mn-ea"/>
              </a:defRPr>
            </a:lvl1pPr>
          </a:lstStyle>
          <a:p>
            <a:pPr algn="ctr">
              <a:lnSpc>
                <a:spcPct val="150000"/>
              </a:lnSpc>
              <a:spcBef>
                <a:spcPts val="9600"/>
              </a:spcBef>
            </a:pPr>
            <a:r>
              <a:rPr lang="en-US" altLang="zh-CN" sz="4000" b="1" kern="100" dirty="0">
                <a:latin typeface="+mj-ea"/>
                <a:ea typeface="+mj-ea"/>
                <a:cs typeface="Times New Roman" panose="02020603050405020304" pitchFamily="18" charset="0"/>
              </a:rPr>
              <a:t>Software</a:t>
            </a:r>
            <a:r>
              <a:rPr lang="en-US" altLang="zh-CN" sz="4000" b="1" kern="100" dirty="0">
                <a:effectLst/>
                <a:latin typeface="+mj-ea"/>
                <a:ea typeface="+mj-ea"/>
                <a:cs typeface="Times New Roman" panose="02020603050405020304" pitchFamily="18" charset="0"/>
              </a:rPr>
              <a:t> Project </a:t>
            </a:r>
            <a:r>
              <a:rPr lang="en-US" altLang="zh-CN" sz="4000" b="1" kern="100" dirty="0">
                <a:latin typeface="+mj-ea"/>
                <a:ea typeface="+mj-ea"/>
                <a:cs typeface="Times New Roman" panose="02020603050405020304" pitchFamily="18" charset="0"/>
              </a:rPr>
              <a:t>M</a:t>
            </a:r>
            <a:r>
              <a:rPr lang="en-US" altLang="zh-CN" sz="4000" b="1" kern="100" dirty="0">
                <a:effectLst/>
                <a:latin typeface="+mj-ea"/>
                <a:ea typeface="+mj-ea"/>
                <a:cs typeface="Times New Roman" panose="02020603050405020304" pitchFamily="18" charset="0"/>
              </a:rPr>
              <a:t>anagement </a:t>
            </a:r>
            <a:r>
              <a:rPr lang="en-US" altLang="zh-CN" sz="4000" b="1" kern="100" dirty="0">
                <a:latin typeface="+mj-ea"/>
                <a:ea typeface="+mj-ea"/>
                <a:cs typeface="Times New Roman" panose="02020603050405020304" pitchFamily="18" charset="0"/>
              </a:rPr>
              <a:t>P</a:t>
            </a:r>
            <a:r>
              <a:rPr lang="en-US" altLang="zh-CN" sz="4000" b="1" kern="100" dirty="0">
                <a:effectLst/>
                <a:latin typeface="+mj-ea"/>
                <a:ea typeface="+mj-ea"/>
                <a:cs typeface="Times New Roman" panose="02020603050405020304" pitchFamily="18" charset="0"/>
              </a:rPr>
              <a:t>lan</a:t>
            </a:r>
            <a:endParaRPr lang="zh-CN" altLang="zh-CN" sz="4000" b="1" kern="100" dirty="0">
              <a:effectLst/>
              <a:latin typeface="+mj-ea"/>
              <a:ea typeface="+mj-ea"/>
              <a:cs typeface="Times New Roman" panose="02020603050405020304" pitchFamily="18" charset="0"/>
            </a:endParaRPr>
          </a:p>
        </p:txBody>
      </p:sp>
      <p:grpSp>
        <p:nvGrpSpPr>
          <p:cNvPr id="9" name="组合 8"/>
          <p:cNvGrpSpPr/>
          <p:nvPr/>
        </p:nvGrpSpPr>
        <p:grpSpPr>
          <a:xfrm>
            <a:off x="5859182" y="3799020"/>
            <a:ext cx="2077968" cy="368300"/>
            <a:chOff x="3068558" y="2631861"/>
            <a:chExt cx="1558679" cy="276161"/>
          </a:xfrm>
        </p:grpSpPr>
        <p:sp>
          <p:nvSpPr>
            <p:cNvPr id="10" name="矩形: 圆角 9"/>
            <p:cNvSpPr/>
            <p:nvPr/>
          </p:nvSpPr>
          <p:spPr>
            <a:xfrm>
              <a:off x="3068558" y="2646902"/>
              <a:ext cx="1558679" cy="252028"/>
            </a:xfrm>
            <a:prstGeom prst="roundRect">
              <a:avLst>
                <a:gd name="adj" fmla="val 50000"/>
              </a:avLst>
            </a:pr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11" name="矩形 10"/>
            <p:cNvSpPr/>
            <p:nvPr/>
          </p:nvSpPr>
          <p:spPr>
            <a:xfrm>
              <a:off x="3100733" y="2631861"/>
              <a:ext cx="1476511" cy="276161"/>
            </a:xfrm>
            <a:prstGeom prst="rect">
              <a:avLst/>
            </a:prstGeom>
          </p:spPr>
          <p:txBody>
            <a:bodyPr wrap="square">
              <a:spAutoFit/>
            </a:bodyPr>
            <a:lstStyle/>
            <a:p>
              <a:pPr algn="ctr" defTabSz="914400"/>
              <a:r>
                <a:rPr kumimoji="1" lang="zh-CN" altLang="en-US" sz="1800" spc="300" dirty="0">
                  <a:solidFill>
                    <a:srgbClr val="FFFFFF"/>
                  </a:solidFill>
                  <a:latin typeface="微软雅黑" panose="020B0503020204020204" pitchFamily="34" charset="-122"/>
                  <a:ea typeface="微软雅黑" panose="020B0503020204020204" pitchFamily="34" charset="-122"/>
                  <a:cs typeface="+mn-ea"/>
                  <a:sym typeface="+mn-lt"/>
                </a:rPr>
                <a:t>第</a:t>
              </a:r>
              <a:r>
                <a:rPr kumimoji="1" lang="en-US" altLang="zh-CN" sz="1800" spc="300" dirty="0">
                  <a:solidFill>
                    <a:srgbClr val="FFFFFF"/>
                  </a:solidFill>
                  <a:latin typeface="微软雅黑" panose="020B0503020204020204" pitchFamily="34" charset="-122"/>
                  <a:ea typeface="微软雅黑" panose="020B0503020204020204" pitchFamily="34" charset="-122"/>
                  <a:cs typeface="+mn-ea"/>
                  <a:sym typeface="+mn-lt"/>
                </a:rPr>
                <a:t>12</a:t>
              </a:r>
              <a:r>
                <a:rPr kumimoji="1" lang="zh-CN" altLang="en-US" sz="1800" spc="300" dirty="0">
                  <a:solidFill>
                    <a:srgbClr val="FFFFFF"/>
                  </a:solidFill>
                  <a:latin typeface="微软雅黑" panose="020B0503020204020204" pitchFamily="34" charset="-122"/>
                  <a:ea typeface="微软雅黑" panose="020B0503020204020204" pitchFamily="34" charset="-122"/>
                  <a:cs typeface="+mn-ea"/>
                  <a:sym typeface="+mn-lt"/>
                </a:rPr>
                <a:t>组</a:t>
              </a:r>
              <a:r>
                <a:rPr kumimoji="1" lang="en-US" altLang="zh-CN" sz="1800" spc="300" dirty="0">
                  <a:solidFill>
                    <a:srgbClr val="FFFFFF"/>
                  </a:solidFill>
                  <a:latin typeface="微软雅黑" panose="020B0503020204020204" pitchFamily="34" charset="-122"/>
                  <a:ea typeface="微软雅黑" panose="020B0503020204020204" pitchFamily="34" charset="-122"/>
                  <a:cs typeface="+mn-ea"/>
                  <a:sym typeface="+mn-lt"/>
                </a:rPr>
                <a:t>PPT</a:t>
              </a:r>
              <a:endParaRPr kumimoji="1" lang="zh-CN" altLang="en-US" sz="1800" spc="300" dirty="0">
                <a:solidFill>
                  <a:srgbClr val="FFFFFF"/>
                </a:solidFill>
                <a:latin typeface="微软雅黑" panose="020B0503020204020204" pitchFamily="34" charset="-122"/>
                <a:ea typeface="微软雅黑" panose="020B0503020204020204" pitchFamily="34" charset="-122"/>
                <a:cs typeface="+mn-ea"/>
                <a:sym typeface="+mn-lt"/>
              </a:endParaRPr>
            </a:p>
          </p:txBody>
        </p:sp>
      </p:grpSp>
      <p:sp>
        <p:nvSpPr>
          <p:cNvPr id="27" name="任意多边形: 形状 26"/>
          <p:cNvSpPr/>
          <p:nvPr/>
        </p:nvSpPr>
        <p:spPr>
          <a:xfrm rot="5400000">
            <a:off x="5691522" y="4880231"/>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28" name="任意多边形: 形状 27"/>
          <p:cNvSpPr/>
          <p:nvPr/>
        </p:nvSpPr>
        <p:spPr>
          <a:xfrm rot="5400000">
            <a:off x="-9950" y="3985469"/>
            <a:ext cx="3588082" cy="1079412"/>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29" name="任意多边形: 形状 28"/>
          <p:cNvSpPr/>
          <p:nvPr/>
        </p:nvSpPr>
        <p:spPr>
          <a:xfrm rot="16200000">
            <a:off x="3904855" y="830868"/>
            <a:ext cx="1137563"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89434"/>
            <a:ext cx="3456384"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sp>
        <p:nvSpPr>
          <p:cNvPr id="3" name="文本框 2"/>
          <p:cNvSpPr txBox="1"/>
          <p:nvPr/>
        </p:nvSpPr>
        <p:spPr>
          <a:xfrm>
            <a:off x="262558" y="269270"/>
            <a:ext cx="4752528"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2.3  Personnel</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plan</a:t>
            </a:r>
            <a:endParaRPr lang="zh-CN" altLang="en-US" sz="3600" dirty="0">
              <a:solidFill>
                <a:schemeClr val="tx1">
                  <a:lumMod val="75000"/>
                  <a:lumOff val="25000"/>
                </a:schemeClr>
              </a:solidFill>
              <a:latin typeface="+mn-ea"/>
            </a:endParaRPr>
          </a:p>
        </p:txBody>
      </p:sp>
      <p:sp>
        <p:nvSpPr>
          <p:cNvPr id="5" name="文本框 4"/>
          <p:cNvSpPr txBox="1"/>
          <p:nvPr/>
        </p:nvSpPr>
        <p:spPr>
          <a:xfrm>
            <a:off x="1846734" y="2027468"/>
            <a:ext cx="3600400" cy="500393"/>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rPr>
              <a:t>1.Project</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Manager</a:t>
            </a:r>
            <a:endParaRPr lang="zh-CN" altLang="en-US" sz="2400" b="1" dirty="0">
              <a:solidFill>
                <a:schemeClr val="tx1">
                  <a:lumMod val="75000"/>
                  <a:lumOff val="25000"/>
                </a:schemeClr>
              </a:solidFill>
            </a:endParaRPr>
          </a:p>
        </p:txBody>
      </p:sp>
      <p:sp>
        <p:nvSpPr>
          <p:cNvPr id="6" name="文本框 5"/>
          <p:cNvSpPr txBox="1"/>
          <p:nvPr/>
        </p:nvSpPr>
        <p:spPr>
          <a:xfrm>
            <a:off x="1846734" y="3179596"/>
            <a:ext cx="3528392" cy="500393"/>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rPr>
              <a:t>2.Product Manager</a:t>
            </a:r>
            <a:endParaRPr lang="zh-CN" altLang="en-US" sz="2400" b="1" dirty="0">
              <a:solidFill>
                <a:schemeClr val="tx1">
                  <a:lumMod val="75000"/>
                  <a:lumOff val="25000"/>
                </a:schemeClr>
              </a:solidFill>
            </a:endParaRPr>
          </a:p>
        </p:txBody>
      </p:sp>
      <p:sp>
        <p:nvSpPr>
          <p:cNvPr id="7" name="文本框 6"/>
          <p:cNvSpPr txBox="1"/>
          <p:nvPr/>
        </p:nvSpPr>
        <p:spPr>
          <a:xfrm>
            <a:off x="1846734" y="4332600"/>
            <a:ext cx="3888432" cy="969402"/>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latin typeface="+mn-ea"/>
              </a:rPr>
              <a:t>3.</a:t>
            </a:r>
            <a:r>
              <a:rPr lang="en-US" altLang="zh-CN" sz="2400" b="1" kern="100" dirty="0">
                <a:effectLst/>
                <a:latin typeface="+mn-ea"/>
                <a:cs typeface="Times New Roman" panose="02020603050405020304" pitchFamily="18" charset="0"/>
              </a:rPr>
              <a:t> Front-end development    Engineer</a:t>
            </a:r>
            <a:endParaRPr lang="zh-CN" altLang="en-US" sz="2400" b="1" dirty="0">
              <a:solidFill>
                <a:schemeClr val="tx1">
                  <a:lumMod val="75000"/>
                  <a:lumOff val="25000"/>
                </a:schemeClr>
              </a:solidFill>
              <a:latin typeface="+mn-ea"/>
            </a:endParaRPr>
          </a:p>
        </p:txBody>
      </p:sp>
      <p:sp>
        <p:nvSpPr>
          <p:cNvPr id="8" name="文本框 7"/>
          <p:cNvSpPr txBox="1"/>
          <p:nvPr/>
        </p:nvSpPr>
        <p:spPr>
          <a:xfrm>
            <a:off x="6239221" y="4345505"/>
            <a:ext cx="4536504" cy="943592"/>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latin typeface="+mn-ea"/>
              </a:rPr>
              <a:t>6.</a:t>
            </a:r>
            <a:r>
              <a:rPr lang="en-US" altLang="zh-CN" sz="2400" b="1" kern="100" dirty="0">
                <a:effectLst/>
                <a:latin typeface="+mn-ea"/>
                <a:cs typeface="Times New Roman" panose="02020603050405020304" pitchFamily="18" charset="0"/>
              </a:rPr>
              <a:t> Back-end development Engineer</a:t>
            </a:r>
            <a:endParaRPr lang="zh-CN" altLang="en-US" sz="2400" b="1" dirty="0">
              <a:solidFill>
                <a:schemeClr val="tx1">
                  <a:lumMod val="75000"/>
                  <a:lumOff val="25000"/>
                </a:schemeClr>
              </a:solidFill>
              <a:latin typeface="+mn-ea"/>
            </a:endParaRPr>
          </a:p>
        </p:txBody>
      </p:sp>
      <p:sp>
        <p:nvSpPr>
          <p:cNvPr id="10" name="文本框 9"/>
          <p:cNvSpPr txBox="1"/>
          <p:nvPr/>
        </p:nvSpPr>
        <p:spPr>
          <a:xfrm>
            <a:off x="6239222" y="3179596"/>
            <a:ext cx="4320480" cy="500393"/>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rPr>
              <a:t>5.Test  Engineer</a:t>
            </a:r>
            <a:endParaRPr lang="zh-CN" altLang="en-US" sz="2400" b="1" dirty="0">
              <a:solidFill>
                <a:schemeClr val="tx1">
                  <a:lumMod val="75000"/>
                  <a:lumOff val="25000"/>
                </a:schemeClr>
              </a:solidFill>
            </a:endParaRPr>
          </a:p>
        </p:txBody>
      </p:sp>
      <p:sp>
        <p:nvSpPr>
          <p:cNvPr id="12" name="文本框 11"/>
          <p:cNvSpPr txBox="1"/>
          <p:nvPr/>
        </p:nvSpPr>
        <p:spPr>
          <a:xfrm>
            <a:off x="6239221" y="2027467"/>
            <a:ext cx="4104457" cy="500393"/>
          </a:xfrm>
          <a:prstGeom prst="rect">
            <a:avLst/>
          </a:prstGeom>
          <a:noFill/>
        </p:spPr>
        <p:txBody>
          <a:bodyPr wrap="square" rtlCol="0" anchor="ctr">
            <a:spAutoFit/>
          </a:bodyPr>
          <a:lstStyle/>
          <a:p>
            <a:pPr>
              <a:lnSpc>
                <a:spcPct val="120000"/>
              </a:lnSpc>
            </a:pPr>
            <a:r>
              <a:rPr lang="en-US" altLang="zh-CN" sz="2400" b="1" dirty="0">
                <a:solidFill>
                  <a:schemeClr val="tx1">
                    <a:lumMod val="75000"/>
                    <a:lumOff val="25000"/>
                  </a:schemeClr>
                </a:solidFill>
              </a:rPr>
              <a:t>4.Operations</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Engineer</a:t>
            </a:r>
            <a:endParaRPr lang="zh-CN" altLang="en-US" sz="2400" b="1"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9"/>
          <p:cNvSpPr/>
          <p:nvPr/>
        </p:nvSpPr>
        <p:spPr>
          <a:xfrm>
            <a:off x="5293973" y="4487566"/>
            <a:ext cx="1052419" cy="10528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3" name="Oval 57"/>
          <p:cNvSpPr/>
          <p:nvPr/>
        </p:nvSpPr>
        <p:spPr>
          <a:xfrm>
            <a:off x="6606560" y="4012199"/>
            <a:ext cx="1052419" cy="10528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4" name="Oval 58"/>
          <p:cNvSpPr/>
          <p:nvPr/>
        </p:nvSpPr>
        <p:spPr>
          <a:xfrm>
            <a:off x="4274054" y="3611022"/>
            <a:ext cx="1052419" cy="10528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5" name="Oval 54"/>
          <p:cNvSpPr/>
          <p:nvPr/>
        </p:nvSpPr>
        <p:spPr>
          <a:xfrm>
            <a:off x="6897361" y="2791781"/>
            <a:ext cx="1052419" cy="10528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000000">
                  <a:lumMod val="75000"/>
                  <a:lumOff val="25000"/>
                </a:srgbClr>
              </a:solidFill>
              <a:cs typeface="+mn-ea"/>
              <a:sym typeface="+mn-lt"/>
            </a:endParaRPr>
          </a:p>
        </p:txBody>
      </p:sp>
      <p:sp>
        <p:nvSpPr>
          <p:cNvPr id="6" name="Oval 53"/>
          <p:cNvSpPr/>
          <p:nvPr/>
        </p:nvSpPr>
        <p:spPr>
          <a:xfrm>
            <a:off x="5843394" y="1917778"/>
            <a:ext cx="1052419" cy="1052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7" name="Oval 44"/>
          <p:cNvSpPr/>
          <p:nvPr/>
        </p:nvSpPr>
        <p:spPr>
          <a:xfrm>
            <a:off x="4589777" y="2290153"/>
            <a:ext cx="1052419" cy="10528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8" name="Hexagon 43"/>
          <p:cNvSpPr/>
          <p:nvPr/>
        </p:nvSpPr>
        <p:spPr>
          <a:xfrm>
            <a:off x="5015390" y="3002769"/>
            <a:ext cx="750202" cy="646961"/>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01</a:t>
            </a:r>
            <a:endParaRPr lang="en-US" sz="1600" dirty="0">
              <a:solidFill>
                <a:srgbClr val="FFFFFF"/>
              </a:solidFill>
              <a:cs typeface="+mn-ea"/>
              <a:sym typeface="+mn-lt"/>
            </a:endParaRPr>
          </a:p>
        </p:txBody>
      </p:sp>
      <p:sp>
        <p:nvSpPr>
          <p:cNvPr id="9" name="Hexagon 45"/>
          <p:cNvSpPr/>
          <p:nvPr/>
        </p:nvSpPr>
        <p:spPr>
          <a:xfrm>
            <a:off x="6431933" y="3002769"/>
            <a:ext cx="750202" cy="646961"/>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03</a:t>
            </a:r>
            <a:endParaRPr lang="en-US" sz="1600" dirty="0">
              <a:solidFill>
                <a:srgbClr val="FFFFFF"/>
              </a:solidFill>
              <a:cs typeface="+mn-ea"/>
              <a:sym typeface="+mn-lt"/>
            </a:endParaRPr>
          </a:p>
        </p:txBody>
      </p:sp>
      <p:sp>
        <p:nvSpPr>
          <p:cNvPr id="10" name="Hexagon 46"/>
          <p:cNvSpPr/>
          <p:nvPr/>
        </p:nvSpPr>
        <p:spPr>
          <a:xfrm>
            <a:off x="5729787" y="2629411"/>
            <a:ext cx="750202" cy="646961"/>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02</a:t>
            </a:r>
            <a:endParaRPr lang="en-US" sz="1600" dirty="0">
              <a:solidFill>
                <a:srgbClr val="FFFFFF"/>
              </a:solidFill>
              <a:cs typeface="+mn-ea"/>
              <a:sym typeface="+mn-lt"/>
            </a:endParaRPr>
          </a:p>
        </p:txBody>
      </p:sp>
      <p:sp>
        <p:nvSpPr>
          <p:cNvPr id="11" name="Hexagon 47"/>
          <p:cNvSpPr/>
          <p:nvPr/>
        </p:nvSpPr>
        <p:spPr>
          <a:xfrm>
            <a:off x="5015390" y="3786418"/>
            <a:ext cx="750202" cy="646961"/>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06</a:t>
            </a:r>
            <a:endParaRPr lang="en-US" sz="1600" dirty="0">
              <a:solidFill>
                <a:srgbClr val="FFFFFF"/>
              </a:solidFill>
              <a:cs typeface="+mn-ea"/>
              <a:sym typeface="+mn-lt"/>
            </a:endParaRPr>
          </a:p>
        </p:txBody>
      </p:sp>
      <p:sp>
        <p:nvSpPr>
          <p:cNvPr id="12" name="Hexagon 49"/>
          <p:cNvSpPr/>
          <p:nvPr/>
        </p:nvSpPr>
        <p:spPr>
          <a:xfrm>
            <a:off x="6405361" y="3762936"/>
            <a:ext cx="750202" cy="646961"/>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04</a:t>
            </a:r>
            <a:endParaRPr lang="en-US" sz="1600" dirty="0">
              <a:solidFill>
                <a:srgbClr val="FFFFFF"/>
              </a:solidFill>
              <a:cs typeface="+mn-ea"/>
              <a:sym typeface="+mn-lt"/>
            </a:endParaRPr>
          </a:p>
        </p:txBody>
      </p:sp>
      <p:sp>
        <p:nvSpPr>
          <p:cNvPr id="13" name="Hexagon 51"/>
          <p:cNvSpPr/>
          <p:nvPr/>
        </p:nvSpPr>
        <p:spPr>
          <a:xfrm>
            <a:off x="5729787" y="4188482"/>
            <a:ext cx="750202" cy="646961"/>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05</a:t>
            </a:r>
            <a:endParaRPr lang="en-US" sz="1600" dirty="0">
              <a:solidFill>
                <a:srgbClr val="FFFFFF"/>
              </a:solidFill>
              <a:cs typeface="+mn-ea"/>
              <a:sym typeface="+mn-lt"/>
            </a:endParaRPr>
          </a:p>
        </p:txBody>
      </p:sp>
      <p:sp>
        <p:nvSpPr>
          <p:cNvPr id="14" name="Freeform 62"/>
          <p:cNvSpPr>
            <a:spLocks noEditPoints="1"/>
          </p:cNvSpPr>
          <p:nvPr/>
        </p:nvSpPr>
        <p:spPr bwMode="auto">
          <a:xfrm>
            <a:off x="4953679" y="2543007"/>
            <a:ext cx="304965" cy="445699"/>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sp>
        <p:nvSpPr>
          <p:cNvPr id="15" name="Freeform 69"/>
          <p:cNvSpPr/>
          <p:nvPr/>
        </p:nvSpPr>
        <p:spPr bwMode="auto">
          <a:xfrm>
            <a:off x="6284778" y="2213820"/>
            <a:ext cx="186469" cy="350388"/>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solidFill>
              <a:cs typeface="+mn-ea"/>
              <a:sym typeface="+mn-lt"/>
            </a:endParaRPr>
          </a:p>
        </p:txBody>
      </p:sp>
      <p:sp>
        <p:nvSpPr>
          <p:cNvPr id="16" name="Freeform 23"/>
          <p:cNvSpPr>
            <a:spLocks noEditPoints="1"/>
          </p:cNvSpPr>
          <p:nvPr/>
        </p:nvSpPr>
        <p:spPr bwMode="auto">
          <a:xfrm>
            <a:off x="7286799" y="3169511"/>
            <a:ext cx="293551" cy="27767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sp>
        <p:nvSpPr>
          <p:cNvPr id="17" name="Freeform 57"/>
          <p:cNvSpPr>
            <a:spLocks noEditPoints="1"/>
          </p:cNvSpPr>
          <p:nvPr/>
        </p:nvSpPr>
        <p:spPr bwMode="auto">
          <a:xfrm>
            <a:off x="6995289" y="4475982"/>
            <a:ext cx="274963" cy="243851"/>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sp>
        <p:nvSpPr>
          <p:cNvPr id="18" name="Freeform 83"/>
          <p:cNvSpPr>
            <a:spLocks noEditPoints="1"/>
          </p:cNvSpPr>
          <p:nvPr/>
        </p:nvSpPr>
        <p:spPr bwMode="auto">
          <a:xfrm>
            <a:off x="5674603" y="4892618"/>
            <a:ext cx="271504" cy="407398"/>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solidFill>
              <a:cs typeface="+mn-ea"/>
              <a:sym typeface="+mn-lt"/>
            </a:endParaRPr>
          </a:p>
        </p:txBody>
      </p:sp>
      <p:sp>
        <p:nvSpPr>
          <p:cNvPr id="19" name="Freeform 40"/>
          <p:cNvSpPr>
            <a:spLocks noEditPoints="1"/>
          </p:cNvSpPr>
          <p:nvPr/>
        </p:nvSpPr>
        <p:spPr bwMode="auto">
          <a:xfrm>
            <a:off x="4569267" y="3944406"/>
            <a:ext cx="384410" cy="387378"/>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grpSp>
        <p:nvGrpSpPr>
          <p:cNvPr id="26" name="Group 32"/>
          <p:cNvGrpSpPr/>
          <p:nvPr/>
        </p:nvGrpSpPr>
        <p:grpSpPr>
          <a:xfrm>
            <a:off x="7593348" y="1402549"/>
            <a:ext cx="4190492" cy="4416808"/>
            <a:chOff x="1507871" y="1883660"/>
            <a:chExt cx="4146702" cy="4278866"/>
          </a:xfrm>
        </p:grpSpPr>
        <p:sp>
          <p:nvSpPr>
            <p:cNvPr id="27" name="Footer Text"/>
            <p:cNvSpPr txBox="1"/>
            <p:nvPr/>
          </p:nvSpPr>
          <p:spPr>
            <a:xfrm>
              <a:off x="1937569" y="2186318"/>
              <a:ext cx="3717004" cy="3976208"/>
            </a:xfrm>
            <a:prstGeom prst="rect">
              <a:avLst/>
            </a:prstGeom>
            <a:noFill/>
          </p:spPr>
          <p:txBody>
            <a:bodyPr wrap="square" lIns="0" tIns="0" rIns="0" bIns="0" rtlCol="0" anchor="t" anchorCtr="0">
              <a:spAutoFit/>
            </a:bodyPr>
            <a:lstStyle/>
            <a:p>
              <a:pPr indent="304800">
                <a:lnSpc>
                  <a:spcPct val="150000"/>
                </a:lnSpc>
              </a:pPr>
              <a:r>
                <a:rPr lang="en-US" altLang="zh-CN" sz="1800" kern="100" dirty="0">
                  <a:effectLst/>
                  <a:latin typeface="宋体" pitchFamily="2" charset="-122"/>
                  <a:cs typeface="Times New Roman" panose="02020603050405020304" pitchFamily="18" charset="0"/>
                </a:rPr>
                <a:t>Responsible for investigating market demand, determining product functions and features, writing requirements documents and product plans, supervising the progress in the product development process, and ensuring that product development meets market demand and user needs.</a:t>
              </a:r>
              <a:endParaRPr lang="zh-CN" altLang="zh-CN" sz="900" kern="100" dirty="0">
                <a:effectLst/>
                <a:latin typeface="+mn-ea"/>
                <a:cs typeface="Times New Roman" panose="02020603050405020304" pitchFamily="18" charset="0"/>
              </a:endParaRPr>
            </a:p>
          </p:txBody>
        </p:sp>
        <p:sp>
          <p:nvSpPr>
            <p:cNvPr id="28" name="TextBox 83"/>
            <p:cNvSpPr txBox="1"/>
            <p:nvPr/>
          </p:nvSpPr>
          <p:spPr>
            <a:xfrm>
              <a:off x="1507871" y="1883660"/>
              <a:ext cx="2810712" cy="317235"/>
            </a:xfrm>
            <a:prstGeom prst="rect">
              <a:avLst/>
            </a:prstGeom>
            <a:noFill/>
          </p:spPr>
          <p:txBody>
            <a:bodyPr wrap="none" lIns="0" tIns="0" rIns="0" bIns="0" rtlCol="0" anchor="t" anchorCtr="0">
              <a:spAutoFit/>
            </a:bodyPr>
            <a:lstStyle/>
            <a:p>
              <a:pPr indent="304800" algn="just">
                <a:lnSpc>
                  <a:spcPct val="150000"/>
                </a:lnSpc>
              </a:pPr>
              <a:r>
                <a:rPr lang="en-US" altLang="zh-CN" sz="1600" b="1" kern="100" dirty="0">
                  <a:effectLst/>
                  <a:latin typeface="+mn-ea"/>
                  <a:cs typeface="Times New Roman" panose="02020603050405020304" pitchFamily="18" charset="0"/>
                </a:rPr>
                <a:t>Product  </a:t>
              </a:r>
              <a:r>
                <a:rPr lang="en-US" altLang="zh-CN" sz="1600" b="1" kern="100" dirty="0" err="1">
                  <a:effectLst/>
                  <a:latin typeface="+mn-ea"/>
                  <a:cs typeface="Times New Roman" panose="02020603050405020304" pitchFamily="18" charset="0"/>
                </a:rPr>
                <a:t>Manager:</a:t>
              </a:r>
              <a:r>
                <a:rPr lang="en-US" altLang="zh-CN" sz="1600" b="1" kern="100" dirty="0" err="1">
                  <a:latin typeface="+mn-ea"/>
                  <a:cs typeface="Times New Roman" panose="02020603050405020304" pitchFamily="18" charset="0"/>
                </a:rPr>
                <a:t>Pan</a:t>
              </a:r>
              <a:r>
                <a:rPr lang="en-US" altLang="zh-CN" sz="1600" b="1" kern="100" dirty="0">
                  <a:latin typeface="+mn-ea"/>
                  <a:cs typeface="Times New Roman" panose="02020603050405020304" pitchFamily="18" charset="0"/>
                </a:rPr>
                <a:t> Jiaqi</a:t>
              </a:r>
              <a:endParaRPr lang="zh-CN" altLang="zh-CN" sz="1600" kern="100" dirty="0">
                <a:effectLst/>
                <a:latin typeface="+mn-ea"/>
                <a:cs typeface="Times New Roman" panose="02020603050405020304" pitchFamily="18" charset="0"/>
              </a:endParaRPr>
            </a:p>
          </p:txBody>
        </p:sp>
      </p:grpSp>
      <p:grpSp>
        <p:nvGrpSpPr>
          <p:cNvPr id="32" name="Group 22"/>
          <p:cNvGrpSpPr/>
          <p:nvPr/>
        </p:nvGrpSpPr>
        <p:grpSpPr>
          <a:xfrm>
            <a:off x="624683" y="2182909"/>
            <a:ext cx="3918227" cy="3408469"/>
            <a:chOff x="-445101" y="1839131"/>
            <a:chExt cx="3908061" cy="3302018"/>
          </a:xfrm>
        </p:grpSpPr>
        <p:sp>
          <p:nvSpPr>
            <p:cNvPr id="33" name="Footer Text"/>
            <p:cNvSpPr txBox="1"/>
            <p:nvPr/>
          </p:nvSpPr>
          <p:spPr>
            <a:xfrm>
              <a:off x="-445101" y="2324055"/>
              <a:ext cx="3648665" cy="2817094"/>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宋体" pitchFamily="2" charset="-122"/>
                  <a:ea typeface="宋体" pitchFamily="2" charset="-122"/>
                  <a:cs typeface="Times New Roman" panose="02020603050405020304" pitchFamily="18" charset="0"/>
                </a:rPr>
                <a:t>Responsible for the planning, organization, implementation and control of the project, coordinate the work among the project team members, manage the progress and quality of the project, and ensure that the project is completed on time and according to quality.</a:t>
              </a:r>
              <a:endParaRPr lang="zh-CN" altLang="zh-CN" sz="1600" kern="100" dirty="0">
                <a:effectLst/>
                <a:latin typeface="Times New Roman" panose="02020603050405020304" pitchFamily="18" charset="0"/>
                <a:ea typeface="宋体" pitchFamily="2" charset="-122"/>
                <a:cs typeface="Times New Roman" panose="02020603050405020304" pitchFamily="18" charset="0"/>
              </a:endParaRPr>
            </a:p>
          </p:txBody>
        </p:sp>
        <p:sp>
          <p:nvSpPr>
            <p:cNvPr id="34" name="TextBox 89"/>
            <p:cNvSpPr txBox="1"/>
            <p:nvPr/>
          </p:nvSpPr>
          <p:spPr>
            <a:xfrm>
              <a:off x="127389" y="1839131"/>
              <a:ext cx="3335571" cy="317235"/>
            </a:xfrm>
            <a:prstGeom prst="rect">
              <a:avLst/>
            </a:prstGeom>
            <a:noFill/>
          </p:spPr>
          <p:txBody>
            <a:bodyPr wrap="none" lIns="0" tIns="0" rIns="0" bIns="0" rtlCol="0" anchor="t" anchorCtr="0">
              <a:spAutoFit/>
            </a:bodyPr>
            <a:lstStyle/>
            <a:p>
              <a:pPr indent="304800" algn="just">
                <a:lnSpc>
                  <a:spcPct val="150000"/>
                </a:lnSpc>
              </a:pPr>
              <a:r>
                <a:rPr lang="en-US" altLang="zh-CN" sz="1600" b="1" kern="100" dirty="0">
                  <a:effectLst/>
                  <a:latin typeface="+mn-ea"/>
                  <a:cs typeface="Times New Roman" panose="02020603050405020304" pitchFamily="18" charset="0"/>
                </a:rPr>
                <a:t>Project Manager</a:t>
              </a:r>
              <a:r>
                <a:rPr lang="zh-CN" altLang="zh-CN" sz="1600" b="1" kern="100" dirty="0">
                  <a:effectLst/>
                  <a:latin typeface="+mn-ea"/>
                  <a:cs typeface="Times New Roman" panose="02020603050405020304" pitchFamily="18" charset="0"/>
                </a:rPr>
                <a:t>：</a:t>
              </a:r>
              <a:r>
                <a:rPr lang="en-US" altLang="zh-CN" sz="1600" b="1" kern="100" dirty="0">
                  <a:latin typeface="+mn-ea"/>
                  <a:cs typeface="Times New Roman" panose="02020603050405020304" pitchFamily="18" charset="0"/>
                </a:rPr>
                <a:t>Chen </a:t>
              </a:r>
              <a:r>
                <a:rPr lang="en-US" altLang="zh-CN" sz="1600" b="1" kern="100" dirty="0" err="1">
                  <a:latin typeface="+mn-ea"/>
                  <a:cs typeface="Times New Roman" panose="02020603050405020304" pitchFamily="18" charset="0"/>
                </a:rPr>
                <a:t>Minghui</a:t>
              </a:r>
              <a:endParaRPr lang="zh-CN" altLang="zh-CN" sz="1600" kern="100" dirty="0">
                <a:effectLst/>
                <a:latin typeface="+mn-ea"/>
                <a:cs typeface="Times New Roman" panose="02020603050405020304" pitchFamily="18" charset="0"/>
              </a:endParaRPr>
            </a:p>
          </p:txBody>
        </p:sp>
      </p:grpSp>
      <p:sp>
        <p:nvSpPr>
          <p:cNvPr id="38" name="矩形 37"/>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281321" y="249694"/>
            <a:ext cx="4824840"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2.3  Personnel</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plan</a:t>
            </a:r>
            <a:endParaRPr lang="zh-CN" altLang="en-US" sz="36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22" presetClass="entr" presetSubtype="2"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right)">
                                      <p:cBhvr>
                                        <p:cTn id="25" dur="500"/>
                                        <p:tgtEl>
                                          <p:spTgt spid="32"/>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p:cTn id="69" dur="500" fill="hold"/>
                                        <p:tgtEl>
                                          <p:spTgt spid="12"/>
                                        </p:tgtEl>
                                        <p:attrNameLst>
                                          <p:attrName>ppt_w</p:attrName>
                                        </p:attrNameLst>
                                      </p:cBhvr>
                                      <p:tavLst>
                                        <p:tav tm="0">
                                          <p:val>
                                            <p:fltVal val="0"/>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animEffect transition="in" filter="fade">
                                      <p:cBhvr>
                                        <p:cTn id="71" dur="500"/>
                                        <p:tgtEl>
                                          <p:spTgt spid="12"/>
                                        </p:tgtEl>
                                      </p:cBhvr>
                                    </p:animEffect>
                                  </p:childTnLst>
                                </p:cTn>
                              </p:par>
                            </p:childTnLst>
                          </p:cTn>
                        </p:par>
                        <p:par>
                          <p:cTn id="72" fill="hold">
                            <p:stCondLst>
                              <p:cond delay="6000"/>
                            </p:stCondLst>
                            <p:childTnLst>
                              <p:par>
                                <p:cTn id="73" presetID="53" presetClass="entr" presetSubtype="16" fill="hold" grpId="0" nodeType="after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ppt_w</p:attrName>
                                        </p:attrNameLst>
                                      </p:cBhvr>
                                      <p:tavLst>
                                        <p:tav tm="0">
                                          <p:val>
                                            <p:fltVal val="0"/>
                                          </p:val>
                                        </p:tav>
                                        <p:tav tm="100000">
                                          <p:val>
                                            <p:strVal val="#ppt_w"/>
                                          </p:val>
                                        </p:tav>
                                      </p:tavLst>
                                    </p:anim>
                                    <p:anim calcmode="lin" valueType="num">
                                      <p:cBhvr>
                                        <p:cTn id="76" dur="500" fill="hold"/>
                                        <p:tgtEl>
                                          <p:spTgt spid="3"/>
                                        </p:tgtEl>
                                        <p:attrNameLst>
                                          <p:attrName>ppt_h</p:attrName>
                                        </p:attrNameLst>
                                      </p:cBhvr>
                                      <p:tavLst>
                                        <p:tav tm="0">
                                          <p:val>
                                            <p:fltVal val="0"/>
                                          </p:val>
                                        </p:tav>
                                        <p:tav tm="100000">
                                          <p:val>
                                            <p:strVal val="#ppt_h"/>
                                          </p:val>
                                        </p:tav>
                                      </p:tavLst>
                                    </p:anim>
                                    <p:animEffect transition="in" filter="fade">
                                      <p:cBhvr>
                                        <p:cTn id="77" dur="500"/>
                                        <p:tgtEl>
                                          <p:spTgt spid="3"/>
                                        </p:tgtEl>
                                      </p:cBhvr>
                                    </p:animEffect>
                                  </p:childTnLst>
                                </p:cTn>
                              </p:par>
                            </p:childTnLst>
                          </p:cTn>
                        </p:par>
                        <p:par>
                          <p:cTn id="78" fill="hold">
                            <p:stCondLst>
                              <p:cond delay="6500"/>
                            </p:stCondLst>
                            <p:childTnLst>
                              <p:par>
                                <p:cTn id="79" presetID="53" presetClass="entr" presetSubtype="16"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fltVal val="0"/>
                                          </p:val>
                                        </p:tav>
                                        <p:tav tm="100000">
                                          <p:val>
                                            <p:strVal val="#ppt_h"/>
                                          </p:val>
                                        </p:tav>
                                      </p:tavLst>
                                    </p:anim>
                                    <p:animEffect transition="in" filter="fade">
                                      <p:cBhvr>
                                        <p:cTn id="83" dur="500"/>
                                        <p:tgtEl>
                                          <p:spTgt spid="17"/>
                                        </p:tgtEl>
                                      </p:cBhvr>
                                    </p:animEffect>
                                  </p:childTnLst>
                                </p:cTn>
                              </p:par>
                            </p:childTnLst>
                          </p:cTn>
                        </p:par>
                        <p:par>
                          <p:cTn id="84" fill="hold">
                            <p:stCondLst>
                              <p:cond delay="7000"/>
                            </p:stCondLst>
                            <p:childTnLst>
                              <p:par>
                                <p:cTn id="85" presetID="53" presetClass="entr" presetSubtype="16"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p:cTn id="87" dur="500" fill="hold"/>
                                        <p:tgtEl>
                                          <p:spTgt spid="13"/>
                                        </p:tgtEl>
                                        <p:attrNameLst>
                                          <p:attrName>ppt_w</p:attrName>
                                        </p:attrNameLst>
                                      </p:cBhvr>
                                      <p:tavLst>
                                        <p:tav tm="0">
                                          <p:val>
                                            <p:fltVal val="0"/>
                                          </p:val>
                                        </p:tav>
                                        <p:tav tm="100000">
                                          <p:val>
                                            <p:strVal val="#ppt_w"/>
                                          </p:val>
                                        </p:tav>
                                      </p:tavLst>
                                    </p:anim>
                                    <p:anim calcmode="lin" valueType="num">
                                      <p:cBhvr>
                                        <p:cTn id="88" dur="500" fill="hold"/>
                                        <p:tgtEl>
                                          <p:spTgt spid="13"/>
                                        </p:tgtEl>
                                        <p:attrNameLst>
                                          <p:attrName>ppt_h</p:attrName>
                                        </p:attrNameLst>
                                      </p:cBhvr>
                                      <p:tavLst>
                                        <p:tav tm="0">
                                          <p:val>
                                            <p:fltVal val="0"/>
                                          </p:val>
                                        </p:tav>
                                        <p:tav tm="100000">
                                          <p:val>
                                            <p:strVal val="#ppt_h"/>
                                          </p:val>
                                        </p:tav>
                                      </p:tavLst>
                                    </p:anim>
                                    <p:animEffect transition="in" filter="fade">
                                      <p:cBhvr>
                                        <p:cTn id="89" dur="500"/>
                                        <p:tgtEl>
                                          <p:spTgt spid="13"/>
                                        </p:tgtEl>
                                      </p:cBhvr>
                                    </p:animEffect>
                                  </p:childTnLst>
                                </p:cTn>
                              </p:par>
                            </p:childTnLst>
                          </p:cTn>
                        </p:par>
                        <p:par>
                          <p:cTn id="90" fill="hold">
                            <p:stCondLst>
                              <p:cond delay="7500"/>
                            </p:stCondLst>
                            <p:childTnLst>
                              <p:par>
                                <p:cTn id="91" presetID="53" presetClass="entr" presetSubtype="16" fill="hold" grpId="0" nodeType="after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p:cTn id="93" dur="500" fill="hold"/>
                                        <p:tgtEl>
                                          <p:spTgt spid="2"/>
                                        </p:tgtEl>
                                        <p:attrNameLst>
                                          <p:attrName>ppt_w</p:attrName>
                                        </p:attrNameLst>
                                      </p:cBhvr>
                                      <p:tavLst>
                                        <p:tav tm="0">
                                          <p:val>
                                            <p:fltVal val="0"/>
                                          </p:val>
                                        </p:tav>
                                        <p:tav tm="100000">
                                          <p:val>
                                            <p:strVal val="#ppt_w"/>
                                          </p:val>
                                        </p:tav>
                                      </p:tavLst>
                                    </p:anim>
                                    <p:anim calcmode="lin" valueType="num">
                                      <p:cBhvr>
                                        <p:cTn id="94" dur="500" fill="hold"/>
                                        <p:tgtEl>
                                          <p:spTgt spid="2"/>
                                        </p:tgtEl>
                                        <p:attrNameLst>
                                          <p:attrName>ppt_h</p:attrName>
                                        </p:attrNameLst>
                                      </p:cBhvr>
                                      <p:tavLst>
                                        <p:tav tm="0">
                                          <p:val>
                                            <p:fltVal val="0"/>
                                          </p:val>
                                        </p:tav>
                                        <p:tav tm="100000">
                                          <p:val>
                                            <p:strVal val="#ppt_h"/>
                                          </p:val>
                                        </p:tav>
                                      </p:tavLst>
                                    </p:anim>
                                    <p:animEffect transition="in" filter="fade">
                                      <p:cBhvr>
                                        <p:cTn id="95" dur="500"/>
                                        <p:tgtEl>
                                          <p:spTgt spid="2"/>
                                        </p:tgtEl>
                                      </p:cBhvr>
                                    </p:animEffect>
                                  </p:childTnLst>
                                </p:cTn>
                              </p:par>
                            </p:childTnLst>
                          </p:cTn>
                        </p:par>
                        <p:par>
                          <p:cTn id="96" fill="hold">
                            <p:stCondLst>
                              <p:cond delay="8000"/>
                            </p:stCondLst>
                            <p:childTnLst>
                              <p:par>
                                <p:cTn id="97" presetID="53" presetClass="entr" presetSubtype="16"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 calcmode="lin" valueType="num">
                                      <p:cBhvr>
                                        <p:cTn id="99" dur="500" fill="hold"/>
                                        <p:tgtEl>
                                          <p:spTgt spid="18"/>
                                        </p:tgtEl>
                                        <p:attrNameLst>
                                          <p:attrName>ppt_w</p:attrName>
                                        </p:attrNameLst>
                                      </p:cBhvr>
                                      <p:tavLst>
                                        <p:tav tm="0">
                                          <p:val>
                                            <p:fltVal val="0"/>
                                          </p:val>
                                        </p:tav>
                                        <p:tav tm="100000">
                                          <p:val>
                                            <p:strVal val="#ppt_w"/>
                                          </p:val>
                                        </p:tav>
                                      </p:tavLst>
                                    </p:anim>
                                    <p:anim calcmode="lin" valueType="num">
                                      <p:cBhvr>
                                        <p:cTn id="100" dur="500" fill="hold"/>
                                        <p:tgtEl>
                                          <p:spTgt spid="18"/>
                                        </p:tgtEl>
                                        <p:attrNameLst>
                                          <p:attrName>ppt_h</p:attrName>
                                        </p:attrNameLst>
                                      </p:cBhvr>
                                      <p:tavLst>
                                        <p:tav tm="0">
                                          <p:val>
                                            <p:fltVal val="0"/>
                                          </p:val>
                                        </p:tav>
                                        <p:tav tm="100000">
                                          <p:val>
                                            <p:strVal val="#ppt_h"/>
                                          </p:val>
                                        </p:tav>
                                      </p:tavLst>
                                    </p:anim>
                                    <p:animEffect transition="in" filter="fade">
                                      <p:cBhvr>
                                        <p:cTn id="101" dur="500"/>
                                        <p:tgtEl>
                                          <p:spTgt spid="18"/>
                                        </p:tgtEl>
                                      </p:cBhvr>
                                    </p:animEffect>
                                  </p:childTnLst>
                                </p:cTn>
                              </p:par>
                            </p:childTnLst>
                          </p:cTn>
                        </p:par>
                        <p:par>
                          <p:cTn id="102" fill="hold">
                            <p:stCondLst>
                              <p:cond delay="8500"/>
                            </p:stCondLst>
                            <p:childTnLst>
                              <p:par>
                                <p:cTn id="103" presetID="53" presetClass="entr" presetSubtype="16" fill="hold" grpId="0" nodeType="afterEffect">
                                  <p:stCondLst>
                                    <p:cond delay="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500" fill="hold"/>
                                        <p:tgtEl>
                                          <p:spTgt spid="11"/>
                                        </p:tgtEl>
                                        <p:attrNameLst>
                                          <p:attrName>ppt_w</p:attrName>
                                        </p:attrNameLst>
                                      </p:cBhvr>
                                      <p:tavLst>
                                        <p:tav tm="0">
                                          <p:val>
                                            <p:fltVal val="0"/>
                                          </p:val>
                                        </p:tav>
                                        <p:tav tm="100000">
                                          <p:val>
                                            <p:strVal val="#ppt_w"/>
                                          </p:val>
                                        </p:tav>
                                      </p:tavLst>
                                    </p:anim>
                                    <p:anim calcmode="lin" valueType="num">
                                      <p:cBhvr>
                                        <p:cTn id="106" dur="500" fill="hold"/>
                                        <p:tgtEl>
                                          <p:spTgt spid="11"/>
                                        </p:tgtEl>
                                        <p:attrNameLst>
                                          <p:attrName>ppt_h</p:attrName>
                                        </p:attrNameLst>
                                      </p:cBhvr>
                                      <p:tavLst>
                                        <p:tav tm="0">
                                          <p:val>
                                            <p:fltVal val="0"/>
                                          </p:val>
                                        </p:tav>
                                        <p:tav tm="100000">
                                          <p:val>
                                            <p:strVal val="#ppt_h"/>
                                          </p:val>
                                        </p:tav>
                                      </p:tavLst>
                                    </p:anim>
                                    <p:animEffect transition="in" filter="fade">
                                      <p:cBhvr>
                                        <p:cTn id="107" dur="500"/>
                                        <p:tgtEl>
                                          <p:spTgt spid="11"/>
                                        </p:tgtEl>
                                      </p:cBhvr>
                                    </p:animEffect>
                                  </p:childTnLst>
                                </p:cTn>
                              </p:par>
                            </p:childTnLst>
                          </p:cTn>
                        </p:par>
                        <p:par>
                          <p:cTn id="108" fill="hold">
                            <p:stCondLst>
                              <p:cond delay="9000"/>
                            </p:stCondLst>
                            <p:childTnLst>
                              <p:par>
                                <p:cTn id="109" presetID="53" presetClass="entr" presetSubtype="16" fill="hold" grpId="0" nodeType="afterEffect">
                                  <p:stCondLst>
                                    <p:cond delay="0"/>
                                  </p:stCondLst>
                                  <p:childTnLst>
                                    <p:set>
                                      <p:cBhvr>
                                        <p:cTn id="110" dur="1" fill="hold">
                                          <p:stCondLst>
                                            <p:cond delay="0"/>
                                          </p:stCondLst>
                                        </p:cTn>
                                        <p:tgtEl>
                                          <p:spTgt spid="4"/>
                                        </p:tgtEl>
                                        <p:attrNameLst>
                                          <p:attrName>style.visibility</p:attrName>
                                        </p:attrNameLst>
                                      </p:cBhvr>
                                      <p:to>
                                        <p:strVal val="visible"/>
                                      </p:to>
                                    </p:set>
                                    <p:anim calcmode="lin" valueType="num">
                                      <p:cBhvr>
                                        <p:cTn id="111" dur="500" fill="hold"/>
                                        <p:tgtEl>
                                          <p:spTgt spid="4"/>
                                        </p:tgtEl>
                                        <p:attrNameLst>
                                          <p:attrName>ppt_w</p:attrName>
                                        </p:attrNameLst>
                                      </p:cBhvr>
                                      <p:tavLst>
                                        <p:tav tm="0">
                                          <p:val>
                                            <p:fltVal val="0"/>
                                          </p:val>
                                        </p:tav>
                                        <p:tav tm="100000">
                                          <p:val>
                                            <p:strVal val="#ppt_w"/>
                                          </p:val>
                                        </p:tav>
                                      </p:tavLst>
                                    </p:anim>
                                    <p:anim calcmode="lin" valueType="num">
                                      <p:cBhvr>
                                        <p:cTn id="112" dur="500" fill="hold"/>
                                        <p:tgtEl>
                                          <p:spTgt spid="4"/>
                                        </p:tgtEl>
                                        <p:attrNameLst>
                                          <p:attrName>ppt_h</p:attrName>
                                        </p:attrNameLst>
                                      </p:cBhvr>
                                      <p:tavLst>
                                        <p:tav tm="0">
                                          <p:val>
                                            <p:fltVal val="0"/>
                                          </p:val>
                                        </p:tav>
                                        <p:tav tm="100000">
                                          <p:val>
                                            <p:strVal val="#ppt_h"/>
                                          </p:val>
                                        </p:tav>
                                      </p:tavLst>
                                    </p:anim>
                                    <p:animEffect transition="in" filter="fade">
                                      <p:cBhvr>
                                        <p:cTn id="113" dur="500"/>
                                        <p:tgtEl>
                                          <p:spTgt spid="4"/>
                                        </p:tgtEl>
                                      </p:cBhvr>
                                    </p:animEffect>
                                  </p:childTnLst>
                                </p:cTn>
                              </p:par>
                            </p:childTnLst>
                          </p:cTn>
                        </p:par>
                        <p:par>
                          <p:cTn id="114" fill="hold">
                            <p:stCondLst>
                              <p:cond delay="9500"/>
                            </p:stCondLst>
                            <p:childTnLst>
                              <p:par>
                                <p:cTn id="115" presetID="53" presetClass="entr" presetSubtype="16" fill="hold" grpId="0" nodeType="afterEffect">
                                  <p:stCondLst>
                                    <p:cond delay="0"/>
                                  </p:stCondLst>
                                  <p:childTnLst>
                                    <p:set>
                                      <p:cBhvr>
                                        <p:cTn id="116" dur="1" fill="hold">
                                          <p:stCondLst>
                                            <p:cond delay="0"/>
                                          </p:stCondLst>
                                        </p:cTn>
                                        <p:tgtEl>
                                          <p:spTgt spid="19"/>
                                        </p:tgtEl>
                                        <p:attrNameLst>
                                          <p:attrName>style.visibility</p:attrName>
                                        </p:attrNameLst>
                                      </p:cBhvr>
                                      <p:to>
                                        <p:strVal val="visible"/>
                                      </p:to>
                                    </p:set>
                                    <p:anim calcmode="lin" valueType="num">
                                      <p:cBhvr>
                                        <p:cTn id="117" dur="500" fill="hold"/>
                                        <p:tgtEl>
                                          <p:spTgt spid="19"/>
                                        </p:tgtEl>
                                        <p:attrNameLst>
                                          <p:attrName>ppt_w</p:attrName>
                                        </p:attrNameLst>
                                      </p:cBhvr>
                                      <p:tavLst>
                                        <p:tav tm="0">
                                          <p:val>
                                            <p:fltVal val="0"/>
                                          </p:val>
                                        </p:tav>
                                        <p:tav tm="100000">
                                          <p:val>
                                            <p:strVal val="#ppt_w"/>
                                          </p:val>
                                        </p:tav>
                                      </p:tavLst>
                                    </p:anim>
                                    <p:anim calcmode="lin" valueType="num">
                                      <p:cBhvr>
                                        <p:cTn id="118" dur="500" fill="hold"/>
                                        <p:tgtEl>
                                          <p:spTgt spid="19"/>
                                        </p:tgtEl>
                                        <p:attrNameLst>
                                          <p:attrName>ppt_h</p:attrName>
                                        </p:attrNameLst>
                                      </p:cBhvr>
                                      <p:tavLst>
                                        <p:tav tm="0">
                                          <p:val>
                                            <p:fltVal val="0"/>
                                          </p:val>
                                        </p:tav>
                                        <p:tav tm="100000">
                                          <p:val>
                                            <p:strVal val="#ppt_h"/>
                                          </p:val>
                                        </p:tav>
                                      </p:tavLst>
                                    </p:anim>
                                    <p:animEffect transition="in" filter="fade">
                                      <p:cBhvr>
                                        <p:cTn id="1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9"/>
          <p:cNvSpPr/>
          <p:nvPr/>
        </p:nvSpPr>
        <p:spPr>
          <a:xfrm>
            <a:off x="5293973" y="4487566"/>
            <a:ext cx="1052419" cy="10528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3" name="Oval 57"/>
          <p:cNvSpPr/>
          <p:nvPr/>
        </p:nvSpPr>
        <p:spPr>
          <a:xfrm>
            <a:off x="6606560" y="4012199"/>
            <a:ext cx="1052419" cy="10528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4" name="Oval 58"/>
          <p:cNvSpPr/>
          <p:nvPr/>
        </p:nvSpPr>
        <p:spPr>
          <a:xfrm>
            <a:off x="4274054" y="3611022"/>
            <a:ext cx="1052419" cy="10528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5" name="Oval 54"/>
          <p:cNvSpPr/>
          <p:nvPr/>
        </p:nvSpPr>
        <p:spPr>
          <a:xfrm>
            <a:off x="6897361" y="2791781"/>
            <a:ext cx="1052419" cy="10528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000000">
                  <a:lumMod val="75000"/>
                  <a:lumOff val="25000"/>
                </a:srgbClr>
              </a:solidFill>
              <a:cs typeface="+mn-ea"/>
              <a:sym typeface="+mn-lt"/>
            </a:endParaRPr>
          </a:p>
        </p:txBody>
      </p:sp>
      <p:sp>
        <p:nvSpPr>
          <p:cNvPr id="6" name="Oval 53"/>
          <p:cNvSpPr/>
          <p:nvPr/>
        </p:nvSpPr>
        <p:spPr>
          <a:xfrm>
            <a:off x="5843394" y="1917778"/>
            <a:ext cx="1052419" cy="1052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7" name="Oval 44"/>
          <p:cNvSpPr/>
          <p:nvPr/>
        </p:nvSpPr>
        <p:spPr>
          <a:xfrm>
            <a:off x="4589777" y="2290153"/>
            <a:ext cx="1052419" cy="10528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8" name="Hexagon 43"/>
          <p:cNvSpPr/>
          <p:nvPr/>
        </p:nvSpPr>
        <p:spPr>
          <a:xfrm>
            <a:off x="5015390" y="3002769"/>
            <a:ext cx="750202" cy="646961"/>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01</a:t>
            </a:r>
            <a:endParaRPr lang="en-US" sz="1600" dirty="0">
              <a:solidFill>
                <a:srgbClr val="FFFFFF"/>
              </a:solidFill>
              <a:cs typeface="+mn-ea"/>
              <a:sym typeface="+mn-lt"/>
            </a:endParaRPr>
          </a:p>
        </p:txBody>
      </p:sp>
      <p:sp>
        <p:nvSpPr>
          <p:cNvPr id="9" name="Hexagon 45"/>
          <p:cNvSpPr/>
          <p:nvPr/>
        </p:nvSpPr>
        <p:spPr>
          <a:xfrm>
            <a:off x="6431933" y="3002769"/>
            <a:ext cx="750202" cy="646961"/>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03</a:t>
            </a:r>
            <a:endParaRPr lang="en-US" sz="1600" dirty="0">
              <a:solidFill>
                <a:srgbClr val="FFFFFF"/>
              </a:solidFill>
              <a:cs typeface="+mn-ea"/>
              <a:sym typeface="+mn-lt"/>
            </a:endParaRPr>
          </a:p>
        </p:txBody>
      </p:sp>
      <p:sp>
        <p:nvSpPr>
          <p:cNvPr id="10" name="Hexagon 46"/>
          <p:cNvSpPr/>
          <p:nvPr/>
        </p:nvSpPr>
        <p:spPr>
          <a:xfrm>
            <a:off x="5729787" y="2629411"/>
            <a:ext cx="750202" cy="646961"/>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02</a:t>
            </a:r>
            <a:endParaRPr lang="en-US" sz="1600" dirty="0">
              <a:solidFill>
                <a:srgbClr val="FFFFFF"/>
              </a:solidFill>
              <a:cs typeface="+mn-ea"/>
              <a:sym typeface="+mn-lt"/>
            </a:endParaRPr>
          </a:p>
        </p:txBody>
      </p:sp>
      <p:sp>
        <p:nvSpPr>
          <p:cNvPr id="11" name="Hexagon 47"/>
          <p:cNvSpPr/>
          <p:nvPr/>
        </p:nvSpPr>
        <p:spPr>
          <a:xfrm>
            <a:off x="5015390" y="3786418"/>
            <a:ext cx="750202" cy="646961"/>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06</a:t>
            </a:r>
            <a:endParaRPr lang="en-US" sz="1600" dirty="0">
              <a:solidFill>
                <a:srgbClr val="FFFFFF"/>
              </a:solidFill>
              <a:cs typeface="+mn-ea"/>
              <a:sym typeface="+mn-lt"/>
            </a:endParaRPr>
          </a:p>
        </p:txBody>
      </p:sp>
      <p:sp>
        <p:nvSpPr>
          <p:cNvPr id="12" name="Hexagon 49"/>
          <p:cNvSpPr/>
          <p:nvPr/>
        </p:nvSpPr>
        <p:spPr>
          <a:xfrm>
            <a:off x="6405361" y="3762936"/>
            <a:ext cx="750202" cy="646961"/>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04</a:t>
            </a:r>
            <a:endParaRPr lang="en-US" sz="1600" dirty="0">
              <a:solidFill>
                <a:srgbClr val="FFFFFF"/>
              </a:solidFill>
              <a:cs typeface="+mn-ea"/>
              <a:sym typeface="+mn-lt"/>
            </a:endParaRPr>
          </a:p>
        </p:txBody>
      </p:sp>
      <p:sp>
        <p:nvSpPr>
          <p:cNvPr id="13" name="Hexagon 51"/>
          <p:cNvSpPr/>
          <p:nvPr/>
        </p:nvSpPr>
        <p:spPr>
          <a:xfrm>
            <a:off x="5729787" y="4188482"/>
            <a:ext cx="750202" cy="646961"/>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05</a:t>
            </a:r>
            <a:endParaRPr lang="en-US" sz="1600" dirty="0">
              <a:solidFill>
                <a:srgbClr val="FFFFFF"/>
              </a:solidFill>
              <a:cs typeface="+mn-ea"/>
              <a:sym typeface="+mn-lt"/>
            </a:endParaRPr>
          </a:p>
        </p:txBody>
      </p:sp>
      <p:sp>
        <p:nvSpPr>
          <p:cNvPr id="14" name="Freeform 62"/>
          <p:cNvSpPr>
            <a:spLocks noEditPoints="1"/>
          </p:cNvSpPr>
          <p:nvPr/>
        </p:nvSpPr>
        <p:spPr bwMode="auto">
          <a:xfrm>
            <a:off x="4953679" y="2543007"/>
            <a:ext cx="304965" cy="445699"/>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sp>
        <p:nvSpPr>
          <p:cNvPr id="15" name="Freeform 69"/>
          <p:cNvSpPr/>
          <p:nvPr/>
        </p:nvSpPr>
        <p:spPr bwMode="auto">
          <a:xfrm>
            <a:off x="6284778" y="2213820"/>
            <a:ext cx="186469" cy="350388"/>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solidFill>
              <a:cs typeface="+mn-ea"/>
              <a:sym typeface="+mn-lt"/>
            </a:endParaRPr>
          </a:p>
        </p:txBody>
      </p:sp>
      <p:sp>
        <p:nvSpPr>
          <p:cNvPr id="16" name="Freeform 23"/>
          <p:cNvSpPr>
            <a:spLocks noEditPoints="1"/>
          </p:cNvSpPr>
          <p:nvPr/>
        </p:nvSpPr>
        <p:spPr bwMode="auto">
          <a:xfrm>
            <a:off x="7286799" y="3169511"/>
            <a:ext cx="293551" cy="27767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sp>
        <p:nvSpPr>
          <p:cNvPr id="17" name="Freeform 57"/>
          <p:cNvSpPr>
            <a:spLocks noEditPoints="1"/>
          </p:cNvSpPr>
          <p:nvPr/>
        </p:nvSpPr>
        <p:spPr bwMode="auto">
          <a:xfrm>
            <a:off x="6995289" y="4475982"/>
            <a:ext cx="274963" cy="243851"/>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sp>
        <p:nvSpPr>
          <p:cNvPr id="18" name="Freeform 83"/>
          <p:cNvSpPr>
            <a:spLocks noEditPoints="1"/>
          </p:cNvSpPr>
          <p:nvPr/>
        </p:nvSpPr>
        <p:spPr bwMode="auto">
          <a:xfrm>
            <a:off x="5674603" y="4892618"/>
            <a:ext cx="271504" cy="407398"/>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solidFill>
              <a:cs typeface="+mn-ea"/>
              <a:sym typeface="+mn-lt"/>
            </a:endParaRPr>
          </a:p>
        </p:txBody>
      </p:sp>
      <p:sp>
        <p:nvSpPr>
          <p:cNvPr id="19" name="Freeform 40"/>
          <p:cNvSpPr>
            <a:spLocks noEditPoints="1"/>
          </p:cNvSpPr>
          <p:nvPr/>
        </p:nvSpPr>
        <p:spPr bwMode="auto">
          <a:xfrm>
            <a:off x="4569267" y="3944406"/>
            <a:ext cx="384410" cy="387378"/>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grpSp>
        <p:nvGrpSpPr>
          <p:cNvPr id="29" name="Group 35"/>
          <p:cNvGrpSpPr/>
          <p:nvPr/>
        </p:nvGrpSpPr>
        <p:grpSpPr>
          <a:xfrm>
            <a:off x="-339734" y="2132934"/>
            <a:ext cx="5139997" cy="3031604"/>
            <a:chOff x="-1470765" y="1908745"/>
            <a:chExt cx="5086283" cy="2936925"/>
          </a:xfrm>
        </p:grpSpPr>
        <p:sp>
          <p:nvSpPr>
            <p:cNvPr id="30" name="Footer Text"/>
            <p:cNvSpPr txBox="1"/>
            <p:nvPr/>
          </p:nvSpPr>
          <p:spPr>
            <a:xfrm>
              <a:off x="-918049" y="2381651"/>
              <a:ext cx="3885304" cy="2464019"/>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Responsible for the design of product interface and user experience, familiar with Node.js module design, including visual design and interaction design, etc., to ensure that the product interface and user experience meet user needs and design standards.</a:t>
              </a:r>
              <a:endParaRPr lang="zh-CN" altLang="zh-CN" sz="1600" kern="100" dirty="0">
                <a:effectLst/>
                <a:latin typeface="+mn-ea"/>
                <a:cs typeface="Times New Roman" panose="02020603050405020304" pitchFamily="18" charset="0"/>
              </a:endParaRPr>
            </a:p>
          </p:txBody>
        </p:sp>
        <p:sp>
          <p:nvSpPr>
            <p:cNvPr id="31" name="TextBox 86"/>
            <p:cNvSpPr txBox="1"/>
            <p:nvPr/>
          </p:nvSpPr>
          <p:spPr>
            <a:xfrm>
              <a:off x="-1470765" y="1908745"/>
              <a:ext cx="5086283" cy="317235"/>
            </a:xfrm>
            <a:prstGeom prst="rect">
              <a:avLst/>
            </a:prstGeom>
            <a:noFill/>
          </p:spPr>
          <p:txBody>
            <a:bodyPr wrap="non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   </a:t>
              </a:r>
              <a:r>
                <a:rPr lang="en-US" altLang="zh-CN" sz="1600" b="1" kern="100" dirty="0">
                  <a:effectLst/>
                  <a:latin typeface="+mn-ea"/>
                  <a:cs typeface="Times New Roman" panose="02020603050405020304" pitchFamily="18" charset="0"/>
                </a:rPr>
                <a:t>Front-end development engineer</a:t>
              </a:r>
              <a:r>
                <a:rPr lang="zh-CN" altLang="zh-CN" sz="1600" b="1" kern="100" dirty="0">
                  <a:effectLst/>
                  <a:latin typeface="+mn-ea"/>
                  <a:cs typeface="Times New Roman" panose="02020603050405020304" pitchFamily="18" charset="0"/>
                </a:rPr>
                <a:t>：</a:t>
              </a:r>
              <a:r>
                <a:rPr lang="en-US" altLang="zh-CN" sz="1600" b="1" kern="100" dirty="0">
                  <a:latin typeface="+mn-ea"/>
                  <a:cs typeface="Times New Roman" panose="02020603050405020304" pitchFamily="18" charset="0"/>
                </a:rPr>
                <a:t>Wang Wenjing</a:t>
              </a:r>
              <a:endParaRPr lang="zh-CN" altLang="zh-CN" sz="1600" kern="100" dirty="0">
                <a:effectLst/>
                <a:latin typeface="+mn-ea"/>
                <a:cs typeface="Times New Roman" panose="02020603050405020304" pitchFamily="18" charset="0"/>
              </a:endParaRPr>
            </a:p>
          </p:txBody>
        </p:sp>
      </p:grpSp>
      <p:grpSp>
        <p:nvGrpSpPr>
          <p:cNvPr id="35" name="Group 35"/>
          <p:cNvGrpSpPr/>
          <p:nvPr/>
        </p:nvGrpSpPr>
        <p:grpSpPr>
          <a:xfrm>
            <a:off x="7670217" y="1789019"/>
            <a:ext cx="3783087" cy="2505471"/>
            <a:chOff x="-259074" y="2031200"/>
            <a:chExt cx="3111586" cy="2427221"/>
          </a:xfrm>
        </p:grpSpPr>
        <p:sp>
          <p:nvSpPr>
            <p:cNvPr id="36" name="Footer Text"/>
            <p:cNvSpPr txBox="1"/>
            <p:nvPr/>
          </p:nvSpPr>
          <p:spPr>
            <a:xfrm>
              <a:off x="136352" y="2352201"/>
              <a:ext cx="2218078" cy="2106220"/>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Responsible for product deployment, maintenance, monitoring and optimization to ensure stable operation and high availability of products.</a:t>
              </a:r>
              <a:endParaRPr lang="zh-CN" altLang="zh-CN" sz="1600" kern="100" dirty="0">
                <a:effectLst/>
                <a:latin typeface="+mn-ea"/>
                <a:cs typeface="Times New Roman" panose="02020603050405020304" pitchFamily="18" charset="0"/>
              </a:endParaRPr>
            </a:p>
          </p:txBody>
        </p:sp>
        <p:sp>
          <p:nvSpPr>
            <p:cNvPr id="37" name="TextBox 92"/>
            <p:cNvSpPr txBox="1"/>
            <p:nvPr/>
          </p:nvSpPr>
          <p:spPr>
            <a:xfrm>
              <a:off x="-259074" y="2031200"/>
              <a:ext cx="3111586" cy="317235"/>
            </a:xfrm>
            <a:prstGeom prst="rect">
              <a:avLst/>
            </a:prstGeom>
            <a:noFill/>
          </p:spPr>
          <p:txBody>
            <a:bodyPr wrap="none" lIns="0" tIns="0" rIns="0" bIns="0" rtlCol="0" anchor="t" anchorCtr="0">
              <a:spAutoFit/>
            </a:bodyPr>
            <a:lstStyle/>
            <a:p>
              <a:pPr indent="304800" algn="just">
                <a:lnSpc>
                  <a:spcPct val="150000"/>
                </a:lnSpc>
              </a:pPr>
              <a:r>
                <a:rPr lang="en-US" altLang="zh-CN" sz="1600" b="1" kern="100" dirty="0">
                  <a:latin typeface="+mn-ea"/>
                  <a:cs typeface="Times New Roman" panose="02020603050405020304" pitchFamily="18" charset="0"/>
                </a:rPr>
                <a:t>Operations  Engineer</a:t>
              </a:r>
              <a:r>
                <a:rPr lang="zh-CN" altLang="zh-CN" sz="1600" b="1" kern="100" dirty="0">
                  <a:effectLst/>
                  <a:latin typeface="+mn-ea"/>
                  <a:cs typeface="Times New Roman" panose="02020603050405020304" pitchFamily="18" charset="0"/>
                </a:rPr>
                <a:t>：</a:t>
              </a:r>
              <a:r>
                <a:rPr lang="en-US" altLang="zh-CN" sz="1600" b="1" kern="100" dirty="0">
                  <a:latin typeface="+mn-ea"/>
                  <a:cs typeface="Times New Roman" panose="02020603050405020304" pitchFamily="18" charset="0"/>
                </a:rPr>
                <a:t>Chen </a:t>
              </a:r>
              <a:r>
                <a:rPr lang="en-US" altLang="zh-CN" sz="1600" b="1" kern="100" dirty="0" err="1">
                  <a:latin typeface="+mn-ea"/>
                  <a:cs typeface="Times New Roman" panose="02020603050405020304" pitchFamily="18" charset="0"/>
                </a:rPr>
                <a:t>Minghui</a:t>
              </a:r>
              <a:endParaRPr lang="zh-CN" altLang="zh-CN" sz="1600" kern="100" dirty="0">
                <a:effectLst/>
                <a:latin typeface="+mn-ea"/>
                <a:cs typeface="Times New Roman" panose="02020603050405020304" pitchFamily="18" charset="0"/>
              </a:endParaRPr>
            </a:p>
          </p:txBody>
        </p:sp>
      </p:grpSp>
      <p:sp>
        <p:nvSpPr>
          <p:cNvPr id="38" name="矩形 37"/>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281321" y="249694"/>
            <a:ext cx="4824840"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2.3  Personnel</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plan</a:t>
            </a:r>
            <a:endParaRPr lang="zh-CN" altLang="en-US" sz="36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par>
                          <p:cTn id="58" fill="hold">
                            <p:stCondLst>
                              <p:cond delay="4500"/>
                            </p:stCondLst>
                            <p:childTnLst>
                              <p:par>
                                <p:cTn id="59" presetID="22" presetClass="entr" presetSubtype="8"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childTnLst>
                          </p:cTn>
                        </p:par>
                        <p:par>
                          <p:cTn id="62" fill="hold">
                            <p:stCondLst>
                              <p:cond delay="50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p:cTn id="71" dur="500" fill="hold"/>
                                        <p:tgtEl>
                                          <p:spTgt spid="3"/>
                                        </p:tgtEl>
                                        <p:attrNameLst>
                                          <p:attrName>ppt_w</p:attrName>
                                        </p:attrNameLst>
                                      </p:cBhvr>
                                      <p:tavLst>
                                        <p:tav tm="0">
                                          <p:val>
                                            <p:fltVal val="0"/>
                                          </p:val>
                                        </p:tav>
                                        <p:tav tm="100000">
                                          <p:val>
                                            <p:strVal val="#ppt_w"/>
                                          </p:val>
                                        </p:tav>
                                      </p:tavLst>
                                    </p:anim>
                                    <p:anim calcmode="lin" valueType="num">
                                      <p:cBhvr>
                                        <p:cTn id="72" dur="500" fill="hold"/>
                                        <p:tgtEl>
                                          <p:spTgt spid="3"/>
                                        </p:tgtEl>
                                        <p:attrNameLst>
                                          <p:attrName>ppt_h</p:attrName>
                                        </p:attrNameLst>
                                      </p:cBhvr>
                                      <p:tavLst>
                                        <p:tav tm="0">
                                          <p:val>
                                            <p:fltVal val="0"/>
                                          </p:val>
                                        </p:tav>
                                        <p:tav tm="100000">
                                          <p:val>
                                            <p:strVal val="#ppt_h"/>
                                          </p:val>
                                        </p:tav>
                                      </p:tavLst>
                                    </p:anim>
                                    <p:animEffect transition="in" filter="fade">
                                      <p:cBhvr>
                                        <p:cTn id="73" dur="500"/>
                                        <p:tgtEl>
                                          <p:spTgt spid="3"/>
                                        </p:tgtEl>
                                      </p:cBhvr>
                                    </p:animEffect>
                                  </p:childTnLst>
                                </p:cTn>
                              </p:par>
                            </p:childTnLst>
                          </p:cTn>
                        </p:par>
                        <p:par>
                          <p:cTn id="74" fill="hold">
                            <p:stCondLst>
                              <p:cond delay="6000"/>
                            </p:stCondLst>
                            <p:childTnLst>
                              <p:par>
                                <p:cTn id="75" presetID="53" presetClass="entr" presetSubtype="16"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childTnLst>
                          </p:cTn>
                        </p:par>
                        <p:par>
                          <p:cTn id="80" fill="hold">
                            <p:stCondLst>
                              <p:cond delay="6500"/>
                            </p:stCondLst>
                            <p:childTnLst>
                              <p:par>
                                <p:cTn id="81" presetID="22" presetClass="entr" presetSubtype="8" fill="hold"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left)">
                                      <p:cBhvr>
                                        <p:cTn id="83" dur="500"/>
                                        <p:tgtEl>
                                          <p:spTgt spid="35"/>
                                        </p:tgtEl>
                                      </p:cBhvr>
                                    </p:animEffect>
                                  </p:childTnLst>
                                </p:cTn>
                              </p:par>
                            </p:childTnLst>
                          </p:cTn>
                        </p:par>
                        <p:par>
                          <p:cTn id="84" fill="hold">
                            <p:stCondLst>
                              <p:cond delay="7000"/>
                            </p:stCondLst>
                            <p:childTnLst>
                              <p:par>
                                <p:cTn id="85" presetID="53" presetClass="entr" presetSubtype="16"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p:cTn id="87" dur="500" fill="hold"/>
                                        <p:tgtEl>
                                          <p:spTgt spid="13"/>
                                        </p:tgtEl>
                                        <p:attrNameLst>
                                          <p:attrName>ppt_w</p:attrName>
                                        </p:attrNameLst>
                                      </p:cBhvr>
                                      <p:tavLst>
                                        <p:tav tm="0">
                                          <p:val>
                                            <p:fltVal val="0"/>
                                          </p:val>
                                        </p:tav>
                                        <p:tav tm="100000">
                                          <p:val>
                                            <p:strVal val="#ppt_w"/>
                                          </p:val>
                                        </p:tav>
                                      </p:tavLst>
                                    </p:anim>
                                    <p:anim calcmode="lin" valueType="num">
                                      <p:cBhvr>
                                        <p:cTn id="88" dur="500" fill="hold"/>
                                        <p:tgtEl>
                                          <p:spTgt spid="13"/>
                                        </p:tgtEl>
                                        <p:attrNameLst>
                                          <p:attrName>ppt_h</p:attrName>
                                        </p:attrNameLst>
                                      </p:cBhvr>
                                      <p:tavLst>
                                        <p:tav tm="0">
                                          <p:val>
                                            <p:fltVal val="0"/>
                                          </p:val>
                                        </p:tav>
                                        <p:tav tm="100000">
                                          <p:val>
                                            <p:strVal val="#ppt_h"/>
                                          </p:val>
                                        </p:tav>
                                      </p:tavLst>
                                    </p:anim>
                                    <p:animEffect transition="in" filter="fade">
                                      <p:cBhvr>
                                        <p:cTn id="89" dur="500"/>
                                        <p:tgtEl>
                                          <p:spTgt spid="13"/>
                                        </p:tgtEl>
                                      </p:cBhvr>
                                    </p:animEffect>
                                  </p:childTnLst>
                                </p:cTn>
                              </p:par>
                            </p:childTnLst>
                          </p:cTn>
                        </p:par>
                        <p:par>
                          <p:cTn id="90" fill="hold">
                            <p:stCondLst>
                              <p:cond delay="7500"/>
                            </p:stCondLst>
                            <p:childTnLst>
                              <p:par>
                                <p:cTn id="91" presetID="53" presetClass="entr" presetSubtype="16" fill="hold" grpId="0" nodeType="after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p:cTn id="93" dur="500" fill="hold"/>
                                        <p:tgtEl>
                                          <p:spTgt spid="2"/>
                                        </p:tgtEl>
                                        <p:attrNameLst>
                                          <p:attrName>ppt_w</p:attrName>
                                        </p:attrNameLst>
                                      </p:cBhvr>
                                      <p:tavLst>
                                        <p:tav tm="0">
                                          <p:val>
                                            <p:fltVal val="0"/>
                                          </p:val>
                                        </p:tav>
                                        <p:tav tm="100000">
                                          <p:val>
                                            <p:strVal val="#ppt_w"/>
                                          </p:val>
                                        </p:tav>
                                      </p:tavLst>
                                    </p:anim>
                                    <p:anim calcmode="lin" valueType="num">
                                      <p:cBhvr>
                                        <p:cTn id="94" dur="500" fill="hold"/>
                                        <p:tgtEl>
                                          <p:spTgt spid="2"/>
                                        </p:tgtEl>
                                        <p:attrNameLst>
                                          <p:attrName>ppt_h</p:attrName>
                                        </p:attrNameLst>
                                      </p:cBhvr>
                                      <p:tavLst>
                                        <p:tav tm="0">
                                          <p:val>
                                            <p:fltVal val="0"/>
                                          </p:val>
                                        </p:tav>
                                        <p:tav tm="100000">
                                          <p:val>
                                            <p:strVal val="#ppt_h"/>
                                          </p:val>
                                        </p:tav>
                                      </p:tavLst>
                                    </p:anim>
                                    <p:animEffect transition="in" filter="fade">
                                      <p:cBhvr>
                                        <p:cTn id="95" dur="500"/>
                                        <p:tgtEl>
                                          <p:spTgt spid="2"/>
                                        </p:tgtEl>
                                      </p:cBhvr>
                                    </p:animEffect>
                                  </p:childTnLst>
                                </p:cTn>
                              </p:par>
                            </p:childTnLst>
                          </p:cTn>
                        </p:par>
                        <p:par>
                          <p:cTn id="96" fill="hold">
                            <p:stCondLst>
                              <p:cond delay="8000"/>
                            </p:stCondLst>
                            <p:childTnLst>
                              <p:par>
                                <p:cTn id="97" presetID="53" presetClass="entr" presetSubtype="16"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 calcmode="lin" valueType="num">
                                      <p:cBhvr>
                                        <p:cTn id="99" dur="500" fill="hold"/>
                                        <p:tgtEl>
                                          <p:spTgt spid="18"/>
                                        </p:tgtEl>
                                        <p:attrNameLst>
                                          <p:attrName>ppt_w</p:attrName>
                                        </p:attrNameLst>
                                      </p:cBhvr>
                                      <p:tavLst>
                                        <p:tav tm="0">
                                          <p:val>
                                            <p:fltVal val="0"/>
                                          </p:val>
                                        </p:tav>
                                        <p:tav tm="100000">
                                          <p:val>
                                            <p:strVal val="#ppt_w"/>
                                          </p:val>
                                        </p:tav>
                                      </p:tavLst>
                                    </p:anim>
                                    <p:anim calcmode="lin" valueType="num">
                                      <p:cBhvr>
                                        <p:cTn id="100" dur="500" fill="hold"/>
                                        <p:tgtEl>
                                          <p:spTgt spid="18"/>
                                        </p:tgtEl>
                                        <p:attrNameLst>
                                          <p:attrName>ppt_h</p:attrName>
                                        </p:attrNameLst>
                                      </p:cBhvr>
                                      <p:tavLst>
                                        <p:tav tm="0">
                                          <p:val>
                                            <p:fltVal val="0"/>
                                          </p:val>
                                        </p:tav>
                                        <p:tav tm="100000">
                                          <p:val>
                                            <p:strVal val="#ppt_h"/>
                                          </p:val>
                                        </p:tav>
                                      </p:tavLst>
                                    </p:anim>
                                    <p:animEffect transition="in" filter="fade">
                                      <p:cBhvr>
                                        <p:cTn id="101" dur="500"/>
                                        <p:tgtEl>
                                          <p:spTgt spid="18"/>
                                        </p:tgtEl>
                                      </p:cBhvr>
                                    </p:animEffect>
                                  </p:childTnLst>
                                </p:cTn>
                              </p:par>
                            </p:childTnLst>
                          </p:cTn>
                        </p:par>
                        <p:par>
                          <p:cTn id="102" fill="hold">
                            <p:stCondLst>
                              <p:cond delay="8500"/>
                            </p:stCondLst>
                            <p:childTnLst>
                              <p:par>
                                <p:cTn id="103" presetID="53" presetClass="entr" presetSubtype="16" fill="hold" grpId="0" nodeType="afterEffect">
                                  <p:stCondLst>
                                    <p:cond delay="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500" fill="hold"/>
                                        <p:tgtEl>
                                          <p:spTgt spid="11"/>
                                        </p:tgtEl>
                                        <p:attrNameLst>
                                          <p:attrName>ppt_w</p:attrName>
                                        </p:attrNameLst>
                                      </p:cBhvr>
                                      <p:tavLst>
                                        <p:tav tm="0">
                                          <p:val>
                                            <p:fltVal val="0"/>
                                          </p:val>
                                        </p:tav>
                                        <p:tav tm="100000">
                                          <p:val>
                                            <p:strVal val="#ppt_w"/>
                                          </p:val>
                                        </p:tav>
                                      </p:tavLst>
                                    </p:anim>
                                    <p:anim calcmode="lin" valueType="num">
                                      <p:cBhvr>
                                        <p:cTn id="106" dur="500" fill="hold"/>
                                        <p:tgtEl>
                                          <p:spTgt spid="11"/>
                                        </p:tgtEl>
                                        <p:attrNameLst>
                                          <p:attrName>ppt_h</p:attrName>
                                        </p:attrNameLst>
                                      </p:cBhvr>
                                      <p:tavLst>
                                        <p:tav tm="0">
                                          <p:val>
                                            <p:fltVal val="0"/>
                                          </p:val>
                                        </p:tav>
                                        <p:tav tm="100000">
                                          <p:val>
                                            <p:strVal val="#ppt_h"/>
                                          </p:val>
                                        </p:tav>
                                      </p:tavLst>
                                    </p:anim>
                                    <p:animEffect transition="in" filter="fade">
                                      <p:cBhvr>
                                        <p:cTn id="107" dur="500"/>
                                        <p:tgtEl>
                                          <p:spTgt spid="11"/>
                                        </p:tgtEl>
                                      </p:cBhvr>
                                    </p:animEffect>
                                  </p:childTnLst>
                                </p:cTn>
                              </p:par>
                            </p:childTnLst>
                          </p:cTn>
                        </p:par>
                        <p:par>
                          <p:cTn id="108" fill="hold">
                            <p:stCondLst>
                              <p:cond delay="9000"/>
                            </p:stCondLst>
                            <p:childTnLst>
                              <p:par>
                                <p:cTn id="109" presetID="53" presetClass="entr" presetSubtype="16" fill="hold" grpId="0" nodeType="afterEffect">
                                  <p:stCondLst>
                                    <p:cond delay="0"/>
                                  </p:stCondLst>
                                  <p:childTnLst>
                                    <p:set>
                                      <p:cBhvr>
                                        <p:cTn id="110" dur="1" fill="hold">
                                          <p:stCondLst>
                                            <p:cond delay="0"/>
                                          </p:stCondLst>
                                        </p:cTn>
                                        <p:tgtEl>
                                          <p:spTgt spid="4"/>
                                        </p:tgtEl>
                                        <p:attrNameLst>
                                          <p:attrName>style.visibility</p:attrName>
                                        </p:attrNameLst>
                                      </p:cBhvr>
                                      <p:to>
                                        <p:strVal val="visible"/>
                                      </p:to>
                                    </p:set>
                                    <p:anim calcmode="lin" valueType="num">
                                      <p:cBhvr>
                                        <p:cTn id="111" dur="500" fill="hold"/>
                                        <p:tgtEl>
                                          <p:spTgt spid="4"/>
                                        </p:tgtEl>
                                        <p:attrNameLst>
                                          <p:attrName>ppt_w</p:attrName>
                                        </p:attrNameLst>
                                      </p:cBhvr>
                                      <p:tavLst>
                                        <p:tav tm="0">
                                          <p:val>
                                            <p:fltVal val="0"/>
                                          </p:val>
                                        </p:tav>
                                        <p:tav tm="100000">
                                          <p:val>
                                            <p:strVal val="#ppt_w"/>
                                          </p:val>
                                        </p:tav>
                                      </p:tavLst>
                                    </p:anim>
                                    <p:anim calcmode="lin" valueType="num">
                                      <p:cBhvr>
                                        <p:cTn id="112" dur="500" fill="hold"/>
                                        <p:tgtEl>
                                          <p:spTgt spid="4"/>
                                        </p:tgtEl>
                                        <p:attrNameLst>
                                          <p:attrName>ppt_h</p:attrName>
                                        </p:attrNameLst>
                                      </p:cBhvr>
                                      <p:tavLst>
                                        <p:tav tm="0">
                                          <p:val>
                                            <p:fltVal val="0"/>
                                          </p:val>
                                        </p:tav>
                                        <p:tav tm="100000">
                                          <p:val>
                                            <p:strVal val="#ppt_h"/>
                                          </p:val>
                                        </p:tav>
                                      </p:tavLst>
                                    </p:anim>
                                    <p:animEffect transition="in" filter="fade">
                                      <p:cBhvr>
                                        <p:cTn id="113" dur="500"/>
                                        <p:tgtEl>
                                          <p:spTgt spid="4"/>
                                        </p:tgtEl>
                                      </p:cBhvr>
                                    </p:animEffect>
                                  </p:childTnLst>
                                </p:cTn>
                              </p:par>
                            </p:childTnLst>
                          </p:cTn>
                        </p:par>
                        <p:par>
                          <p:cTn id="114" fill="hold">
                            <p:stCondLst>
                              <p:cond delay="9500"/>
                            </p:stCondLst>
                            <p:childTnLst>
                              <p:par>
                                <p:cTn id="115" presetID="53" presetClass="entr" presetSubtype="16" fill="hold" grpId="0" nodeType="afterEffect">
                                  <p:stCondLst>
                                    <p:cond delay="0"/>
                                  </p:stCondLst>
                                  <p:childTnLst>
                                    <p:set>
                                      <p:cBhvr>
                                        <p:cTn id="116" dur="1" fill="hold">
                                          <p:stCondLst>
                                            <p:cond delay="0"/>
                                          </p:stCondLst>
                                        </p:cTn>
                                        <p:tgtEl>
                                          <p:spTgt spid="19"/>
                                        </p:tgtEl>
                                        <p:attrNameLst>
                                          <p:attrName>style.visibility</p:attrName>
                                        </p:attrNameLst>
                                      </p:cBhvr>
                                      <p:to>
                                        <p:strVal val="visible"/>
                                      </p:to>
                                    </p:set>
                                    <p:anim calcmode="lin" valueType="num">
                                      <p:cBhvr>
                                        <p:cTn id="117" dur="500" fill="hold"/>
                                        <p:tgtEl>
                                          <p:spTgt spid="19"/>
                                        </p:tgtEl>
                                        <p:attrNameLst>
                                          <p:attrName>ppt_w</p:attrName>
                                        </p:attrNameLst>
                                      </p:cBhvr>
                                      <p:tavLst>
                                        <p:tav tm="0">
                                          <p:val>
                                            <p:fltVal val="0"/>
                                          </p:val>
                                        </p:tav>
                                        <p:tav tm="100000">
                                          <p:val>
                                            <p:strVal val="#ppt_w"/>
                                          </p:val>
                                        </p:tav>
                                      </p:tavLst>
                                    </p:anim>
                                    <p:anim calcmode="lin" valueType="num">
                                      <p:cBhvr>
                                        <p:cTn id="118" dur="500" fill="hold"/>
                                        <p:tgtEl>
                                          <p:spTgt spid="19"/>
                                        </p:tgtEl>
                                        <p:attrNameLst>
                                          <p:attrName>ppt_h</p:attrName>
                                        </p:attrNameLst>
                                      </p:cBhvr>
                                      <p:tavLst>
                                        <p:tav tm="0">
                                          <p:val>
                                            <p:fltVal val="0"/>
                                          </p:val>
                                        </p:tav>
                                        <p:tav tm="100000">
                                          <p:val>
                                            <p:strVal val="#ppt_h"/>
                                          </p:val>
                                        </p:tav>
                                      </p:tavLst>
                                    </p:anim>
                                    <p:animEffect transition="in" filter="fade">
                                      <p:cBhvr>
                                        <p:cTn id="1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9"/>
          <p:cNvSpPr/>
          <p:nvPr/>
        </p:nvSpPr>
        <p:spPr>
          <a:xfrm>
            <a:off x="5293973" y="4487566"/>
            <a:ext cx="1052419" cy="10528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3" name="Oval 57"/>
          <p:cNvSpPr/>
          <p:nvPr/>
        </p:nvSpPr>
        <p:spPr>
          <a:xfrm>
            <a:off x="6606560" y="4012199"/>
            <a:ext cx="1052419" cy="10528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4" name="Oval 58"/>
          <p:cNvSpPr/>
          <p:nvPr/>
        </p:nvSpPr>
        <p:spPr>
          <a:xfrm>
            <a:off x="4274054" y="3611022"/>
            <a:ext cx="1052419" cy="10528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5" name="Oval 54"/>
          <p:cNvSpPr/>
          <p:nvPr/>
        </p:nvSpPr>
        <p:spPr>
          <a:xfrm>
            <a:off x="6897361" y="2791781"/>
            <a:ext cx="1052419" cy="10528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000000">
                  <a:lumMod val="75000"/>
                  <a:lumOff val="25000"/>
                </a:srgbClr>
              </a:solidFill>
              <a:cs typeface="+mn-ea"/>
              <a:sym typeface="+mn-lt"/>
            </a:endParaRPr>
          </a:p>
        </p:txBody>
      </p:sp>
      <p:sp>
        <p:nvSpPr>
          <p:cNvPr id="6" name="Oval 53"/>
          <p:cNvSpPr/>
          <p:nvPr/>
        </p:nvSpPr>
        <p:spPr>
          <a:xfrm>
            <a:off x="5843394" y="1917778"/>
            <a:ext cx="1052419" cy="1052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7" name="Oval 44"/>
          <p:cNvSpPr/>
          <p:nvPr/>
        </p:nvSpPr>
        <p:spPr>
          <a:xfrm>
            <a:off x="4589777" y="2290153"/>
            <a:ext cx="1052419" cy="10528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lnSpc>
                <a:spcPct val="120000"/>
              </a:lnSpc>
            </a:pPr>
            <a:endParaRPr lang="en-US" sz="1330">
              <a:solidFill>
                <a:srgbClr val="FFFFFF"/>
              </a:solidFill>
              <a:cs typeface="+mn-ea"/>
              <a:sym typeface="+mn-lt"/>
            </a:endParaRPr>
          </a:p>
        </p:txBody>
      </p:sp>
      <p:sp>
        <p:nvSpPr>
          <p:cNvPr id="8" name="Hexagon 43"/>
          <p:cNvSpPr/>
          <p:nvPr/>
        </p:nvSpPr>
        <p:spPr>
          <a:xfrm>
            <a:off x="5015390" y="3002769"/>
            <a:ext cx="750202" cy="646961"/>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01</a:t>
            </a:r>
            <a:endParaRPr lang="en-US" sz="1600" dirty="0">
              <a:solidFill>
                <a:srgbClr val="FFFFFF"/>
              </a:solidFill>
              <a:cs typeface="+mn-ea"/>
              <a:sym typeface="+mn-lt"/>
            </a:endParaRPr>
          </a:p>
        </p:txBody>
      </p:sp>
      <p:sp>
        <p:nvSpPr>
          <p:cNvPr id="9" name="Hexagon 45"/>
          <p:cNvSpPr/>
          <p:nvPr/>
        </p:nvSpPr>
        <p:spPr>
          <a:xfrm>
            <a:off x="6431933" y="3002769"/>
            <a:ext cx="750202" cy="646961"/>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03</a:t>
            </a:r>
            <a:endParaRPr lang="en-US" sz="1600" dirty="0">
              <a:solidFill>
                <a:srgbClr val="FFFFFF"/>
              </a:solidFill>
              <a:cs typeface="+mn-ea"/>
              <a:sym typeface="+mn-lt"/>
            </a:endParaRPr>
          </a:p>
        </p:txBody>
      </p:sp>
      <p:sp>
        <p:nvSpPr>
          <p:cNvPr id="10" name="Hexagon 46"/>
          <p:cNvSpPr/>
          <p:nvPr/>
        </p:nvSpPr>
        <p:spPr>
          <a:xfrm>
            <a:off x="5729787" y="2629411"/>
            <a:ext cx="750202" cy="646961"/>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02</a:t>
            </a:r>
            <a:endParaRPr lang="en-US" sz="1600" dirty="0">
              <a:solidFill>
                <a:srgbClr val="FFFFFF"/>
              </a:solidFill>
              <a:cs typeface="+mn-ea"/>
              <a:sym typeface="+mn-lt"/>
            </a:endParaRPr>
          </a:p>
        </p:txBody>
      </p:sp>
      <p:sp>
        <p:nvSpPr>
          <p:cNvPr id="11" name="Hexagon 47"/>
          <p:cNvSpPr/>
          <p:nvPr/>
        </p:nvSpPr>
        <p:spPr>
          <a:xfrm>
            <a:off x="5015390" y="3786418"/>
            <a:ext cx="750202" cy="646961"/>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06</a:t>
            </a:r>
            <a:endParaRPr lang="en-US" sz="1600" dirty="0">
              <a:solidFill>
                <a:srgbClr val="FFFFFF"/>
              </a:solidFill>
              <a:cs typeface="+mn-ea"/>
              <a:sym typeface="+mn-lt"/>
            </a:endParaRPr>
          </a:p>
        </p:txBody>
      </p:sp>
      <p:sp>
        <p:nvSpPr>
          <p:cNvPr id="12" name="Hexagon 49"/>
          <p:cNvSpPr/>
          <p:nvPr/>
        </p:nvSpPr>
        <p:spPr>
          <a:xfrm>
            <a:off x="6405361" y="3762936"/>
            <a:ext cx="750202" cy="646961"/>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04</a:t>
            </a:r>
            <a:endParaRPr lang="en-US" sz="1600" dirty="0">
              <a:solidFill>
                <a:srgbClr val="FFFFFF"/>
              </a:solidFill>
              <a:cs typeface="+mn-ea"/>
              <a:sym typeface="+mn-lt"/>
            </a:endParaRPr>
          </a:p>
        </p:txBody>
      </p:sp>
      <p:sp>
        <p:nvSpPr>
          <p:cNvPr id="13" name="Hexagon 51"/>
          <p:cNvSpPr/>
          <p:nvPr/>
        </p:nvSpPr>
        <p:spPr>
          <a:xfrm>
            <a:off x="5729787" y="4188482"/>
            <a:ext cx="750202" cy="646961"/>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600" dirty="0">
                <a:solidFill>
                  <a:srgbClr val="FFFFFF"/>
                </a:solidFill>
                <a:cs typeface="+mn-ea"/>
                <a:sym typeface="+mn-lt"/>
              </a:rPr>
              <a:t>05</a:t>
            </a:r>
            <a:endParaRPr lang="en-US" sz="1600" dirty="0">
              <a:solidFill>
                <a:srgbClr val="FFFFFF"/>
              </a:solidFill>
              <a:cs typeface="+mn-ea"/>
              <a:sym typeface="+mn-lt"/>
            </a:endParaRPr>
          </a:p>
        </p:txBody>
      </p:sp>
      <p:sp>
        <p:nvSpPr>
          <p:cNvPr id="14" name="Freeform 62"/>
          <p:cNvSpPr>
            <a:spLocks noEditPoints="1"/>
          </p:cNvSpPr>
          <p:nvPr/>
        </p:nvSpPr>
        <p:spPr bwMode="auto">
          <a:xfrm>
            <a:off x="4953679" y="2543007"/>
            <a:ext cx="304965" cy="445699"/>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sp>
        <p:nvSpPr>
          <p:cNvPr id="15" name="Freeform 69"/>
          <p:cNvSpPr/>
          <p:nvPr/>
        </p:nvSpPr>
        <p:spPr bwMode="auto">
          <a:xfrm>
            <a:off x="6284778" y="2213820"/>
            <a:ext cx="186469" cy="350388"/>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solidFill>
              <a:cs typeface="+mn-ea"/>
              <a:sym typeface="+mn-lt"/>
            </a:endParaRPr>
          </a:p>
        </p:txBody>
      </p:sp>
      <p:sp>
        <p:nvSpPr>
          <p:cNvPr id="16" name="Freeform 23"/>
          <p:cNvSpPr>
            <a:spLocks noEditPoints="1"/>
          </p:cNvSpPr>
          <p:nvPr/>
        </p:nvSpPr>
        <p:spPr bwMode="auto">
          <a:xfrm>
            <a:off x="7286799" y="3169511"/>
            <a:ext cx="293551" cy="27767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sp>
        <p:nvSpPr>
          <p:cNvPr id="17" name="Freeform 57"/>
          <p:cNvSpPr>
            <a:spLocks noEditPoints="1"/>
          </p:cNvSpPr>
          <p:nvPr/>
        </p:nvSpPr>
        <p:spPr bwMode="auto">
          <a:xfrm>
            <a:off x="6995289" y="4475982"/>
            <a:ext cx="274963" cy="243851"/>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sp>
        <p:nvSpPr>
          <p:cNvPr id="18" name="Freeform 83"/>
          <p:cNvSpPr>
            <a:spLocks noEditPoints="1"/>
          </p:cNvSpPr>
          <p:nvPr/>
        </p:nvSpPr>
        <p:spPr bwMode="auto">
          <a:xfrm>
            <a:off x="5674603" y="4892618"/>
            <a:ext cx="271504" cy="407398"/>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solidFill>
              <a:cs typeface="+mn-ea"/>
              <a:sym typeface="+mn-lt"/>
            </a:endParaRPr>
          </a:p>
        </p:txBody>
      </p:sp>
      <p:sp>
        <p:nvSpPr>
          <p:cNvPr id="19" name="Freeform 40"/>
          <p:cNvSpPr>
            <a:spLocks noEditPoints="1"/>
          </p:cNvSpPr>
          <p:nvPr/>
        </p:nvSpPr>
        <p:spPr bwMode="auto">
          <a:xfrm>
            <a:off x="4569267" y="3944406"/>
            <a:ext cx="384410" cy="387378"/>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vert="horz" wrap="square" lIns="94365" tIns="47184" rIns="94365" bIns="47184" numCol="1" anchor="t" anchorCtr="0" compatLnSpc="1"/>
          <a:lstStyle/>
          <a:p>
            <a:pPr defTabSz="914400">
              <a:lnSpc>
                <a:spcPct val="120000"/>
              </a:lnSpc>
            </a:pPr>
            <a:endParaRPr lang="en-US" sz="1330" dirty="0">
              <a:solidFill>
                <a:srgbClr val="000000">
                  <a:lumMod val="75000"/>
                  <a:lumOff val="25000"/>
                </a:srgbClr>
              </a:solidFill>
              <a:cs typeface="+mn-ea"/>
              <a:sym typeface="+mn-lt"/>
            </a:endParaRPr>
          </a:p>
        </p:txBody>
      </p:sp>
      <p:grpSp>
        <p:nvGrpSpPr>
          <p:cNvPr id="20" name="Group 22"/>
          <p:cNvGrpSpPr/>
          <p:nvPr/>
        </p:nvGrpSpPr>
        <p:grpSpPr>
          <a:xfrm>
            <a:off x="565359" y="2209594"/>
            <a:ext cx="4015127" cy="2040102"/>
            <a:chOff x="-127083" y="1892674"/>
            <a:chExt cx="4004707" cy="1976388"/>
          </a:xfrm>
        </p:grpSpPr>
        <p:sp>
          <p:nvSpPr>
            <p:cNvPr id="21" name="Footer Text"/>
            <p:cNvSpPr txBox="1"/>
            <p:nvPr/>
          </p:nvSpPr>
          <p:spPr>
            <a:xfrm>
              <a:off x="-127083" y="2478434"/>
              <a:ext cx="3639828" cy="1390628"/>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Responsible for testing products, finding and reporting defects and problems in products, ensuring the quality and reliability of products.</a:t>
              </a:r>
              <a:endParaRPr lang="zh-CN" altLang="zh-CN" sz="1600" kern="100" dirty="0">
                <a:effectLst/>
                <a:latin typeface="+mn-ea"/>
                <a:cs typeface="Times New Roman" panose="02020603050405020304" pitchFamily="18" charset="0"/>
              </a:endParaRPr>
            </a:p>
          </p:txBody>
        </p:sp>
        <p:sp>
          <p:nvSpPr>
            <p:cNvPr id="22" name="TextBox 71"/>
            <p:cNvSpPr txBox="1"/>
            <p:nvPr/>
          </p:nvSpPr>
          <p:spPr>
            <a:xfrm>
              <a:off x="454245" y="1892674"/>
              <a:ext cx="3423379" cy="356866"/>
            </a:xfrm>
            <a:prstGeom prst="rect">
              <a:avLst/>
            </a:prstGeom>
            <a:noFill/>
          </p:spPr>
          <p:txBody>
            <a:bodyPr wrap="none" lIns="0" tIns="0" rIns="0" bIns="0" rtlCol="0" anchor="t" anchorCtr="0">
              <a:spAutoFit/>
            </a:bodyPr>
            <a:lstStyle/>
            <a:p>
              <a:pPr indent="304800" algn="just">
                <a:lnSpc>
                  <a:spcPct val="150000"/>
                </a:lnSpc>
              </a:pPr>
              <a:r>
                <a:rPr lang="en-US" altLang="zh-CN" sz="1800" b="1" kern="100" dirty="0">
                  <a:latin typeface="+mn-ea"/>
                  <a:cs typeface="Times New Roman" panose="02020603050405020304" pitchFamily="18" charset="0"/>
                </a:rPr>
                <a:t>Test Engineer</a:t>
              </a:r>
              <a:r>
                <a:rPr lang="zh-CN" altLang="zh-CN" sz="1800" b="1" kern="100" dirty="0">
                  <a:effectLst/>
                  <a:latin typeface="+mn-ea"/>
                  <a:cs typeface="Times New Roman" panose="02020603050405020304" pitchFamily="18" charset="0"/>
                </a:rPr>
                <a:t>：</a:t>
              </a:r>
              <a:r>
                <a:rPr lang="en-US" altLang="zh-CN" sz="1800" b="1" kern="100" dirty="0">
                  <a:latin typeface="+mn-ea"/>
                  <a:cs typeface="Times New Roman" panose="02020603050405020304" pitchFamily="18" charset="0"/>
                </a:rPr>
                <a:t>Wang Wenjing</a:t>
              </a:r>
              <a:endParaRPr lang="zh-CN" altLang="zh-CN" sz="1800" kern="100" dirty="0">
                <a:effectLst/>
                <a:latin typeface="+mn-ea"/>
                <a:cs typeface="Times New Roman" panose="02020603050405020304" pitchFamily="18" charset="0"/>
              </a:endParaRPr>
            </a:p>
          </p:txBody>
        </p:sp>
      </p:grpSp>
      <p:grpSp>
        <p:nvGrpSpPr>
          <p:cNvPr id="23" name="Group 25"/>
          <p:cNvGrpSpPr/>
          <p:nvPr/>
        </p:nvGrpSpPr>
        <p:grpSpPr>
          <a:xfrm>
            <a:off x="7016670" y="1770784"/>
            <a:ext cx="4698787" cy="2546379"/>
            <a:chOff x="-286295" y="1941414"/>
            <a:chExt cx="4686596" cy="2466853"/>
          </a:xfrm>
        </p:grpSpPr>
        <p:sp>
          <p:nvSpPr>
            <p:cNvPr id="24" name="Footer Text"/>
            <p:cNvSpPr txBox="1"/>
            <p:nvPr/>
          </p:nvSpPr>
          <p:spPr>
            <a:xfrm>
              <a:off x="669251" y="2302046"/>
              <a:ext cx="3640882" cy="2106221"/>
            </a:xfrm>
            <a:prstGeom prst="rect">
              <a:avLst/>
            </a:prstGeom>
            <a:noFill/>
          </p:spPr>
          <p:txBody>
            <a:bodyPr wrap="square" lIns="0" tIns="0" rIns="0" bIns="0" rtlCol="0" anchor="t" anchorCtr="0">
              <a:spAutoFit/>
            </a:bodyPr>
            <a:lstStyle/>
            <a:p>
              <a:pPr indent="304800" algn="just">
                <a:lnSpc>
                  <a:spcPct val="150000"/>
                </a:lnSpc>
              </a:pPr>
              <a:r>
                <a:rPr lang="en-US" altLang="zh-CN" sz="1600" kern="100" dirty="0">
                  <a:effectLst/>
                  <a:latin typeface="+mn-ea"/>
                  <a:cs typeface="Times New Roman" panose="02020603050405020304" pitchFamily="18" charset="0"/>
                </a:rPr>
                <a:t>According to product requirements and design, responsible for software or hardware development, testing, deployment and maintenance, including back-end development, database management and other work.</a:t>
              </a:r>
              <a:endParaRPr lang="zh-CN" altLang="zh-CN" sz="1600" kern="100" dirty="0">
                <a:effectLst/>
                <a:latin typeface="+mn-ea"/>
                <a:cs typeface="Times New Roman" panose="02020603050405020304" pitchFamily="18" charset="0"/>
              </a:endParaRPr>
            </a:p>
          </p:txBody>
        </p:sp>
        <p:sp>
          <p:nvSpPr>
            <p:cNvPr id="25" name="TextBox 74"/>
            <p:cNvSpPr txBox="1"/>
            <p:nvPr/>
          </p:nvSpPr>
          <p:spPr>
            <a:xfrm>
              <a:off x="-286295" y="1941414"/>
              <a:ext cx="4686596" cy="356866"/>
            </a:xfrm>
            <a:prstGeom prst="rect">
              <a:avLst/>
            </a:prstGeom>
            <a:noFill/>
          </p:spPr>
          <p:txBody>
            <a:bodyPr wrap="none" lIns="0" tIns="0" rIns="0" bIns="0" rtlCol="0" anchor="t" anchorCtr="0">
              <a:spAutoFit/>
            </a:bodyPr>
            <a:lstStyle/>
            <a:p>
              <a:pPr indent="304800" algn="just">
                <a:lnSpc>
                  <a:spcPct val="150000"/>
                </a:lnSpc>
              </a:pPr>
              <a:r>
                <a:rPr lang="en-US" altLang="zh-CN" sz="1800" b="1" kern="100" dirty="0">
                  <a:effectLst/>
                  <a:latin typeface="+mn-ea"/>
                  <a:cs typeface="Times New Roman" panose="02020603050405020304" pitchFamily="18" charset="0"/>
                </a:rPr>
                <a:t>Back-end development engineer</a:t>
              </a:r>
              <a:r>
                <a:rPr lang="zh-CN" altLang="zh-CN" sz="1800" b="1" kern="100" dirty="0">
                  <a:effectLst/>
                  <a:latin typeface="+mn-ea"/>
                  <a:cs typeface="Times New Roman" panose="02020603050405020304" pitchFamily="18" charset="0"/>
                </a:rPr>
                <a:t>：</a:t>
              </a:r>
              <a:r>
                <a:rPr lang="en-US" altLang="zh-CN" sz="1600" b="1" kern="100" dirty="0">
                  <a:latin typeface="+mn-ea"/>
                  <a:cs typeface="Times New Roman" panose="02020603050405020304" pitchFamily="18" charset="0"/>
                </a:rPr>
                <a:t>Pan Jiaqi</a:t>
              </a:r>
              <a:endParaRPr lang="zh-CN" altLang="zh-CN" sz="1600" kern="100" dirty="0">
                <a:effectLst/>
                <a:latin typeface="+mn-ea"/>
                <a:cs typeface="Times New Roman" panose="02020603050405020304" pitchFamily="18" charset="0"/>
              </a:endParaRPr>
            </a:p>
          </p:txBody>
        </p:sp>
      </p:grpSp>
      <p:sp>
        <p:nvSpPr>
          <p:cNvPr id="38" name="矩形 37"/>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281321" y="249694"/>
            <a:ext cx="4824840"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2.3  Personnel</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plan</a:t>
            </a:r>
            <a:endParaRPr lang="zh-CN" altLang="en-US" sz="36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ppt_w</p:attrName>
                                        </p:attrNameLst>
                                      </p:cBhvr>
                                      <p:tavLst>
                                        <p:tav tm="0">
                                          <p:val>
                                            <p:fltVal val="0"/>
                                          </p:val>
                                        </p:tav>
                                        <p:tav tm="100000">
                                          <p:val>
                                            <p:strVal val="#ppt_w"/>
                                          </p:val>
                                        </p:tav>
                                      </p:tavLst>
                                    </p:anim>
                                    <p:anim calcmode="lin" valueType="num">
                                      <p:cBhvr>
                                        <p:cTn id="80" dur="500" fill="hold"/>
                                        <p:tgtEl>
                                          <p:spTgt spid="13"/>
                                        </p:tgtEl>
                                        <p:attrNameLst>
                                          <p:attrName>ppt_h</p:attrName>
                                        </p:attrNameLst>
                                      </p:cBhvr>
                                      <p:tavLst>
                                        <p:tav tm="0">
                                          <p:val>
                                            <p:fltVal val="0"/>
                                          </p:val>
                                        </p:tav>
                                        <p:tav tm="100000">
                                          <p:val>
                                            <p:strVal val="#ppt_h"/>
                                          </p:val>
                                        </p:tav>
                                      </p:tavLst>
                                    </p:anim>
                                    <p:animEffect transition="in" filter="fade">
                                      <p:cBhvr>
                                        <p:cTn id="81" dur="500"/>
                                        <p:tgtEl>
                                          <p:spTgt spid="1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p:cTn id="85" dur="500" fill="hold"/>
                                        <p:tgtEl>
                                          <p:spTgt spid="2"/>
                                        </p:tgtEl>
                                        <p:attrNameLst>
                                          <p:attrName>ppt_w</p:attrName>
                                        </p:attrNameLst>
                                      </p:cBhvr>
                                      <p:tavLst>
                                        <p:tav tm="0">
                                          <p:val>
                                            <p:fltVal val="0"/>
                                          </p:val>
                                        </p:tav>
                                        <p:tav tm="100000">
                                          <p:val>
                                            <p:strVal val="#ppt_w"/>
                                          </p:val>
                                        </p:tav>
                                      </p:tavLst>
                                    </p:anim>
                                    <p:anim calcmode="lin" valueType="num">
                                      <p:cBhvr>
                                        <p:cTn id="86" dur="500" fill="hold"/>
                                        <p:tgtEl>
                                          <p:spTgt spid="2"/>
                                        </p:tgtEl>
                                        <p:attrNameLst>
                                          <p:attrName>ppt_h</p:attrName>
                                        </p:attrNameLst>
                                      </p:cBhvr>
                                      <p:tavLst>
                                        <p:tav tm="0">
                                          <p:val>
                                            <p:fltVal val="0"/>
                                          </p:val>
                                        </p:tav>
                                        <p:tav tm="100000">
                                          <p:val>
                                            <p:strVal val="#ppt_h"/>
                                          </p:val>
                                        </p:tav>
                                      </p:tavLst>
                                    </p:anim>
                                    <p:animEffect transition="in" filter="fade">
                                      <p:cBhvr>
                                        <p:cTn id="87" dur="500"/>
                                        <p:tgtEl>
                                          <p:spTgt spid="2"/>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p:cTn id="91" dur="500" fill="hold"/>
                                        <p:tgtEl>
                                          <p:spTgt spid="18"/>
                                        </p:tgtEl>
                                        <p:attrNameLst>
                                          <p:attrName>ppt_w</p:attrName>
                                        </p:attrNameLst>
                                      </p:cBhvr>
                                      <p:tavLst>
                                        <p:tav tm="0">
                                          <p:val>
                                            <p:fltVal val="0"/>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animEffect transition="in" filter="fade">
                                      <p:cBhvr>
                                        <p:cTn id="93" dur="500"/>
                                        <p:tgtEl>
                                          <p:spTgt spid="18"/>
                                        </p:tgtEl>
                                      </p:cBhvr>
                                    </p:animEffect>
                                  </p:childTnLst>
                                </p:cTn>
                              </p:par>
                            </p:childTnLst>
                          </p:cTn>
                        </p:par>
                        <p:par>
                          <p:cTn id="94" fill="hold">
                            <p:stCondLst>
                              <p:cond delay="7500"/>
                            </p:stCondLst>
                            <p:childTnLst>
                              <p:par>
                                <p:cTn id="95" presetID="22" presetClass="entr" presetSubtype="2" fill="hold" nodeType="after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right)">
                                      <p:cBhvr>
                                        <p:cTn id="97" dur="500"/>
                                        <p:tgtEl>
                                          <p:spTgt spid="23"/>
                                        </p:tgtEl>
                                      </p:cBhvr>
                                    </p:animEffect>
                                  </p:childTnLst>
                                </p:cTn>
                              </p:par>
                            </p:childTnLst>
                          </p:cTn>
                        </p:par>
                        <p:par>
                          <p:cTn id="98" fill="hold">
                            <p:stCondLst>
                              <p:cond delay="8000"/>
                            </p:stCondLst>
                            <p:childTnLst>
                              <p:par>
                                <p:cTn id="99" presetID="53" presetClass="entr" presetSubtype="16"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 calcmode="lin" valueType="num">
                                      <p:cBhvr>
                                        <p:cTn id="101" dur="500" fill="hold"/>
                                        <p:tgtEl>
                                          <p:spTgt spid="11"/>
                                        </p:tgtEl>
                                        <p:attrNameLst>
                                          <p:attrName>ppt_w</p:attrName>
                                        </p:attrNameLst>
                                      </p:cBhvr>
                                      <p:tavLst>
                                        <p:tav tm="0">
                                          <p:val>
                                            <p:fltVal val="0"/>
                                          </p:val>
                                        </p:tav>
                                        <p:tav tm="100000">
                                          <p:val>
                                            <p:strVal val="#ppt_w"/>
                                          </p:val>
                                        </p:tav>
                                      </p:tavLst>
                                    </p:anim>
                                    <p:anim calcmode="lin" valueType="num">
                                      <p:cBhvr>
                                        <p:cTn id="102" dur="500" fill="hold"/>
                                        <p:tgtEl>
                                          <p:spTgt spid="11"/>
                                        </p:tgtEl>
                                        <p:attrNameLst>
                                          <p:attrName>ppt_h</p:attrName>
                                        </p:attrNameLst>
                                      </p:cBhvr>
                                      <p:tavLst>
                                        <p:tav tm="0">
                                          <p:val>
                                            <p:fltVal val="0"/>
                                          </p:val>
                                        </p:tav>
                                        <p:tav tm="100000">
                                          <p:val>
                                            <p:strVal val="#ppt_h"/>
                                          </p:val>
                                        </p:tav>
                                      </p:tavLst>
                                    </p:anim>
                                    <p:animEffect transition="in" filter="fade">
                                      <p:cBhvr>
                                        <p:cTn id="103" dur="500"/>
                                        <p:tgtEl>
                                          <p:spTgt spid="11"/>
                                        </p:tgtEl>
                                      </p:cBhvr>
                                    </p:animEffect>
                                  </p:childTnLst>
                                </p:cTn>
                              </p:par>
                            </p:childTnLst>
                          </p:cTn>
                        </p:par>
                        <p:par>
                          <p:cTn id="104" fill="hold">
                            <p:stCondLst>
                              <p:cond delay="8500"/>
                            </p:stCondLst>
                            <p:childTnLst>
                              <p:par>
                                <p:cTn id="105" presetID="53" presetClass="entr" presetSubtype="16" fill="hold" grpId="0" nodeType="afterEffect">
                                  <p:stCondLst>
                                    <p:cond delay="0"/>
                                  </p:stCondLst>
                                  <p:childTnLst>
                                    <p:set>
                                      <p:cBhvr>
                                        <p:cTn id="106" dur="1" fill="hold">
                                          <p:stCondLst>
                                            <p:cond delay="0"/>
                                          </p:stCondLst>
                                        </p:cTn>
                                        <p:tgtEl>
                                          <p:spTgt spid="4"/>
                                        </p:tgtEl>
                                        <p:attrNameLst>
                                          <p:attrName>style.visibility</p:attrName>
                                        </p:attrNameLst>
                                      </p:cBhvr>
                                      <p:to>
                                        <p:strVal val="visible"/>
                                      </p:to>
                                    </p:set>
                                    <p:anim calcmode="lin" valueType="num">
                                      <p:cBhvr>
                                        <p:cTn id="107" dur="500" fill="hold"/>
                                        <p:tgtEl>
                                          <p:spTgt spid="4"/>
                                        </p:tgtEl>
                                        <p:attrNameLst>
                                          <p:attrName>ppt_w</p:attrName>
                                        </p:attrNameLst>
                                      </p:cBhvr>
                                      <p:tavLst>
                                        <p:tav tm="0">
                                          <p:val>
                                            <p:fltVal val="0"/>
                                          </p:val>
                                        </p:tav>
                                        <p:tav tm="100000">
                                          <p:val>
                                            <p:strVal val="#ppt_w"/>
                                          </p:val>
                                        </p:tav>
                                      </p:tavLst>
                                    </p:anim>
                                    <p:anim calcmode="lin" valueType="num">
                                      <p:cBhvr>
                                        <p:cTn id="108" dur="500" fill="hold"/>
                                        <p:tgtEl>
                                          <p:spTgt spid="4"/>
                                        </p:tgtEl>
                                        <p:attrNameLst>
                                          <p:attrName>ppt_h</p:attrName>
                                        </p:attrNameLst>
                                      </p:cBhvr>
                                      <p:tavLst>
                                        <p:tav tm="0">
                                          <p:val>
                                            <p:fltVal val="0"/>
                                          </p:val>
                                        </p:tav>
                                        <p:tav tm="100000">
                                          <p:val>
                                            <p:strVal val="#ppt_h"/>
                                          </p:val>
                                        </p:tav>
                                      </p:tavLst>
                                    </p:anim>
                                    <p:animEffect transition="in" filter="fade">
                                      <p:cBhvr>
                                        <p:cTn id="109" dur="500"/>
                                        <p:tgtEl>
                                          <p:spTgt spid="4"/>
                                        </p:tgtEl>
                                      </p:cBhvr>
                                    </p:animEffect>
                                  </p:childTnLst>
                                </p:cTn>
                              </p:par>
                            </p:childTnLst>
                          </p:cTn>
                        </p:par>
                        <p:par>
                          <p:cTn id="110" fill="hold">
                            <p:stCondLst>
                              <p:cond delay="9000"/>
                            </p:stCondLst>
                            <p:childTnLst>
                              <p:par>
                                <p:cTn id="111" presetID="53" presetClass="entr" presetSubtype="16" fill="hold" grpId="0" nodeType="afterEffect">
                                  <p:stCondLst>
                                    <p:cond delay="0"/>
                                  </p:stCondLst>
                                  <p:childTnLst>
                                    <p:set>
                                      <p:cBhvr>
                                        <p:cTn id="112" dur="1" fill="hold">
                                          <p:stCondLst>
                                            <p:cond delay="0"/>
                                          </p:stCondLst>
                                        </p:cTn>
                                        <p:tgtEl>
                                          <p:spTgt spid="19"/>
                                        </p:tgtEl>
                                        <p:attrNameLst>
                                          <p:attrName>style.visibility</p:attrName>
                                        </p:attrNameLst>
                                      </p:cBhvr>
                                      <p:to>
                                        <p:strVal val="visible"/>
                                      </p:to>
                                    </p:set>
                                    <p:anim calcmode="lin" valueType="num">
                                      <p:cBhvr>
                                        <p:cTn id="113" dur="500" fill="hold"/>
                                        <p:tgtEl>
                                          <p:spTgt spid="19"/>
                                        </p:tgtEl>
                                        <p:attrNameLst>
                                          <p:attrName>ppt_w</p:attrName>
                                        </p:attrNameLst>
                                      </p:cBhvr>
                                      <p:tavLst>
                                        <p:tav tm="0">
                                          <p:val>
                                            <p:fltVal val="0"/>
                                          </p:val>
                                        </p:tav>
                                        <p:tav tm="100000">
                                          <p:val>
                                            <p:strVal val="#ppt_w"/>
                                          </p:val>
                                        </p:tav>
                                      </p:tavLst>
                                    </p:anim>
                                    <p:anim calcmode="lin" valueType="num">
                                      <p:cBhvr>
                                        <p:cTn id="114" dur="500" fill="hold"/>
                                        <p:tgtEl>
                                          <p:spTgt spid="19"/>
                                        </p:tgtEl>
                                        <p:attrNameLst>
                                          <p:attrName>ppt_h</p:attrName>
                                        </p:attrNameLst>
                                      </p:cBhvr>
                                      <p:tavLst>
                                        <p:tav tm="0">
                                          <p:val>
                                            <p:fltVal val="0"/>
                                          </p:val>
                                        </p:tav>
                                        <p:tav tm="100000">
                                          <p:val>
                                            <p:strVal val="#ppt_h"/>
                                          </p:val>
                                        </p:tav>
                                      </p:tavLst>
                                    </p:anim>
                                    <p:animEffect transition="in" filter="fade">
                                      <p:cBhvr>
                                        <p:cTn id="115" dur="500"/>
                                        <p:tgtEl>
                                          <p:spTgt spid="19"/>
                                        </p:tgtEl>
                                      </p:cBhvr>
                                    </p:animEffect>
                                  </p:childTnLst>
                                </p:cTn>
                              </p:par>
                            </p:childTnLst>
                          </p:cTn>
                        </p:par>
                        <p:par>
                          <p:cTn id="116" fill="hold">
                            <p:stCondLst>
                              <p:cond delay="9500"/>
                            </p:stCondLst>
                            <p:childTnLst>
                              <p:par>
                                <p:cTn id="117" presetID="22" presetClass="entr" presetSubtype="2" fill="hold" nodeType="afterEffect">
                                  <p:stCondLst>
                                    <p:cond delay="0"/>
                                  </p:stCondLst>
                                  <p:childTnLst>
                                    <p:set>
                                      <p:cBhvr>
                                        <p:cTn id="118" dur="1" fill="hold">
                                          <p:stCondLst>
                                            <p:cond delay="0"/>
                                          </p:stCondLst>
                                        </p:cTn>
                                        <p:tgtEl>
                                          <p:spTgt spid="20"/>
                                        </p:tgtEl>
                                        <p:attrNameLst>
                                          <p:attrName>style.visibility</p:attrName>
                                        </p:attrNameLst>
                                      </p:cBhvr>
                                      <p:to>
                                        <p:strVal val="visible"/>
                                      </p:to>
                                    </p:set>
                                    <p:animEffect transition="in" filter="wipe(right)">
                                      <p:cBhvr>
                                        <p:cTn id="1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7"/>
          <p:cNvSpPr/>
          <p:nvPr/>
        </p:nvSpPr>
        <p:spPr bwMode="auto">
          <a:xfrm>
            <a:off x="512168" y="2374241"/>
            <a:ext cx="220316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1"/>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sp>
        <p:nvSpPr>
          <p:cNvPr id="3" name="AutoShape 8"/>
          <p:cNvSpPr/>
          <p:nvPr/>
        </p:nvSpPr>
        <p:spPr bwMode="auto">
          <a:xfrm>
            <a:off x="2749196" y="2374241"/>
            <a:ext cx="2203162"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2"/>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sp>
        <p:nvSpPr>
          <p:cNvPr id="4" name="AutoShape 9"/>
          <p:cNvSpPr/>
          <p:nvPr/>
        </p:nvSpPr>
        <p:spPr bwMode="auto">
          <a:xfrm>
            <a:off x="4984105" y="2374241"/>
            <a:ext cx="2203162"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3"/>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sp>
        <p:nvSpPr>
          <p:cNvPr id="5" name="AutoShape 10"/>
          <p:cNvSpPr/>
          <p:nvPr/>
        </p:nvSpPr>
        <p:spPr bwMode="auto">
          <a:xfrm>
            <a:off x="7221127" y="2374241"/>
            <a:ext cx="219681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3" y="21599"/>
                </a:moveTo>
                <a:lnTo>
                  <a:pt x="0" y="21599"/>
                </a:lnTo>
                <a:lnTo>
                  <a:pt x="936" y="10700"/>
                </a:lnTo>
                <a:lnTo>
                  <a:pt x="0" y="0"/>
                </a:lnTo>
                <a:lnTo>
                  <a:pt x="20663" y="0"/>
                </a:lnTo>
                <a:lnTo>
                  <a:pt x="21599" y="10700"/>
                </a:lnTo>
                <a:lnTo>
                  <a:pt x="20663" y="21599"/>
                </a:lnTo>
                <a:close/>
              </a:path>
            </a:pathLst>
          </a:custGeom>
          <a:solidFill>
            <a:schemeClr val="accent4"/>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sp>
        <p:nvSpPr>
          <p:cNvPr id="6" name="AutoShape 11"/>
          <p:cNvSpPr/>
          <p:nvPr/>
        </p:nvSpPr>
        <p:spPr bwMode="auto">
          <a:xfrm>
            <a:off x="9451803" y="2374241"/>
            <a:ext cx="220316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5"/>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grpSp>
        <p:nvGrpSpPr>
          <p:cNvPr id="7" name="组合 6"/>
          <p:cNvGrpSpPr/>
          <p:nvPr/>
        </p:nvGrpSpPr>
        <p:grpSpPr>
          <a:xfrm>
            <a:off x="478582" y="2431405"/>
            <a:ext cx="2858591" cy="3722471"/>
            <a:chOff x="478644" y="2430841"/>
            <a:chExt cx="2858964" cy="3721609"/>
          </a:xfrm>
        </p:grpSpPr>
        <p:sp>
          <p:nvSpPr>
            <p:cNvPr id="8" name="AutoShape 12"/>
            <p:cNvSpPr/>
            <p:nvPr/>
          </p:nvSpPr>
          <p:spPr bwMode="auto">
            <a:xfrm>
              <a:off x="1559985" y="2430841"/>
              <a:ext cx="114300"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grpSp>
          <p:nvGrpSpPr>
            <p:cNvPr id="9" name="组合 8"/>
            <p:cNvGrpSpPr/>
            <p:nvPr/>
          </p:nvGrpSpPr>
          <p:grpSpPr>
            <a:xfrm>
              <a:off x="1136651" y="2487990"/>
              <a:ext cx="956733" cy="1744134"/>
              <a:chOff x="1136651" y="2836333"/>
              <a:chExt cx="956733" cy="1744134"/>
            </a:xfrm>
            <a:solidFill>
              <a:srgbClr val="CA000F"/>
            </a:solidFill>
          </p:grpSpPr>
          <p:sp>
            <p:nvSpPr>
              <p:cNvPr id="13" name="AutoShape 18"/>
              <p:cNvSpPr/>
              <p:nvPr/>
            </p:nvSpPr>
            <p:spPr bwMode="auto">
              <a:xfrm>
                <a:off x="1602317" y="2836333"/>
                <a:ext cx="23283"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accent1"/>
              </a:solidFill>
              <a:ln>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dirty="0">
                  <a:solidFill>
                    <a:srgbClr val="000000"/>
                  </a:solidFill>
                  <a:cs typeface="+mn-ea"/>
                  <a:sym typeface="+mn-lt"/>
                </a:endParaRPr>
              </a:p>
            </p:txBody>
          </p:sp>
          <p:sp>
            <p:nvSpPr>
              <p:cNvPr id="14" name="AutoShape 19"/>
              <p:cNvSpPr/>
              <p:nvPr/>
            </p:nvSpPr>
            <p:spPr bwMode="auto">
              <a:xfrm>
                <a:off x="1136651" y="3613151"/>
                <a:ext cx="956733" cy="9673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549" y="21065"/>
                      <a:pt x="21062" y="16467"/>
                      <a:pt x="21062" y="10800"/>
                    </a:cubicBezTo>
                    <a:cubicBezTo>
                      <a:pt x="21062" y="5132"/>
                      <a:pt x="16549" y="534"/>
                      <a:pt x="10853" y="534"/>
                    </a:cubicBezTo>
                    <a:close/>
                  </a:path>
                </a:pathLst>
              </a:custGeom>
              <a:solidFill>
                <a:schemeClr val="accent1"/>
              </a:solidFill>
              <a:ln>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dirty="0">
                  <a:solidFill>
                    <a:srgbClr val="000000"/>
                  </a:solidFill>
                  <a:cs typeface="+mn-ea"/>
                  <a:sym typeface="+mn-lt"/>
                </a:endParaRPr>
              </a:p>
            </p:txBody>
          </p:sp>
          <p:sp>
            <p:nvSpPr>
              <p:cNvPr id="15" name="AutoShape 20"/>
              <p:cNvSpPr/>
              <p:nvPr/>
            </p:nvSpPr>
            <p:spPr bwMode="auto">
              <a:xfrm>
                <a:off x="1331384" y="3949700"/>
                <a:ext cx="404283" cy="400051"/>
              </a:xfrm>
              <a:custGeom>
                <a:avLst/>
                <a:gdLst>
                  <a:gd name="T0" fmla="*/ 10800 w 21600"/>
                  <a:gd name="T1" fmla="+- 0 10800 188"/>
                  <a:gd name="T2" fmla="*/ 10800 h 21224"/>
                  <a:gd name="T3" fmla="*/ 10800 w 21600"/>
                  <a:gd name="T4" fmla="+- 0 10800 188"/>
                  <a:gd name="T5" fmla="*/ 10800 h 21224"/>
                  <a:gd name="T6" fmla="*/ 10800 w 21600"/>
                  <a:gd name="T7" fmla="+- 0 10800 188"/>
                  <a:gd name="T8" fmla="*/ 10800 h 21224"/>
                  <a:gd name="T9" fmla="*/ 10800 w 21600"/>
                  <a:gd name="T10" fmla="+- 0 10800 188"/>
                  <a:gd name="T11" fmla="*/ 10800 h 21224"/>
                </a:gdLst>
                <a:ahLst/>
                <a:cxnLst>
                  <a:cxn ang="0">
                    <a:pos x="T0" y="T2"/>
                  </a:cxn>
                  <a:cxn ang="0">
                    <a:pos x="T3" y="T5"/>
                  </a:cxn>
                  <a:cxn ang="0">
                    <a:pos x="T6" y="T8"/>
                  </a:cxn>
                  <a:cxn ang="0">
                    <a:pos x="T9" y="T11"/>
                  </a:cxn>
                </a:cxnLst>
                <a:rect l="0" t="0" r="r" b="b"/>
                <a:pathLst>
                  <a:path w="21600" h="21224">
                    <a:moveTo>
                      <a:pt x="18550" y="16075"/>
                    </a:moveTo>
                    <a:cubicBezTo>
                      <a:pt x="18042" y="15567"/>
                      <a:pt x="18042" y="15567"/>
                      <a:pt x="18042" y="15567"/>
                    </a:cubicBezTo>
                    <a:cubicBezTo>
                      <a:pt x="17534" y="14804"/>
                      <a:pt x="17280" y="13788"/>
                      <a:pt x="17534" y="12771"/>
                    </a:cubicBezTo>
                    <a:cubicBezTo>
                      <a:pt x="17534" y="12771"/>
                      <a:pt x="17534" y="12771"/>
                      <a:pt x="17534" y="12771"/>
                    </a:cubicBezTo>
                    <a:cubicBezTo>
                      <a:pt x="17788" y="12009"/>
                      <a:pt x="18804" y="11247"/>
                      <a:pt x="19567" y="10993"/>
                    </a:cubicBezTo>
                    <a:cubicBezTo>
                      <a:pt x="20329" y="10739"/>
                      <a:pt x="20329" y="10739"/>
                      <a:pt x="20329" y="10739"/>
                    </a:cubicBezTo>
                    <a:cubicBezTo>
                      <a:pt x="21091" y="10739"/>
                      <a:pt x="21599" y="9976"/>
                      <a:pt x="21599" y="9214"/>
                    </a:cubicBezTo>
                    <a:cubicBezTo>
                      <a:pt x="21599" y="8706"/>
                      <a:pt x="21345" y="8197"/>
                      <a:pt x="21345" y="7689"/>
                    </a:cubicBezTo>
                    <a:cubicBezTo>
                      <a:pt x="21091" y="6927"/>
                      <a:pt x="20329" y="6419"/>
                      <a:pt x="19567" y="6673"/>
                    </a:cubicBezTo>
                    <a:cubicBezTo>
                      <a:pt x="18804" y="6673"/>
                      <a:pt x="18804" y="6673"/>
                      <a:pt x="18804" y="6673"/>
                    </a:cubicBezTo>
                    <a:cubicBezTo>
                      <a:pt x="17788" y="6927"/>
                      <a:pt x="16771" y="6673"/>
                      <a:pt x="16263" y="5910"/>
                    </a:cubicBezTo>
                    <a:cubicBezTo>
                      <a:pt x="16263" y="5910"/>
                      <a:pt x="16263" y="5910"/>
                      <a:pt x="16263" y="5910"/>
                    </a:cubicBezTo>
                    <a:cubicBezTo>
                      <a:pt x="15501" y="5148"/>
                      <a:pt x="15247" y="4131"/>
                      <a:pt x="15501" y="3115"/>
                    </a:cubicBezTo>
                    <a:cubicBezTo>
                      <a:pt x="15755" y="2353"/>
                      <a:pt x="15755" y="2353"/>
                      <a:pt x="15755" y="2353"/>
                    </a:cubicBezTo>
                    <a:cubicBezTo>
                      <a:pt x="16009" y="1590"/>
                      <a:pt x="15755" y="828"/>
                      <a:pt x="14992" y="574"/>
                    </a:cubicBezTo>
                    <a:cubicBezTo>
                      <a:pt x="14738" y="320"/>
                      <a:pt x="14484" y="320"/>
                      <a:pt x="14230" y="320"/>
                    </a:cubicBezTo>
                    <a:cubicBezTo>
                      <a:pt x="13976" y="66"/>
                      <a:pt x="13722" y="66"/>
                      <a:pt x="13468" y="66"/>
                    </a:cubicBezTo>
                    <a:cubicBezTo>
                      <a:pt x="12705" y="-188"/>
                      <a:pt x="11943" y="320"/>
                      <a:pt x="11689" y="1082"/>
                    </a:cubicBezTo>
                    <a:cubicBezTo>
                      <a:pt x="11435" y="1590"/>
                      <a:pt x="11435" y="1590"/>
                      <a:pt x="11435" y="1590"/>
                    </a:cubicBezTo>
                    <a:cubicBezTo>
                      <a:pt x="11181" y="2607"/>
                      <a:pt x="10418" y="3369"/>
                      <a:pt x="9402" y="3623"/>
                    </a:cubicBezTo>
                    <a:cubicBezTo>
                      <a:pt x="9402" y="3623"/>
                      <a:pt x="9402" y="3623"/>
                      <a:pt x="9402" y="3623"/>
                    </a:cubicBezTo>
                    <a:cubicBezTo>
                      <a:pt x="8385" y="3877"/>
                      <a:pt x="7369" y="3369"/>
                      <a:pt x="6607" y="2607"/>
                    </a:cubicBezTo>
                    <a:cubicBezTo>
                      <a:pt x="6352" y="2099"/>
                      <a:pt x="6352" y="2099"/>
                      <a:pt x="6352" y="2099"/>
                    </a:cubicBezTo>
                    <a:cubicBezTo>
                      <a:pt x="5590" y="1590"/>
                      <a:pt x="4828" y="1336"/>
                      <a:pt x="4065" y="1844"/>
                    </a:cubicBezTo>
                    <a:cubicBezTo>
                      <a:pt x="3811" y="2353"/>
                      <a:pt x="3303" y="2607"/>
                      <a:pt x="3049" y="2861"/>
                    </a:cubicBezTo>
                    <a:cubicBezTo>
                      <a:pt x="2541" y="3369"/>
                      <a:pt x="2541" y="4386"/>
                      <a:pt x="3049" y="4894"/>
                    </a:cubicBezTo>
                    <a:cubicBezTo>
                      <a:pt x="3557" y="5402"/>
                      <a:pt x="3557" y="5402"/>
                      <a:pt x="3557" y="5402"/>
                    </a:cubicBezTo>
                    <a:cubicBezTo>
                      <a:pt x="4065" y="6164"/>
                      <a:pt x="4320" y="7435"/>
                      <a:pt x="4065" y="8197"/>
                    </a:cubicBezTo>
                    <a:cubicBezTo>
                      <a:pt x="3811" y="9214"/>
                      <a:pt x="2795" y="9976"/>
                      <a:pt x="1778" y="10230"/>
                    </a:cubicBezTo>
                    <a:cubicBezTo>
                      <a:pt x="1270" y="10230"/>
                      <a:pt x="1270" y="10230"/>
                      <a:pt x="1270" y="10230"/>
                    </a:cubicBezTo>
                    <a:cubicBezTo>
                      <a:pt x="508" y="10484"/>
                      <a:pt x="0" y="11247"/>
                      <a:pt x="0" y="12009"/>
                    </a:cubicBezTo>
                    <a:cubicBezTo>
                      <a:pt x="0" y="12517"/>
                      <a:pt x="254" y="13026"/>
                      <a:pt x="254" y="13534"/>
                    </a:cubicBezTo>
                    <a:cubicBezTo>
                      <a:pt x="508" y="14296"/>
                      <a:pt x="1270" y="14804"/>
                      <a:pt x="2032" y="14550"/>
                    </a:cubicBezTo>
                    <a:cubicBezTo>
                      <a:pt x="2795" y="14296"/>
                      <a:pt x="2795" y="14296"/>
                      <a:pt x="2795" y="14296"/>
                    </a:cubicBezTo>
                    <a:cubicBezTo>
                      <a:pt x="3811" y="14296"/>
                      <a:pt x="4828" y="14550"/>
                      <a:pt x="5336" y="15313"/>
                    </a:cubicBezTo>
                    <a:cubicBezTo>
                      <a:pt x="5336" y="15313"/>
                      <a:pt x="5336" y="15313"/>
                      <a:pt x="5336" y="15313"/>
                    </a:cubicBezTo>
                    <a:cubicBezTo>
                      <a:pt x="6098" y="16075"/>
                      <a:pt x="6352" y="17091"/>
                      <a:pt x="6098" y="18108"/>
                    </a:cubicBezTo>
                    <a:cubicBezTo>
                      <a:pt x="5844" y="18616"/>
                      <a:pt x="5844" y="18616"/>
                      <a:pt x="5844" y="18616"/>
                    </a:cubicBezTo>
                    <a:cubicBezTo>
                      <a:pt x="5590" y="19379"/>
                      <a:pt x="5844" y="20395"/>
                      <a:pt x="6607" y="20649"/>
                    </a:cubicBezTo>
                    <a:cubicBezTo>
                      <a:pt x="6861" y="20649"/>
                      <a:pt x="7115" y="20903"/>
                      <a:pt x="7369" y="20903"/>
                    </a:cubicBezTo>
                    <a:cubicBezTo>
                      <a:pt x="7623" y="20903"/>
                      <a:pt x="7877" y="21157"/>
                      <a:pt x="8131" y="21157"/>
                    </a:cubicBezTo>
                    <a:cubicBezTo>
                      <a:pt x="8894" y="21412"/>
                      <a:pt x="9656" y="20903"/>
                      <a:pt x="9910" y="20141"/>
                    </a:cubicBezTo>
                    <a:cubicBezTo>
                      <a:pt x="10164" y="19379"/>
                      <a:pt x="10164" y="19379"/>
                      <a:pt x="10164" y="19379"/>
                    </a:cubicBezTo>
                    <a:cubicBezTo>
                      <a:pt x="10418" y="18362"/>
                      <a:pt x="11181" y="17854"/>
                      <a:pt x="12197" y="17600"/>
                    </a:cubicBezTo>
                    <a:cubicBezTo>
                      <a:pt x="12197" y="17600"/>
                      <a:pt x="12197" y="17600"/>
                      <a:pt x="12197" y="17600"/>
                    </a:cubicBezTo>
                    <a:cubicBezTo>
                      <a:pt x="13214" y="17346"/>
                      <a:pt x="14230" y="17600"/>
                      <a:pt x="14992" y="18362"/>
                    </a:cubicBezTo>
                    <a:cubicBezTo>
                      <a:pt x="15247" y="18870"/>
                      <a:pt x="15247" y="18870"/>
                      <a:pt x="15247" y="18870"/>
                    </a:cubicBezTo>
                    <a:cubicBezTo>
                      <a:pt x="16009" y="19633"/>
                      <a:pt x="16771" y="19633"/>
                      <a:pt x="17534" y="19124"/>
                    </a:cubicBezTo>
                    <a:cubicBezTo>
                      <a:pt x="17788" y="18870"/>
                      <a:pt x="18296" y="18616"/>
                      <a:pt x="18550" y="18108"/>
                    </a:cubicBezTo>
                    <a:cubicBezTo>
                      <a:pt x="19058" y="17600"/>
                      <a:pt x="19058" y="16837"/>
                      <a:pt x="18550" y="16075"/>
                    </a:cubicBezTo>
                    <a:close/>
                    <a:moveTo>
                      <a:pt x="9656" y="14042"/>
                    </a:moveTo>
                    <a:cubicBezTo>
                      <a:pt x="7623" y="13280"/>
                      <a:pt x="6607" y="11247"/>
                      <a:pt x="7369" y="9468"/>
                    </a:cubicBezTo>
                    <a:cubicBezTo>
                      <a:pt x="7877" y="7435"/>
                      <a:pt x="10164" y="6419"/>
                      <a:pt x="11943" y="7181"/>
                    </a:cubicBezTo>
                    <a:cubicBezTo>
                      <a:pt x="13976" y="7689"/>
                      <a:pt x="14992" y="9722"/>
                      <a:pt x="14230" y="11755"/>
                    </a:cubicBezTo>
                    <a:cubicBezTo>
                      <a:pt x="13722" y="13534"/>
                      <a:pt x="11435" y="14804"/>
                      <a:pt x="9656" y="14042"/>
                    </a:cubicBezTo>
                    <a:close/>
                  </a:path>
                </a:pathLst>
              </a:custGeom>
              <a:solidFill>
                <a:schemeClr val="accent1"/>
              </a:solidFill>
              <a:ln>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16" name="AutoShape 21"/>
              <p:cNvSpPr/>
              <p:nvPr/>
            </p:nvSpPr>
            <p:spPr bwMode="auto">
              <a:xfrm>
                <a:off x="1661584" y="3848099"/>
                <a:ext cx="232833" cy="254000"/>
              </a:xfrm>
              <a:custGeom>
                <a:avLst/>
                <a:gdLst>
                  <a:gd name="T0" fmla="+- 0 10805 263"/>
                  <a:gd name="T1" fmla="*/ T0 w 21084"/>
                  <a:gd name="T2" fmla="*/ 10800 h 21600"/>
                  <a:gd name="T3" fmla="+- 0 10805 263"/>
                  <a:gd name="T4" fmla="*/ T3 w 21084"/>
                  <a:gd name="T5" fmla="*/ 10800 h 21600"/>
                  <a:gd name="T6" fmla="+- 0 10805 263"/>
                  <a:gd name="T7" fmla="*/ T6 w 21084"/>
                  <a:gd name="T8" fmla="*/ 10800 h 21600"/>
                  <a:gd name="T9" fmla="+- 0 10805 263"/>
                  <a:gd name="T10" fmla="*/ T9 w 21084"/>
                  <a:gd name="T11" fmla="*/ 10800 h 21600"/>
                </a:gdLst>
                <a:ahLst/>
                <a:cxnLst>
                  <a:cxn ang="0">
                    <a:pos x="T1" y="T2"/>
                  </a:cxn>
                  <a:cxn ang="0">
                    <a:pos x="T4" y="T5"/>
                  </a:cxn>
                  <a:cxn ang="0">
                    <a:pos x="T7" y="T8"/>
                  </a:cxn>
                  <a:cxn ang="0">
                    <a:pos x="T10" y="T11"/>
                  </a:cxn>
                </a:cxnLst>
                <a:rect l="0" t="0" r="r" b="b"/>
                <a:pathLst>
                  <a:path w="21084" h="21600">
                    <a:moveTo>
                      <a:pt x="20041" y="13856"/>
                    </a:moveTo>
                    <a:cubicBezTo>
                      <a:pt x="19609" y="13856"/>
                      <a:pt x="19609" y="13856"/>
                      <a:pt x="19609" y="13856"/>
                    </a:cubicBezTo>
                    <a:cubicBezTo>
                      <a:pt x="18744" y="13041"/>
                      <a:pt x="17881" y="12226"/>
                      <a:pt x="17881" y="11411"/>
                    </a:cubicBezTo>
                    <a:cubicBezTo>
                      <a:pt x="17881" y="11003"/>
                      <a:pt x="17881" y="11003"/>
                      <a:pt x="17881" y="11003"/>
                    </a:cubicBezTo>
                    <a:cubicBezTo>
                      <a:pt x="18313" y="10188"/>
                      <a:pt x="18744" y="9373"/>
                      <a:pt x="19609" y="8966"/>
                    </a:cubicBezTo>
                    <a:cubicBezTo>
                      <a:pt x="20473" y="8558"/>
                      <a:pt x="20473" y="8558"/>
                      <a:pt x="20473" y="8558"/>
                    </a:cubicBezTo>
                    <a:cubicBezTo>
                      <a:pt x="20905" y="8150"/>
                      <a:pt x="21337" y="7335"/>
                      <a:pt x="20905" y="6520"/>
                    </a:cubicBezTo>
                    <a:cubicBezTo>
                      <a:pt x="20905" y="6113"/>
                      <a:pt x="20473" y="5705"/>
                      <a:pt x="20473" y="5298"/>
                    </a:cubicBezTo>
                    <a:cubicBezTo>
                      <a:pt x="20041" y="4483"/>
                      <a:pt x="18744" y="4483"/>
                      <a:pt x="18313" y="4890"/>
                    </a:cubicBezTo>
                    <a:cubicBezTo>
                      <a:pt x="17449" y="4890"/>
                      <a:pt x="17449" y="4890"/>
                      <a:pt x="17449" y="4890"/>
                    </a:cubicBezTo>
                    <a:cubicBezTo>
                      <a:pt x="16585" y="5705"/>
                      <a:pt x="15289" y="5298"/>
                      <a:pt x="14425" y="4890"/>
                    </a:cubicBezTo>
                    <a:cubicBezTo>
                      <a:pt x="14425" y="4890"/>
                      <a:pt x="14425" y="4890"/>
                      <a:pt x="14425" y="4890"/>
                    </a:cubicBezTo>
                    <a:cubicBezTo>
                      <a:pt x="13561" y="4483"/>
                      <a:pt x="13129" y="3260"/>
                      <a:pt x="13129" y="2445"/>
                    </a:cubicBezTo>
                    <a:cubicBezTo>
                      <a:pt x="13129" y="1630"/>
                      <a:pt x="13129" y="1630"/>
                      <a:pt x="13129" y="1630"/>
                    </a:cubicBezTo>
                    <a:cubicBezTo>
                      <a:pt x="13129" y="815"/>
                      <a:pt x="12696" y="407"/>
                      <a:pt x="11833" y="407"/>
                    </a:cubicBezTo>
                    <a:cubicBezTo>
                      <a:pt x="11400" y="0"/>
                      <a:pt x="11400" y="0"/>
                      <a:pt x="10969" y="0"/>
                    </a:cubicBezTo>
                    <a:cubicBezTo>
                      <a:pt x="10537" y="0"/>
                      <a:pt x="10537" y="0"/>
                      <a:pt x="10104" y="0"/>
                    </a:cubicBezTo>
                    <a:cubicBezTo>
                      <a:pt x="9240" y="0"/>
                      <a:pt x="8809" y="815"/>
                      <a:pt x="8809" y="1630"/>
                    </a:cubicBezTo>
                    <a:cubicBezTo>
                      <a:pt x="8809" y="2445"/>
                      <a:pt x="8809" y="2445"/>
                      <a:pt x="8809" y="2445"/>
                    </a:cubicBezTo>
                    <a:cubicBezTo>
                      <a:pt x="8809" y="3260"/>
                      <a:pt x="7945" y="4075"/>
                      <a:pt x="7081" y="4483"/>
                    </a:cubicBezTo>
                    <a:cubicBezTo>
                      <a:pt x="7081" y="4483"/>
                      <a:pt x="7081" y="4483"/>
                      <a:pt x="7081" y="4483"/>
                    </a:cubicBezTo>
                    <a:cubicBezTo>
                      <a:pt x="6216" y="5298"/>
                      <a:pt x="4920" y="5298"/>
                      <a:pt x="4056" y="4483"/>
                    </a:cubicBezTo>
                    <a:cubicBezTo>
                      <a:pt x="3624" y="4075"/>
                      <a:pt x="3624" y="4075"/>
                      <a:pt x="3624" y="4075"/>
                    </a:cubicBezTo>
                    <a:cubicBezTo>
                      <a:pt x="2760" y="3667"/>
                      <a:pt x="1896" y="4075"/>
                      <a:pt x="1464" y="4483"/>
                    </a:cubicBezTo>
                    <a:cubicBezTo>
                      <a:pt x="1032" y="4890"/>
                      <a:pt x="600" y="5298"/>
                      <a:pt x="600" y="5705"/>
                    </a:cubicBezTo>
                    <a:cubicBezTo>
                      <a:pt x="168" y="6520"/>
                      <a:pt x="168" y="7335"/>
                      <a:pt x="1032" y="7743"/>
                    </a:cubicBezTo>
                    <a:cubicBezTo>
                      <a:pt x="1464" y="8150"/>
                      <a:pt x="1464" y="8150"/>
                      <a:pt x="1464" y="8150"/>
                    </a:cubicBezTo>
                    <a:cubicBezTo>
                      <a:pt x="2760" y="8558"/>
                      <a:pt x="3192" y="9781"/>
                      <a:pt x="3192" y="10596"/>
                    </a:cubicBezTo>
                    <a:cubicBezTo>
                      <a:pt x="3192" y="11818"/>
                      <a:pt x="2328" y="12633"/>
                      <a:pt x="1464" y="13041"/>
                    </a:cubicBezTo>
                    <a:cubicBezTo>
                      <a:pt x="1032" y="13449"/>
                      <a:pt x="1032" y="13449"/>
                      <a:pt x="1032" y="13449"/>
                    </a:cubicBezTo>
                    <a:cubicBezTo>
                      <a:pt x="168" y="13856"/>
                      <a:pt x="-263" y="14671"/>
                      <a:pt x="168" y="15486"/>
                    </a:cubicBezTo>
                    <a:cubicBezTo>
                      <a:pt x="168" y="15894"/>
                      <a:pt x="600" y="16301"/>
                      <a:pt x="1032" y="16709"/>
                    </a:cubicBezTo>
                    <a:cubicBezTo>
                      <a:pt x="1464" y="17116"/>
                      <a:pt x="2328" y="17524"/>
                      <a:pt x="2760" y="17116"/>
                    </a:cubicBezTo>
                    <a:cubicBezTo>
                      <a:pt x="3624" y="16709"/>
                      <a:pt x="3624" y="16709"/>
                      <a:pt x="3624" y="16709"/>
                    </a:cubicBezTo>
                    <a:cubicBezTo>
                      <a:pt x="4488" y="16301"/>
                      <a:pt x="5785" y="16301"/>
                      <a:pt x="6648" y="17116"/>
                    </a:cubicBezTo>
                    <a:cubicBezTo>
                      <a:pt x="6648" y="17116"/>
                      <a:pt x="6648" y="17116"/>
                      <a:pt x="6648" y="17116"/>
                    </a:cubicBezTo>
                    <a:cubicBezTo>
                      <a:pt x="7512" y="17524"/>
                      <a:pt x="7945" y="18339"/>
                      <a:pt x="7945" y="19562"/>
                    </a:cubicBezTo>
                    <a:cubicBezTo>
                      <a:pt x="7945" y="19969"/>
                      <a:pt x="7945" y="19969"/>
                      <a:pt x="7945" y="19969"/>
                    </a:cubicBezTo>
                    <a:cubicBezTo>
                      <a:pt x="7945" y="20784"/>
                      <a:pt x="8376" y="21600"/>
                      <a:pt x="9240" y="21600"/>
                    </a:cubicBezTo>
                    <a:cubicBezTo>
                      <a:pt x="9673" y="21600"/>
                      <a:pt x="10104" y="21600"/>
                      <a:pt x="10104" y="21600"/>
                    </a:cubicBezTo>
                    <a:cubicBezTo>
                      <a:pt x="10537" y="21600"/>
                      <a:pt x="10537" y="21600"/>
                      <a:pt x="10969" y="21600"/>
                    </a:cubicBezTo>
                    <a:cubicBezTo>
                      <a:pt x="11833" y="21600"/>
                      <a:pt x="12264" y="21192"/>
                      <a:pt x="12696" y="20377"/>
                    </a:cubicBezTo>
                    <a:cubicBezTo>
                      <a:pt x="12696" y="19562"/>
                      <a:pt x="12696" y="19562"/>
                      <a:pt x="12696" y="19562"/>
                    </a:cubicBezTo>
                    <a:cubicBezTo>
                      <a:pt x="12696" y="18747"/>
                      <a:pt x="13129" y="17524"/>
                      <a:pt x="13992" y="17116"/>
                    </a:cubicBezTo>
                    <a:cubicBezTo>
                      <a:pt x="13992" y="17116"/>
                      <a:pt x="13992" y="17116"/>
                      <a:pt x="13992" y="17116"/>
                    </a:cubicBezTo>
                    <a:cubicBezTo>
                      <a:pt x="14857" y="16709"/>
                      <a:pt x="16153" y="16709"/>
                      <a:pt x="17016" y="17116"/>
                    </a:cubicBezTo>
                    <a:cubicBezTo>
                      <a:pt x="17881" y="17524"/>
                      <a:pt x="17881" y="17524"/>
                      <a:pt x="17881" y="17524"/>
                    </a:cubicBezTo>
                    <a:cubicBezTo>
                      <a:pt x="18313" y="17932"/>
                      <a:pt x="19177" y="17932"/>
                      <a:pt x="20041" y="17116"/>
                    </a:cubicBezTo>
                    <a:cubicBezTo>
                      <a:pt x="20041" y="16709"/>
                      <a:pt x="20473" y="16301"/>
                      <a:pt x="20473" y="15894"/>
                    </a:cubicBezTo>
                    <a:cubicBezTo>
                      <a:pt x="20905" y="15486"/>
                      <a:pt x="20905" y="14671"/>
                      <a:pt x="20041" y="13856"/>
                    </a:cubicBezTo>
                    <a:close/>
                    <a:moveTo>
                      <a:pt x="10537" y="13856"/>
                    </a:moveTo>
                    <a:cubicBezTo>
                      <a:pt x="8809" y="13856"/>
                      <a:pt x="7081" y="12633"/>
                      <a:pt x="7512" y="11003"/>
                    </a:cubicBezTo>
                    <a:cubicBezTo>
                      <a:pt x="7512" y="8966"/>
                      <a:pt x="8809" y="7743"/>
                      <a:pt x="10537" y="7743"/>
                    </a:cubicBezTo>
                    <a:cubicBezTo>
                      <a:pt x="12696" y="8150"/>
                      <a:pt x="13992" y="9373"/>
                      <a:pt x="13992" y="11003"/>
                    </a:cubicBezTo>
                    <a:cubicBezTo>
                      <a:pt x="13561" y="12633"/>
                      <a:pt x="12264" y="14264"/>
                      <a:pt x="10537" y="13856"/>
                    </a:cubicBezTo>
                    <a:close/>
                  </a:path>
                </a:pathLst>
              </a:custGeom>
              <a:solidFill>
                <a:schemeClr val="accent1"/>
              </a:solidFill>
              <a:ln>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nvGrpSpPr>
            <p:cNvPr id="10" name="组合 9"/>
            <p:cNvGrpSpPr/>
            <p:nvPr/>
          </p:nvGrpSpPr>
          <p:grpSpPr>
            <a:xfrm>
              <a:off x="478644" y="4370157"/>
              <a:ext cx="2858964" cy="1782293"/>
              <a:chOff x="478644" y="4370157"/>
              <a:chExt cx="2858964" cy="1782293"/>
            </a:xfrm>
          </p:grpSpPr>
          <p:sp>
            <p:nvSpPr>
              <p:cNvPr id="11" name="TextBox 23"/>
              <p:cNvSpPr txBox="1"/>
              <p:nvPr/>
            </p:nvSpPr>
            <p:spPr>
              <a:xfrm>
                <a:off x="478644" y="4723479"/>
                <a:ext cx="2858964" cy="1428971"/>
              </a:xfrm>
              <a:prstGeom prst="rect">
                <a:avLst/>
              </a:prstGeom>
              <a:noFill/>
            </p:spPr>
            <p:txBody>
              <a:bodyPr wrap="square" rtlCol="0">
                <a:spAutoFit/>
              </a:bodyPr>
              <a:lstStyle/>
              <a:p>
                <a:pPr defTabSz="914400">
                  <a:lnSpc>
                    <a:spcPct val="110000"/>
                  </a:lnSpc>
                </a:pPr>
                <a:r>
                  <a:rPr lang="en-US" altLang="zh-CN" sz="1600" kern="100" dirty="0">
                    <a:effectLst/>
                    <a:latin typeface="+mn-ea"/>
                    <a:cs typeface="Times New Roman" panose="02020603050405020304" pitchFamily="18" charset="0"/>
                  </a:rPr>
                  <a:t>Learn how to use the Node.js module system, including how to import and export modules, and how to create your own modules.</a:t>
                </a:r>
                <a:endParaRPr lang="en-GB" altLang="zh-CN" sz="1600" dirty="0">
                  <a:solidFill>
                    <a:srgbClr val="000000">
                      <a:lumMod val="85000"/>
                      <a:lumOff val="15000"/>
                    </a:srgbClr>
                  </a:solidFill>
                  <a:latin typeface="+mn-ea"/>
                  <a:cs typeface="+mn-ea"/>
                  <a:sym typeface="+mn-lt"/>
                </a:endParaRPr>
              </a:p>
            </p:txBody>
          </p:sp>
          <p:sp>
            <p:nvSpPr>
              <p:cNvPr id="12" name="TextBox 24"/>
              <p:cNvSpPr txBox="1"/>
              <p:nvPr/>
            </p:nvSpPr>
            <p:spPr>
              <a:xfrm>
                <a:off x="478644" y="4370157"/>
                <a:ext cx="2041209" cy="377517"/>
              </a:xfrm>
              <a:prstGeom prst="rect">
                <a:avLst/>
              </a:prstGeom>
              <a:noFill/>
            </p:spPr>
            <p:txBody>
              <a:bodyPr wrap="none" rtlCol="0">
                <a:spAutoFit/>
              </a:bodyPr>
              <a:lstStyle/>
              <a:p>
                <a:pPr defTabSz="914400">
                  <a:lnSpc>
                    <a:spcPct val="110000"/>
                  </a:lnSpc>
                </a:pPr>
                <a:r>
                  <a:rPr lang="en-US" altLang="zh-CN" sz="1800" b="1" dirty="0">
                    <a:solidFill>
                      <a:srgbClr val="000000"/>
                    </a:solidFill>
                    <a:cs typeface="+mn-ea"/>
                    <a:sym typeface="+mn-lt"/>
                  </a:rPr>
                  <a:t>  Node.js  module</a:t>
                </a:r>
                <a:endParaRPr lang="zh-CN" altLang="en-US" sz="1800" b="1" dirty="0">
                  <a:solidFill>
                    <a:srgbClr val="000000"/>
                  </a:solidFill>
                  <a:cs typeface="+mn-ea"/>
                  <a:sym typeface="+mn-lt"/>
                </a:endParaRPr>
              </a:p>
            </p:txBody>
          </p:sp>
        </p:grpSp>
      </p:grpSp>
      <p:grpSp>
        <p:nvGrpSpPr>
          <p:cNvPr id="17" name="组合 16"/>
          <p:cNvGrpSpPr/>
          <p:nvPr/>
        </p:nvGrpSpPr>
        <p:grpSpPr>
          <a:xfrm>
            <a:off x="3575016" y="2488567"/>
            <a:ext cx="4862605" cy="4190291"/>
            <a:chOff x="1946637" y="2430841"/>
            <a:chExt cx="4863240" cy="4189321"/>
          </a:xfrm>
          <a:solidFill>
            <a:schemeClr val="accent2"/>
          </a:solidFill>
        </p:grpSpPr>
        <p:grpSp>
          <p:nvGrpSpPr>
            <p:cNvPr id="18" name="组合 17"/>
            <p:cNvGrpSpPr/>
            <p:nvPr/>
          </p:nvGrpSpPr>
          <p:grpSpPr>
            <a:xfrm>
              <a:off x="3350685" y="2430841"/>
              <a:ext cx="958849" cy="1820334"/>
              <a:chOff x="3350685" y="2430841"/>
              <a:chExt cx="958849" cy="1820334"/>
            </a:xfrm>
            <a:grpFill/>
          </p:grpSpPr>
          <p:sp>
            <p:nvSpPr>
              <p:cNvPr id="22" name="AutoShape 13"/>
              <p:cNvSpPr/>
              <p:nvPr/>
            </p:nvSpPr>
            <p:spPr bwMode="auto">
              <a:xfrm>
                <a:off x="3795184" y="2430841"/>
                <a:ext cx="110067"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algn="ctr">
                <a:solidFill>
                  <a:schemeClr val="accent2"/>
                </a:solidFill>
                <a:miter lim="800000"/>
              </a:ln>
              <a:effectLst>
                <a:outerShdw blurRad="63500" algn="ctr" rotWithShape="0">
                  <a:prstClr val="black">
                    <a:alpha val="40000"/>
                  </a:prstClr>
                </a:outerShdw>
              </a:effectLst>
            </p:spPr>
            <p:txBody>
              <a:bodyPr anchor="ctr"/>
              <a:lstStyle/>
              <a:p>
                <a:pPr algn="ctr" defTabSz="1146810"/>
                <a:endParaRPr lang="es-ES" sz="2255">
                  <a:solidFill>
                    <a:srgbClr val="000000"/>
                  </a:solidFill>
                  <a:cs typeface="+mn-ea"/>
                  <a:sym typeface="+mn-lt"/>
                </a:endParaRPr>
              </a:p>
            </p:txBody>
          </p:sp>
          <p:grpSp>
            <p:nvGrpSpPr>
              <p:cNvPr id="23" name="组合 22"/>
              <p:cNvGrpSpPr/>
              <p:nvPr/>
            </p:nvGrpSpPr>
            <p:grpSpPr>
              <a:xfrm>
                <a:off x="3350685" y="2487991"/>
                <a:ext cx="958849" cy="1763184"/>
                <a:chOff x="3350685" y="2836334"/>
                <a:chExt cx="958849" cy="1763184"/>
              </a:xfrm>
              <a:grpFill/>
            </p:grpSpPr>
            <p:sp>
              <p:nvSpPr>
                <p:cNvPr id="24" name="AutoShape 24"/>
                <p:cNvSpPr/>
                <p:nvPr/>
              </p:nvSpPr>
              <p:spPr bwMode="auto">
                <a:xfrm>
                  <a:off x="3839635" y="2836334"/>
                  <a:ext cx="23284"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25" name="AutoShape 25"/>
                <p:cNvSpPr/>
                <p:nvPr/>
              </p:nvSpPr>
              <p:spPr bwMode="auto">
                <a:xfrm>
                  <a:off x="3350685" y="3632201"/>
                  <a:ext cx="958849" cy="9673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441" y="21065"/>
                        <a:pt x="21062" y="16467"/>
                        <a:pt x="21062" y="10800"/>
                      </a:cubicBezTo>
                      <a:cubicBezTo>
                        <a:pt x="21062" y="5132"/>
                        <a:pt x="16441" y="534"/>
                        <a:pt x="10853" y="534"/>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nvGrpSpPr>
                <p:cNvPr id="26" name="Group 26"/>
                <p:cNvGrpSpPr/>
                <p:nvPr/>
              </p:nvGrpSpPr>
              <p:grpSpPr bwMode="auto">
                <a:xfrm>
                  <a:off x="3587404" y="3839646"/>
                  <a:ext cx="522497" cy="513495"/>
                  <a:chOff x="0" y="0"/>
                  <a:chExt cx="391587" cy="385335"/>
                </a:xfrm>
                <a:grpFill/>
              </p:grpSpPr>
              <p:sp>
                <p:nvSpPr>
                  <p:cNvPr id="27" name="AutoShape 27"/>
                  <p:cNvSpPr/>
                  <p:nvPr/>
                </p:nvSpPr>
                <p:spPr bwMode="auto">
                  <a:xfrm>
                    <a:off x="314357" y="200127"/>
                    <a:ext cx="77730" cy="128659"/>
                  </a:xfrm>
                  <a:custGeom>
                    <a:avLst/>
                    <a:gdLst>
                      <a:gd name="T0" fmla="+- 0 11098 597"/>
                      <a:gd name="T1" fmla="*/ T0 w 21003"/>
                      <a:gd name="T2" fmla="*/ 10800 h 21600"/>
                      <a:gd name="T3" fmla="+- 0 11098 597"/>
                      <a:gd name="T4" fmla="*/ T3 w 21003"/>
                      <a:gd name="T5" fmla="*/ 10800 h 21600"/>
                      <a:gd name="T6" fmla="+- 0 11098 597"/>
                      <a:gd name="T7" fmla="*/ T6 w 21003"/>
                      <a:gd name="T8" fmla="*/ 10800 h 21600"/>
                      <a:gd name="T9" fmla="+- 0 11098 597"/>
                      <a:gd name="T10" fmla="*/ T9 w 21003"/>
                      <a:gd name="T11" fmla="*/ 10800 h 21600"/>
                    </a:gdLst>
                    <a:ahLst/>
                    <a:cxnLst>
                      <a:cxn ang="0">
                        <a:pos x="T1" y="T2"/>
                      </a:cxn>
                      <a:cxn ang="0">
                        <a:pos x="T4" y="T5"/>
                      </a:cxn>
                      <a:cxn ang="0">
                        <a:pos x="T7" y="T8"/>
                      </a:cxn>
                      <a:cxn ang="0">
                        <a:pos x="T10" y="T11"/>
                      </a:cxn>
                    </a:cxnLst>
                    <a:rect l="0" t="0" r="r" b="b"/>
                    <a:pathLst>
                      <a:path w="21003" h="21600">
                        <a:moveTo>
                          <a:pt x="5293" y="2399"/>
                        </a:moveTo>
                        <a:cubicBezTo>
                          <a:pt x="5293" y="2399"/>
                          <a:pt x="5293" y="2999"/>
                          <a:pt x="5293" y="2999"/>
                        </a:cubicBezTo>
                        <a:cubicBezTo>
                          <a:pt x="5293" y="2999"/>
                          <a:pt x="5293" y="2999"/>
                          <a:pt x="5293" y="2999"/>
                        </a:cubicBezTo>
                        <a:cubicBezTo>
                          <a:pt x="5293" y="2999"/>
                          <a:pt x="5293" y="3599"/>
                          <a:pt x="5293" y="3599"/>
                        </a:cubicBezTo>
                        <a:cubicBezTo>
                          <a:pt x="5293" y="4199"/>
                          <a:pt x="5293" y="4199"/>
                          <a:pt x="5293" y="4799"/>
                        </a:cubicBezTo>
                        <a:cubicBezTo>
                          <a:pt x="5293" y="4799"/>
                          <a:pt x="5293" y="5399"/>
                          <a:pt x="5293" y="5399"/>
                        </a:cubicBezTo>
                        <a:cubicBezTo>
                          <a:pt x="5293" y="5999"/>
                          <a:pt x="5293" y="6599"/>
                          <a:pt x="5293" y="6599"/>
                        </a:cubicBezTo>
                        <a:cubicBezTo>
                          <a:pt x="5293" y="7199"/>
                          <a:pt x="4312" y="7199"/>
                          <a:pt x="4312" y="7799"/>
                        </a:cubicBezTo>
                        <a:cubicBezTo>
                          <a:pt x="4312" y="7799"/>
                          <a:pt x="4312" y="8399"/>
                          <a:pt x="4312" y="8399"/>
                        </a:cubicBezTo>
                        <a:cubicBezTo>
                          <a:pt x="4312" y="8999"/>
                          <a:pt x="4312" y="8999"/>
                          <a:pt x="4312" y="9599"/>
                        </a:cubicBezTo>
                        <a:cubicBezTo>
                          <a:pt x="4312" y="9599"/>
                          <a:pt x="4312" y="10200"/>
                          <a:pt x="3330" y="10800"/>
                        </a:cubicBezTo>
                        <a:cubicBezTo>
                          <a:pt x="3330" y="10800"/>
                          <a:pt x="3330" y="11399"/>
                          <a:pt x="3330" y="11399"/>
                        </a:cubicBezTo>
                        <a:cubicBezTo>
                          <a:pt x="3330" y="11999"/>
                          <a:pt x="3330" y="11999"/>
                          <a:pt x="3330" y="12600"/>
                        </a:cubicBezTo>
                        <a:cubicBezTo>
                          <a:pt x="3330" y="12600"/>
                          <a:pt x="2348" y="13199"/>
                          <a:pt x="2348" y="13199"/>
                        </a:cubicBezTo>
                        <a:cubicBezTo>
                          <a:pt x="2348" y="13799"/>
                          <a:pt x="2348" y="13799"/>
                          <a:pt x="2348" y="14399"/>
                        </a:cubicBezTo>
                        <a:cubicBezTo>
                          <a:pt x="2348" y="14399"/>
                          <a:pt x="1366" y="15000"/>
                          <a:pt x="1366" y="15000"/>
                        </a:cubicBezTo>
                        <a:cubicBezTo>
                          <a:pt x="1366" y="15599"/>
                          <a:pt x="1366" y="15599"/>
                          <a:pt x="1366" y="16199"/>
                        </a:cubicBezTo>
                        <a:cubicBezTo>
                          <a:pt x="1366" y="16199"/>
                          <a:pt x="384" y="16799"/>
                          <a:pt x="384" y="16799"/>
                        </a:cubicBezTo>
                        <a:cubicBezTo>
                          <a:pt x="384" y="16799"/>
                          <a:pt x="384" y="17400"/>
                          <a:pt x="384" y="17400"/>
                        </a:cubicBezTo>
                        <a:cubicBezTo>
                          <a:pt x="-597" y="18599"/>
                          <a:pt x="384" y="20400"/>
                          <a:pt x="2348" y="21000"/>
                        </a:cubicBezTo>
                        <a:cubicBezTo>
                          <a:pt x="2348" y="21000"/>
                          <a:pt x="2348" y="21000"/>
                          <a:pt x="3330" y="21000"/>
                        </a:cubicBezTo>
                        <a:cubicBezTo>
                          <a:pt x="3330" y="21000"/>
                          <a:pt x="4312" y="21600"/>
                          <a:pt x="4312" y="21600"/>
                        </a:cubicBezTo>
                        <a:cubicBezTo>
                          <a:pt x="6275" y="21600"/>
                          <a:pt x="7257" y="21000"/>
                          <a:pt x="7257" y="20400"/>
                        </a:cubicBezTo>
                        <a:cubicBezTo>
                          <a:pt x="15112" y="15599"/>
                          <a:pt x="19039" y="9599"/>
                          <a:pt x="21002" y="2999"/>
                        </a:cubicBezTo>
                        <a:cubicBezTo>
                          <a:pt x="21002" y="2399"/>
                          <a:pt x="20021" y="1799"/>
                          <a:pt x="20021" y="1199"/>
                        </a:cubicBezTo>
                        <a:cubicBezTo>
                          <a:pt x="19039" y="599"/>
                          <a:pt x="18057" y="0"/>
                          <a:pt x="17075" y="0"/>
                        </a:cubicBezTo>
                        <a:cubicBezTo>
                          <a:pt x="9221" y="0"/>
                          <a:pt x="9221" y="0"/>
                          <a:pt x="9221" y="0"/>
                        </a:cubicBezTo>
                        <a:cubicBezTo>
                          <a:pt x="7257" y="0"/>
                          <a:pt x="6275" y="1199"/>
                          <a:pt x="5293" y="2399"/>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28" name="AutoShape 28"/>
                  <p:cNvSpPr/>
                  <p:nvPr/>
                </p:nvSpPr>
                <p:spPr bwMode="auto">
                  <a:xfrm>
                    <a:off x="261" y="200127"/>
                    <a:ext cx="77730" cy="127071"/>
                  </a:xfrm>
                  <a:custGeom>
                    <a:avLst/>
                    <a:gdLst>
                      <a:gd name="T0" fmla="+- 0 11087 575"/>
                      <a:gd name="T1" fmla="*/ T0 w 21025"/>
                      <a:gd name="T2" fmla="*/ 10624 h 21249"/>
                      <a:gd name="T3" fmla="+- 0 11087 575"/>
                      <a:gd name="T4" fmla="*/ T3 w 21025"/>
                      <a:gd name="T5" fmla="*/ 10624 h 21249"/>
                      <a:gd name="T6" fmla="+- 0 11087 575"/>
                      <a:gd name="T7" fmla="*/ T6 w 21025"/>
                      <a:gd name="T8" fmla="*/ 10624 h 21249"/>
                      <a:gd name="T9" fmla="+- 0 11087 575"/>
                      <a:gd name="T10" fmla="*/ T9 w 21025"/>
                      <a:gd name="T11" fmla="*/ 10624 h 21249"/>
                    </a:gdLst>
                    <a:ahLst/>
                    <a:cxnLst>
                      <a:cxn ang="0">
                        <a:pos x="T1" y="T2"/>
                      </a:cxn>
                      <a:cxn ang="0">
                        <a:pos x="T4" y="T5"/>
                      </a:cxn>
                      <a:cxn ang="0">
                        <a:pos x="T7" y="T8"/>
                      </a:cxn>
                      <a:cxn ang="0">
                        <a:pos x="T10" y="T11"/>
                      </a:cxn>
                    </a:cxnLst>
                    <a:rect l="0" t="0" r="r" b="b"/>
                    <a:pathLst>
                      <a:path w="21025" h="21249">
                        <a:moveTo>
                          <a:pt x="19061" y="15000"/>
                        </a:moveTo>
                        <a:cubicBezTo>
                          <a:pt x="19061" y="15000"/>
                          <a:pt x="19061" y="14399"/>
                          <a:pt x="18079" y="14399"/>
                        </a:cubicBezTo>
                        <a:cubicBezTo>
                          <a:pt x="18079" y="13799"/>
                          <a:pt x="18079" y="13799"/>
                          <a:pt x="18079" y="13199"/>
                        </a:cubicBezTo>
                        <a:cubicBezTo>
                          <a:pt x="18079" y="13199"/>
                          <a:pt x="18079" y="12600"/>
                          <a:pt x="18079" y="12600"/>
                        </a:cubicBezTo>
                        <a:cubicBezTo>
                          <a:pt x="17097" y="11999"/>
                          <a:pt x="17097" y="11999"/>
                          <a:pt x="17097" y="11399"/>
                        </a:cubicBezTo>
                        <a:cubicBezTo>
                          <a:pt x="17097" y="11399"/>
                          <a:pt x="17097" y="10800"/>
                          <a:pt x="17097" y="10800"/>
                        </a:cubicBezTo>
                        <a:cubicBezTo>
                          <a:pt x="17097" y="10200"/>
                          <a:pt x="17097" y="9599"/>
                          <a:pt x="16115" y="9599"/>
                        </a:cubicBezTo>
                        <a:cubicBezTo>
                          <a:pt x="16115" y="8999"/>
                          <a:pt x="16115" y="8999"/>
                          <a:pt x="16115" y="8399"/>
                        </a:cubicBezTo>
                        <a:cubicBezTo>
                          <a:pt x="16115" y="8399"/>
                          <a:pt x="16115" y="7799"/>
                          <a:pt x="16115" y="7799"/>
                        </a:cubicBezTo>
                        <a:cubicBezTo>
                          <a:pt x="16115" y="7199"/>
                          <a:pt x="16115" y="7199"/>
                          <a:pt x="16115" y="6599"/>
                        </a:cubicBezTo>
                        <a:cubicBezTo>
                          <a:pt x="16115" y="6599"/>
                          <a:pt x="15134" y="5999"/>
                          <a:pt x="15134" y="5399"/>
                        </a:cubicBezTo>
                        <a:cubicBezTo>
                          <a:pt x="15134" y="5399"/>
                          <a:pt x="15134" y="4799"/>
                          <a:pt x="15134" y="4799"/>
                        </a:cubicBezTo>
                        <a:cubicBezTo>
                          <a:pt x="15134" y="4199"/>
                          <a:pt x="15134" y="4199"/>
                          <a:pt x="15134" y="3599"/>
                        </a:cubicBezTo>
                        <a:cubicBezTo>
                          <a:pt x="15134" y="3599"/>
                          <a:pt x="15134" y="2999"/>
                          <a:pt x="15134" y="2999"/>
                        </a:cubicBezTo>
                        <a:cubicBezTo>
                          <a:pt x="15134" y="2999"/>
                          <a:pt x="15134" y="2999"/>
                          <a:pt x="15134" y="2999"/>
                        </a:cubicBezTo>
                        <a:cubicBezTo>
                          <a:pt x="15134" y="2999"/>
                          <a:pt x="15134" y="2399"/>
                          <a:pt x="15134" y="2399"/>
                        </a:cubicBezTo>
                        <a:cubicBezTo>
                          <a:pt x="15134" y="1199"/>
                          <a:pt x="13170" y="0"/>
                          <a:pt x="11206" y="0"/>
                        </a:cubicBezTo>
                        <a:cubicBezTo>
                          <a:pt x="4334" y="0"/>
                          <a:pt x="4334" y="0"/>
                          <a:pt x="4334" y="0"/>
                        </a:cubicBezTo>
                        <a:cubicBezTo>
                          <a:pt x="2370" y="0"/>
                          <a:pt x="1388" y="599"/>
                          <a:pt x="1388" y="1199"/>
                        </a:cubicBezTo>
                        <a:cubicBezTo>
                          <a:pt x="406" y="1799"/>
                          <a:pt x="-575" y="2399"/>
                          <a:pt x="406" y="2999"/>
                        </a:cubicBezTo>
                        <a:cubicBezTo>
                          <a:pt x="1388" y="9599"/>
                          <a:pt x="6297" y="15599"/>
                          <a:pt x="13170" y="20400"/>
                        </a:cubicBezTo>
                        <a:cubicBezTo>
                          <a:pt x="14152" y="21000"/>
                          <a:pt x="16115" y="21600"/>
                          <a:pt x="18079" y="21000"/>
                        </a:cubicBezTo>
                        <a:cubicBezTo>
                          <a:pt x="18079" y="21000"/>
                          <a:pt x="18079" y="21000"/>
                          <a:pt x="19061" y="21000"/>
                        </a:cubicBezTo>
                        <a:cubicBezTo>
                          <a:pt x="20043" y="20400"/>
                          <a:pt x="21024" y="18599"/>
                          <a:pt x="21024" y="17400"/>
                        </a:cubicBezTo>
                        <a:cubicBezTo>
                          <a:pt x="20043" y="17400"/>
                          <a:pt x="20043" y="17400"/>
                          <a:pt x="20043" y="17400"/>
                        </a:cubicBezTo>
                        <a:cubicBezTo>
                          <a:pt x="20043" y="16799"/>
                          <a:pt x="20043" y="16199"/>
                          <a:pt x="19061" y="16199"/>
                        </a:cubicBezTo>
                        <a:cubicBezTo>
                          <a:pt x="19061" y="15599"/>
                          <a:pt x="19061" y="15599"/>
                          <a:pt x="19061" y="1500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29" name="AutoShape 29"/>
                  <p:cNvSpPr/>
                  <p:nvPr/>
                </p:nvSpPr>
                <p:spPr bwMode="auto">
                  <a:xfrm>
                    <a:off x="206486" y="200127"/>
                    <a:ext cx="114217" cy="10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00" y="0"/>
                        </a:moveTo>
                        <a:cubicBezTo>
                          <a:pt x="2025" y="0"/>
                          <a:pt x="2025" y="0"/>
                          <a:pt x="2025" y="0"/>
                        </a:cubicBezTo>
                        <a:cubicBezTo>
                          <a:pt x="675" y="0"/>
                          <a:pt x="0" y="1439"/>
                          <a:pt x="0" y="2879"/>
                        </a:cubicBezTo>
                        <a:cubicBezTo>
                          <a:pt x="0" y="16559"/>
                          <a:pt x="0" y="16559"/>
                          <a:pt x="0" y="16559"/>
                        </a:cubicBezTo>
                        <a:cubicBezTo>
                          <a:pt x="0" y="18000"/>
                          <a:pt x="675" y="19440"/>
                          <a:pt x="2025" y="19440"/>
                        </a:cubicBezTo>
                        <a:cubicBezTo>
                          <a:pt x="2025" y="19440"/>
                          <a:pt x="2700" y="19440"/>
                          <a:pt x="2700" y="19440"/>
                        </a:cubicBezTo>
                        <a:cubicBezTo>
                          <a:pt x="2700" y="19440"/>
                          <a:pt x="2700" y="19440"/>
                          <a:pt x="2700" y="19440"/>
                        </a:cubicBezTo>
                        <a:cubicBezTo>
                          <a:pt x="3375" y="19440"/>
                          <a:pt x="4725" y="19440"/>
                          <a:pt x="5400" y="19440"/>
                        </a:cubicBezTo>
                        <a:cubicBezTo>
                          <a:pt x="5400" y="19440"/>
                          <a:pt x="5400" y="19440"/>
                          <a:pt x="5400" y="19440"/>
                        </a:cubicBezTo>
                        <a:cubicBezTo>
                          <a:pt x="6075" y="19440"/>
                          <a:pt x="7425" y="20160"/>
                          <a:pt x="8100" y="20160"/>
                        </a:cubicBezTo>
                        <a:cubicBezTo>
                          <a:pt x="8100" y="20160"/>
                          <a:pt x="8775" y="20160"/>
                          <a:pt x="8775" y="20160"/>
                        </a:cubicBezTo>
                        <a:cubicBezTo>
                          <a:pt x="9450" y="20160"/>
                          <a:pt x="10125" y="20879"/>
                          <a:pt x="10800" y="20879"/>
                        </a:cubicBezTo>
                        <a:cubicBezTo>
                          <a:pt x="11475" y="20879"/>
                          <a:pt x="11475" y="20879"/>
                          <a:pt x="11475" y="20879"/>
                        </a:cubicBezTo>
                        <a:cubicBezTo>
                          <a:pt x="12150" y="20879"/>
                          <a:pt x="12150" y="20879"/>
                          <a:pt x="12150" y="20879"/>
                        </a:cubicBezTo>
                        <a:cubicBezTo>
                          <a:pt x="12150" y="20879"/>
                          <a:pt x="12825" y="20879"/>
                          <a:pt x="12825" y="20879"/>
                        </a:cubicBezTo>
                        <a:cubicBezTo>
                          <a:pt x="13500" y="21600"/>
                          <a:pt x="14175" y="21600"/>
                          <a:pt x="14175" y="21600"/>
                        </a:cubicBezTo>
                        <a:cubicBezTo>
                          <a:pt x="14850" y="21600"/>
                          <a:pt x="14850" y="21600"/>
                          <a:pt x="15525" y="21600"/>
                        </a:cubicBezTo>
                        <a:cubicBezTo>
                          <a:pt x="16200" y="21600"/>
                          <a:pt x="17550" y="20879"/>
                          <a:pt x="17550" y="20160"/>
                        </a:cubicBezTo>
                        <a:cubicBezTo>
                          <a:pt x="17550" y="20160"/>
                          <a:pt x="17550" y="19440"/>
                          <a:pt x="17550" y="19440"/>
                        </a:cubicBezTo>
                        <a:cubicBezTo>
                          <a:pt x="18225" y="18720"/>
                          <a:pt x="18225" y="18720"/>
                          <a:pt x="18225" y="18000"/>
                        </a:cubicBezTo>
                        <a:cubicBezTo>
                          <a:pt x="18225" y="18000"/>
                          <a:pt x="18225" y="18000"/>
                          <a:pt x="18225" y="18000"/>
                        </a:cubicBezTo>
                        <a:cubicBezTo>
                          <a:pt x="19575" y="14399"/>
                          <a:pt x="20250" y="10800"/>
                          <a:pt x="20925" y="7199"/>
                        </a:cubicBezTo>
                        <a:cubicBezTo>
                          <a:pt x="20925" y="7199"/>
                          <a:pt x="20925" y="7199"/>
                          <a:pt x="20925" y="7199"/>
                        </a:cubicBezTo>
                        <a:cubicBezTo>
                          <a:pt x="20925" y="6479"/>
                          <a:pt x="20925" y="5759"/>
                          <a:pt x="20925" y="5039"/>
                        </a:cubicBezTo>
                        <a:cubicBezTo>
                          <a:pt x="20925" y="5039"/>
                          <a:pt x="20925" y="5039"/>
                          <a:pt x="20925" y="4319"/>
                        </a:cubicBezTo>
                        <a:cubicBezTo>
                          <a:pt x="20925" y="4319"/>
                          <a:pt x="20925" y="3599"/>
                          <a:pt x="21600" y="3599"/>
                        </a:cubicBezTo>
                        <a:cubicBezTo>
                          <a:pt x="21600" y="2159"/>
                          <a:pt x="20925" y="1439"/>
                          <a:pt x="20250" y="1439"/>
                        </a:cubicBezTo>
                        <a:cubicBezTo>
                          <a:pt x="20250" y="719"/>
                          <a:pt x="19575" y="0"/>
                          <a:pt x="18900" y="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0" name="AutoShape 30"/>
                  <p:cNvSpPr/>
                  <p:nvPr/>
                </p:nvSpPr>
                <p:spPr bwMode="auto">
                  <a:xfrm>
                    <a:off x="74819" y="200127"/>
                    <a:ext cx="114217" cy="10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6559"/>
                        </a:moveTo>
                        <a:cubicBezTo>
                          <a:pt x="21600" y="2879"/>
                          <a:pt x="21600" y="2879"/>
                          <a:pt x="21600" y="2879"/>
                        </a:cubicBezTo>
                        <a:cubicBezTo>
                          <a:pt x="21600" y="1439"/>
                          <a:pt x="20250" y="0"/>
                          <a:pt x="18900" y="0"/>
                        </a:cubicBezTo>
                        <a:cubicBezTo>
                          <a:pt x="2700" y="0"/>
                          <a:pt x="2700" y="0"/>
                          <a:pt x="2700" y="0"/>
                        </a:cubicBezTo>
                        <a:cubicBezTo>
                          <a:pt x="2025" y="0"/>
                          <a:pt x="675" y="719"/>
                          <a:pt x="675" y="1439"/>
                        </a:cubicBezTo>
                        <a:cubicBezTo>
                          <a:pt x="0" y="1439"/>
                          <a:pt x="0" y="2159"/>
                          <a:pt x="0" y="3599"/>
                        </a:cubicBezTo>
                        <a:cubicBezTo>
                          <a:pt x="0" y="3599"/>
                          <a:pt x="0" y="4319"/>
                          <a:pt x="0" y="4319"/>
                        </a:cubicBezTo>
                        <a:cubicBezTo>
                          <a:pt x="0" y="4319"/>
                          <a:pt x="0" y="5039"/>
                          <a:pt x="0" y="5039"/>
                        </a:cubicBezTo>
                        <a:cubicBezTo>
                          <a:pt x="0" y="5759"/>
                          <a:pt x="0" y="6479"/>
                          <a:pt x="0" y="7199"/>
                        </a:cubicBezTo>
                        <a:cubicBezTo>
                          <a:pt x="0" y="7199"/>
                          <a:pt x="0" y="7199"/>
                          <a:pt x="0" y="7199"/>
                        </a:cubicBezTo>
                        <a:cubicBezTo>
                          <a:pt x="675" y="10800"/>
                          <a:pt x="1350" y="14399"/>
                          <a:pt x="2700" y="18000"/>
                        </a:cubicBezTo>
                        <a:cubicBezTo>
                          <a:pt x="2700" y="18000"/>
                          <a:pt x="2700" y="18000"/>
                          <a:pt x="2700" y="18000"/>
                        </a:cubicBezTo>
                        <a:cubicBezTo>
                          <a:pt x="2700" y="18720"/>
                          <a:pt x="3375" y="18720"/>
                          <a:pt x="3375" y="19440"/>
                        </a:cubicBezTo>
                        <a:cubicBezTo>
                          <a:pt x="3375" y="19440"/>
                          <a:pt x="3375" y="20160"/>
                          <a:pt x="3375" y="20160"/>
                        </a:cubicBezTo>
                        <a:cubicBezTo>
                          <a:pt x="4050" y="20879"/>
                          <a:pt x="4725" y="21600"/>
                          <a:pt x="6075" y="21600"/>
                        </a:cubicBezTo>
                        <a:cubicBezTo>
                          <a:pt x="6075" y="21600"/>
                          <a:pt x="6075" y="21600"/>
                          <a:pt x="6075" y="21600"/>
                        </a:cubicBezTo>
                        <a:cubicBezTo>
                          <a:pt x="6075" y="21600"/>
                          <a:pt x="6075" y="21600"/>
                          <a:pt x="6750" y="21600"/>
                        </a:cubicBezTo>
                        <a:cubicBezTo>
                          <a:pt x="7425" y="21600"/>
                          <a:pt x="8100" y="21600"/>
                          <a:pt x="8100" y="20879"/>
                        </a:cubicBezTo>
                        <a:cubicBezTo>
                          <a:pt x="8775" y="20879"/>
                          <a:pt x="8775" y="20879"/>
                          <a:pt x="8775" y="20879"/>
                        </a:cubicBezTo>
                        <a:cubicBezTo>
                          <a:pt x="8775" y="20879"/>
                          <a:pt x="8775" y="20879"/>
                          <a:pt x="9450" y="20879"/>
                        </a:cubicBezTo>
                        <a:cubicBezTo>
                          <a:pt x="9450" y="20879"/>
                          <a:pt x="10125" y="20879"/>
                          <a:pt x="10125" y="20879"/>
                        </a:cubicBezTo>
                        <a:cubicBezTo>
                          <a:pt x="10800" y="20879"/>
                          <a:pt x="11475" y="20160"/>
                          <a:pt x="12150" y="20160"/>
                        </a:cubicBezTo>
                        <a:cubicBezTo>
                          <a:pt x="12150" y="20160"/>
                          <a:pt x="12825" y="20160"/>
                          <a:pt x="12825" y="20160"/>
                        </a:cubicBezTo>
                        <a:cubicBezTo>
                          <a:pt x="14175" y="20160"/>
                          <a:pt x="14850" y="19440"/>
                          <a:pt x="15525" y="19440"/>
                        </a:cubicBezTo>
                        <a:cubicBezTo>
                          <a:pt x="15525" y="19440"/>
                          <a:pt x="15525" y="19440"/>
                          <a:pt x="15525" y="19440"/>
                        </a:cubicBezTo>
                        <a:cubicBezTo>
                          <a:pt x="16875" y="19440"/>
                          <a:pt x="17550" y="19440"/>
                          <a:pt x="18225" y="19440"/>
                        </a:cubicBezTo>
                        <a:cubicBezTo>
                          <a:pt x="18225" y="19440"/>
                          <a:pt x="18225" y="19440"/>
                          <a:pt x="18225" y="19440"/>
                        </a:cubicBezTo>
                        <a:cubicBezTo>
                          <a:pt x="18900" y="19440"/>
                          <a:pt x="18900" y="19440"/>
                          <a:pt x="18900" y="19440"/>
                        </a:cubicBezTo>
                        <a:cubicBezTo>
                          <a:pt x="20250" y="19440"/>
                          <a:pt x="21600" y="18000"/>
                          <a:pt x="21600" y="16559"/>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1" name="AutoShape 31"/>
                  <p:cNvSpPr/>
                  <p:nvPr/>
                </p:nvSpPr>
                <p:spPr bwMode="auto">
                  <a:xfrm>
                    <a:off x="112891" y="314491"/>
                    <a:ext cx="76145" cy="714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42" y="20520"/>
                        </a:moveTo>
                        <a:cubicBezTo>
                          <a:pt x="20571" y="19440"/>
                          <a:pt x="21600" y="18360"/>
                          <a:pt x="21600" y="17280"/>
                        </a:cubicBezTo>
                        <a:cubicBezTo>
                          <a:pt x="21600" y="4320"/>
                          <a:pt x="21600" y="4320"/>
                          <a:pt x="21600" y="4320"/>
                        </a:cubicBezTo>
                        <a:cubicBezTo>
                          <a:pt x="21600" y="3240"/>
                          <a:pt x="20571" y="1080"/>
                          <a:pt x="19542" y="1080"/>
                        </a:cubicBezTo>
                        <a:cubicBezTo>
                          <a:pt x="19542" y="0"/>
                          <a:pt x="18514" y="0"/>
                          <a:pt x="17485" y="0"/>
                        </a:cubicBezTo>
                        <a:cubicBezTo>
                          <a:pt x="15428" y="0"/>
                          <a:pt x="14399" y="0"/>
                          <a:pt x="13371" y="0"/>
                        </a:cubicBezTo>
                        <a:cubicBezTo>
                          <a:pt x="13371" y="0"/>
                          <a:pt x="13371" y="0"/>
                          <a:pt x="13371" y="0"/>
                        </a:cubicBezTo>
                        <a:cubicBezTo>
                          <a:pt x="12342" y="0"/>
                          <a:pt x="10285" y="0"/>
                          <a:pt x="9257" y="1080"/>
                        </a:cubicBezTo>
                        <a:cubicBezTo>
                          <a:pt x="9257" y="1080"/>
                          <a:pt x="8228" y="1080"/>
                          <a:pt x="8228" y="1080"/>
                        </a:cubicBezTo>
                        <a:cubicBezTo>
                          <a:pt x="7199" y="1080"/>
                          <a:pt x="6171" y="1080"/>
                          <a:pt x="5142" y="1080"/>
                        </a:cubicBezTo>
                        <a:cubicBezTo>
                          <a:pt x="5142" y="1080"/>
                          <a:pt x="4114" y="2160"/>
                          <a:pt x="4114" y="2160"/>
                        </a:cubicBezTo>
                        <a:cubicBezTo>
                          <a:pt x="4114" y="2160"/>
                          <a:pt x="3085" y="2160"/>
                          <a:pt x="3085" y="2160"/>
                        </a:cubicBezTo>
                        <a:cubicBezTo>
                          <a:pt x="2057" y="2160"/>
                          <a:pt x="1028" y="3240"/>
                          <a:pt x="0" y="4320"/>
                        </a:cubicBezTo>
                        <a:cubicBezTo>
                          <a:pt x="0" y="6480"/>
                          <a:pt x="0" y="7560"/>
                          <a:pt x="1028" y="8640"/>
                        </a:cubicBezTo>
                        <a:cubicBezTo>
                          <a:pt x="1028" y="8640"/>
                          <a:pt x="1028" y="8640"/>
                          <a:pt x="1028" y="8640"/>
                        </a:cubicBezTo>
                        <a:cubicBezTo>
                          <a:pt x="1028" y="9720"/>
                          <a:pt x="2057" y="9720"/>
                          <a:pt x="2057" y="10800"/>
                        </a:cubicBezTo>
                        <a:cubicBezTo>
                          <a:pt x="2057" y="10800"/>
                          <a:pt x="2057" y="10800"/>
                          <a:pt x="3085" y="10800"/>
                        </a:cubicBezTo>
                        <a:cubicBezTo>
                          <a:pt x="3085" y="11880"/>
                          <a:pt x="4114" y="11880"/>
                          <a:pt x="4114" y="12960"/>
                        </a:cubicBezTo>
                        <a:cubicBezTo>
                          <a:pt x="4114" y="12960"/>
                          <a:pt x="5142" y="12960"/>
                          <a:pt x="5142" y="14040"/>
                        </a:cubicBezTo>
                        <a:cubicBezTo>
                          <a:pt x="5142" y="14040"/>
                          <a:pt x="5142" y="14040"/>
                          <a:pt x="6171" y="15120"/>
                        </a:cubicBezTo>
                        <a:cubicBezTo>
                          <a:pt x="6171" y="15120"/>
                          <a:pt x="6171" y="15120"/>
                          <a:pt x="7199" y="15120"/>
                        </a:cubicBezTo>
                        <a:cubicBezTo>
                          <a:pt x="7199" y="16199"/>
                          <a:pt x="7199" y="16199"/>
                          <a:pt x="7199" y="16199"/>
                        </a:cubicBezTo>
                        <a:cubicBezTo>
                          <a:pt x="8228" y="16199"/>
                          <a:pt x="8228" y="16199"/>
                          <a:pt x="9257" y="17280"/>
                        </a:cubicBezTo>
                        <a:cubicBezTo>
                          <a:pt x="9257" y="17280"/>
                          <a:pt x="9257" y="17280"/>
                          <a:pt x="9257" y="17280"/>
                        </a:cubicBezTo>
                        <a:cubicBezTo>
                          <a:pt x="10285" y="17280"/>
                          <a:pt x="10285" y="18360"/>
                          <a:pt x="10285" y="18360"/>
                        </a:cubicBezTo>
                        <a:cubicBezTo>
                          <a:pt x="11314" y="18360"/>
                          <a:pt x="11314" y="18360"/>
                          <a:pt x="11314" y="18360"/>
                        </a:cubicBezTo>
                        <a:cubicBezTo>
                          <a:pt x="11314" y="19440"/>
                          <a:pt x="12342" y="19440"/>
                          <a:pt x="12342" y="19440"/>
                        </a:cubicBezTo>
                        <a:cubicBezTo>
                          <a:pt x="12342" y="19440"/>
                          <a:pt x="12342" y="19440"/>
                          <a:pt x="13371" y="19440"/>
                        </a:cubicBezTo>
                        <a:cubicBezTo>
                          <a:pt x="13371" y="19440"/>
                          <a:pt x="14399" y="20520"/>
                          <a:pt x="14399" y="20520"/>
                        </a:cubicBezTo>
                        <a:cubicBezTo>
                          <a:pt x="14399" y="20520"/>
                          <a:pt x="14399" y="20520"/>
                          <a:pt x="14399" y="20520"/>
                        </a:cubicBezTo>
                        <a:cubicBezTo>
                          <a:pt x="15428" y="20520"/>
                          <a:pt x="15428" y="20520"/>
                          <a:pt x="16457" y="21599"/>
                        </a:cubicBezTo>
                        <a:cubicBezTo>
                          <a:pt x="17485" y="21599"/>
                          <a:pt x="18514" y="21599"/>
                          <a:pt x="19542" y="2052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2" name="AutoShape 32"/>
                  <p:cNvSpPr/>
                  <p:nvPr/>
                </p:nvSpPr>
                <p:spPr bwMode="auto">
                  <a:xfrm>
                    <a:off x="206486" y="314491"/>
                    <a:ext cx="71385" cy="714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4320"/>
                        </a:moveTo>
                        <a:cubicBezTo>
                          <a:pt x="20520" y="3240"/>
                          <a:pt x="19440" y="2160"/>
                          <a:pt x="18360" y="2160"/>
                        </a:cubicBezTo>
                        <a:cubicBezTo>
                          <a:pt x="18360" y="2160"/>
                          <a:pt x="18360" y="2160"/>
                          <a:pt x="17280" y="2160"/>
                        </a:cubicBezTo>
                        <a:cubicBezTo>
                          <a:pt x="17280" y="2160"/>
                          <a:pt x="17280" y="2160"/>
                          <a:pt x="16199" y="1080"/>
                        </a:cubicBezTo>
                        <a:cubicBezTo>
                          <a:pt x="15120" y="1080"/>
                          <a:pt x="14040" y="1080"/>
                          <a:pt x="12960" y="1080"/>
                        </a:cubicBezTo>
                        <a:cubicBezTo>
                          <a:pt x="12960" y="1080"/>
                          <a:pt x="12960" y="1080"/>
                          <a:pt x="11880" y="1080"/>
                        </a:cubicBezTo>
                        <a:cubicBezTo>
                          <a:pt x="10800" y="0"/>
                          <a:pt x="9720" y="0"/>
                          <a:pt x="8640" y="0"/>
                        </a:cubicBezTo>
                        <a:cubicBezTo>
                          <a:pt x="7560" y="0"/>
                          <a:pt x="7560" y="0"/>
                          <a:pt x="7560" y="0"/>
                        </a:cubicBezTo>
                        <a:cubicBezTo>
                          <a:pt x="6480" y="0"/>
                          <a:pt x="5400" y="0"/>
                          <a:pt x="3240" y="0"/>
                        </a:cubicBezTo>
                        <a:cubicBezTo>
                          <a:pt x="2160" y="0"/>
                          <a:pt x="2160" y="0"/>
                          <a:pt x="1080" y="1080"/>
                        </a:cubicBezTo>
                        <a:cubicBezTo>
                          <a:pt x="0" y="1080"/>
                          <a:pt x="0" y="3240"/>
                          <a:pt x="0" y="4320"/>
                        </a:cubicBezTo>
                        <a:cubicBezTo>
                          <a:pt x="0" y="17280"/>
                          <a:pt x="0" y="17280"/>
                          <a:pt x="0" y="17280"/>
                        </a:cubicBezTo>
                        <a:cubicBezTo>
                          <a:pt x="0" y="18360"/>
                          <a:pt x="0" y="19440"/>
                          <a:pt x="1080" y="20520"/>
                        </a:cubicBezTo>
                        <a:cubicBezTo>
                          <a:pt x="2160" y="21599"/>
                          <a:pt x="3240" y="21599"/>
                          <a:pt x="5400" y="21599"/>
                        </a:cubicBezTo>
                        <a:cubicBezTo>
                          <a:pt x="5400" y="20520"/>
                          <a:pt x="6480" y="20520"/>
                          <a:pt x="6480" y="20520"/>
                        </a:cubicBezTo>
                        <a:cubicBezTo>
                          <a:pt x="6480" y="20520"/>
                          <a:pt x="6480" y="20520"/>
                          <a:pt x="6480" y="20520"/>
                        </a:cubicBezTo>
                        <a:cubicBezTo>
                          <a:pt x="7560" y="20520"/>
                          <a:pt x="7560" y="19440"/>
                          <a:pt x="8640" y="19440"/>
                        </a:cubicBezTo>
                        <a:cubicBezTo>
                          <a:pt x="8640" y="19440"/>
                          <a:pt x="8640" y="19440"/>
                          <a:pt x="8640" y="19440"/>
                        </a:cubicBezTo>
                        <a:cubicBezTo>
                          <a:pt x="8640" y="19440"/>
                          <a:pt x="9720" y="19440"/>
                          <a:pt x="9720" y="18360"/>
                        </a:cubicBezTo>
                        <a:cubicBezTo>
                          <a:pt x="10800" y="18360"/>
                          <a:pt x="10800" y="18360"/>
                          <a:pt x="10800" y="18360"/>
                        </a:cubicBezTo>
                        <a:cubicBezTo>
                          <a:pt x="10800" y="18360"/>
                          <a:pt x="11880" y="17280"/>
                          <a:pt x="11880" y="17280"/>
                        </a:cubicBezTo>
                        <a:cubicBezTo>
                          <a:pt x="11880" y="17280"/>
                          <a:pt x="11880" y="17280"/>
                          <a:pt x="12960" y="17280"/>
                        </a:cubicBezTo>
                        <a:cubicBezTo>
                          <a:pt x="12960" y="16199"/>
                          <a:pt x="12960" y="16199"/>
                          <a:pt x="14040" y="16199"/>
                        </a:cubicBezTo>
                        <a:cubicBezTo>
                          <a:pt x="14040" y="16199"/>
                          <a:pt x="14040" y="16199"/>
                          <a:pt x="15120" y="15120"/>
                        </a:cubicBezTo>
                        <a:cubicBezTo>
                          <a:pt x="15120" y="15120"/>
                          <a:pt x="15120" y="15120"/>
                          <a:pt x="15120" y="15120"/>
                        </a:cubicBezTo>
                        <a:cubicBezTo>
                          <a:pt x="16199" y="14040"/>
                          <a:pt x="16199" y="14040"/>
                          <a:pt x="16199" y="14040"/>
                        </a:cubicBezTo>
                        <a:cubicBezTo>
                          <a:pt x="17280" y="12960"/>
                          <a:pt x="17280" y="12960"/>
                          <a:pt x="17280" y="12960"/>
                        </a:cubicBezTo>
                        <a:cubicBezTo>
                          <a:pt x="18360" y="11880"/>
                          <a:pt x="18360" y="11880"/>
                          <a:pt x="19440" y="10800"/>
                        </a:cubicBezTo>
                        <a:cubicBezTo>
                          <a:pt x="19440" y="10800"/>
                          <a:pt x="19440" y="10800"/>
                          <a:pt x="19440" y="10800"/>
                        </a:cubicBezTo>
                        <a:cubicBezTo>
                          <a:pt x="19440" y="9720"/>
                          <a:pt x="20520" y="9720"/>
                          <a:pt x="20520" y="8640"/>
                        </a:cubicBezTo>
                        <a:cubicBezTo>
                          <a:pt x="20520" y="8640"/>
                          <a:pt x="20520" y="8640"/>
                          <a:pt x="20520" y="8640"/>
                        </a:cubicBezTo>
                        <a:cubicBezTo>
                          <a:pt x="21599" y="7560"/>
                          <a:pt x="21599" y="6480"/>
                          <a:pt x="21599" y="432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3" name="AutoShape 33"/>
                  <p:cNvSpPr/>
                  <p:nvPr/>
                </p:nvSpPr>
                <p:spPr bwMode="auto">
                  <a:xfrm>
                    <a:off x="314357" y="60350"/>
                    <a:ext cx="77730" cy="125483"/>
                  </a:xfrm>
                  <a:custGeom>
                    <a:avLst/>
                    <a:gdLst>
                      <a:gd name="T0" fmla="+- 0 11098 597"/>
                      <a:gd name="T1" fmla="*/ T0 w 21003"/>
                      <a:gd name="T2" fmla="*/ 10800 h 21600"/>
                      <a:gd name="T3" fmla="+- 0 11098 597"/>
                      <a:gd name="T4" fmla="*/ T3 w 21003"/>
                      <a:gd name="T5" fmla="*/ 10800 h 21600"/>
                      <a:gd name="T6" fmla="+- 0 11098 597"/>
                      <a:gd name="T7" fmla="*/ T6 w 21003"/>
                      <a:gd name="T8" fmla="*/ 10800 h 21600"/>
                      <a:gd name="T9" fmla="+- 0 11098 597"/>
                      <a:gd name="T10" fmla="*/ T9 w 21003"/>
                      <a:gd name="T11" fmla="*/ 10800 h 21600"/>
                    </a:gdLst>
                    <a:ahLst/>
                    <a:cxnLst>
                      <a:cxn ang="0">
                        <a:pos x="T1" y="T2"/>
                      </a:cxn>
                      <a:cxn ang="0">
                        <a:pos x="T4" y="T5"/>
                      </a:cxn>
                      <a:cxn ang="0">
                        <a:pos x="T7" y="T8"/>
                      </a:cxn>
                      <a:cxn ang="0">
                        <a:pos x="T10" y="T11"/>
                      </a:cxn>
                    </a:cxnLst>
                    <a:rect l="0" t="0" r="r" b="b"/>
                    <a:pathLst>
                      <a:path w="21003" h="21600">
                        <a:moveTo>
                          <a:pt x="5293" y="19131"/>
                        </a:moveTo>
                        <a:cubicBezTo>
                          <a:pt x="5293" y="19131"/>
                          <a:pt x="5293" y="19131"/>
                          <a:pt x="5293" y="18514"/>
                        </a:cubicBezTo>
                        <a:cubicBezTo>
                          <a:pt x="5293" y="18514"/>
                          <a:pt x="5293" y="18514"/>
                          <a:pt x="5293" y="18514"/>
                        </a:cubicBezTo>
                        <a:cubicBezTo>
                          <a:pt x="5293" y="18514"/>
                          <a:pt x="5293" y="17897"/>
                          <a:pt x="5293" y="17897"/>
                        </a:cubicBezTo>
                        <a:cubicBezTo>
                          <a:pt x="5293" y="17280"/>
                          <a:pt x="5293" y="17280"/>
                          <a:pt x="5293" y="16662"/>
                        </a:cubicBezTo>
                        <a:cubicBezTo>
                          <a:pt x="5293" y="16662"/>
                          <a:pt x="5293" y="16045"/>
                          <a:pt x="5293" y="16045"/>
                        </a:cubicBezTo>
                        <a:cubicBezTo>
                          <a:pt x="5293" y="15428"/>
                          <a:pt x="5293" y="15428"/>
                          <a:pt x="5293" y="14811"/>
                        </a:cubicBezTo>
                        <a:cubicBezTo>
                          <a:pt x="5293" y="14811"/>
                          <a:pt x="4312" y="14194"/>
                          <a:pt x="4312" y="14194"/>
                        </a:cubicBezTo>
                        <a:cubicBezTo>
                          <a:pt x="4312" y="13577"/>
                          <a:pt x="4312" y="12960"/>
                          <a:pt x="4312" y="12960"/>
                        </a:cubicBezTo>
                        <a:cubicBezTo>
                          <a:pt x="4312" y="12342"/>
                          <a:pt x="4312" y="12342"/>
                          <a:pt x="4312" y="11725"/>
                        </a:cubicBezTo>
                        <a:cubicBezTo>
                          <a:pt x="4312" y="11725"/>
                          <a:pt x="4312" y="11108"/>
                          <a:pt x="3330" y="11108"/>
                        </a:cubicBezTo>
                        <a:cubicBezTo>
                          <a:pt x="3330" y="10491"/>
                          <a:pt x="3330" y="10491"/>
                          <a:pt x="3330" y="9874"/>
                        </a:cubicBezTo>
                        <a:cubicBezTo>
                          <a:pt x="3330" y="9874"/>
                          <a:pt x="3330" y="9257"/>
                          <a:pt x="3330" y="9257"/>
                        </a:cubicBezTo>
                        <a:cubicBezTo>
                          <a:pt x="3330" y="8640"/>
                          <a:pt x="2348" y="8640"/>
                          <a:pt x="2348" y="8022"/>
                        </a:cubicBezTo>
                        <a:cubicBezTo>
                          <a:pt x="2348" y="8022"/>
                          <a:pt x="2348" y="7405"/>
                          <a:pt x="2348" y="7405"/>
                        </a:cubicBezTo>
                        <a:cubicBezTo>
                          <a:pt x="2348" y="6788"/>
                          <a:pt x="1366" y="6788"/>
                          <a:pt x="1366" y="6171"/>
                        </a:cubicBezTo>
                        <a:cubicBezTo>
                          <a:pt x="1366" y="6171"/>
                          <a:pt x="1366" y="5554"/>
                          <a:pt x="1366" y="5554"/>
                        </a:cubicBezTo>
                        <a:cubicBezTo>
                          <a:pt x="1366" y="4937"/>
                          <a:pt x="384" y="4937"/>
                          <a:pt x="384" y="4320"/>
                        </a:cubicBezTo>
                        <a:cubicBezTo>
                          <a:pt x="384" y="4320"/>
                          <a:pt x="384" y="3702"/>
                          <a:pt x="384" y="3702"/>
                        </a:cubicBezTo>
                        <a:cubicBezTo>
                          <a:pt x="-597" y="2468"/>
                          <a:pt x="384" y="1234"/>
                          <a:pt x="2348" y="617"/>
                        </a:cubicBezTo>
                        <a:cubicBezTo>
                          <a:pt x="2348" y="617"/>
                          <a:pt x="2348" y="0"/>
                          <a:pt x="3330" y="0"/>
                        </a:cubicBezTo>
                        <a:cubicBezTo>
                          <a:pt x="3330" y="0"/>
                          <a:pt x="4312" y="0"/>
                          <a:pt x="4312" y="0"/>
                        </a:cubicBezTo>
                        <a:cubicBezTo>
                          <a:pt x="6275" y="0"/>
                          <a:pt x="7257" y="0"/>
                          <a:pt x="7257" y="617"/>
                        </a:cubicBezTo>
                        <a:cubicBezTo>
                          <a:pt x="15112" y="5554"/>
                          <a:pt x="19039" y="12342"/>
                          <a:pt x="21002" y="18514"/>
                        </a:cubicBezTo>
                        <a:cubicBezTo>
                          <a:pt x="21002" y="19748"/>
                          <a:pt x="20021" y="20365"/>
                          <a:pt x="20021" y="20982"/>
                        </a:cubicBezTo>
                        <a:cubicBezTo>
                          <a:pt x="19039" y="20982"/>
                          <a:pt x="18057" y="21599"/>
                          <a:pt x="17075" y="21599"/>
                        </a:cubicBezTo>
                        <a:cubicBezTo>
                          <a:pt x="9221" y="21599"/>
                          <a:pt x="9221" y="21599"/>
                          <a:pt x="9221" y="21599"/>
                        </a:cubicBezTo>
                        <a:cubicBezTo>
                          <a:pt x="7257" y="21599"/>
                          <a:pt x="6275" y="20365"/>
                          <a:pt x="5293" y="19131"/>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4" name="AutoShape 34"/>
                  <p:cNvSpPr/>
                  <p:nvPr/>
                </p:nvSpPr>
                <p:spPr bwMode="auto">
                  <a:xfrm>
                    <a:off x="261" y="57173"/>
                    <a:ext cx="77730" cy="128659"/>
                  </a:xfrm>
                  <a:custGeom>
                    <a:avLst/>
                    <a:gdLst>
                      <a:gd name="T0" fmla="+- 0 11087 575"/>
                      <a:gd name="T1" fmla="*/ T0 w 21025"/>
                      <a:gd name="T2" fmla="+- 0 10975 351"/>
                      <a:gd name="T3" fmla="*/ 10975 h 21249"/>
                      <a:gd name="T4" fmla="+- 0 11087 575"/>
                      <a:gd name="T5" fmla="*/ T4 w 21025"/>
                      <a:gd name="T6" fmla="+- 0 10975 351"/>
                      <a:gd name="T7" fmla="*/ 10975 h 21249"/>
                      <a:gd name="T8" fmla="+- 0 11087 575"/>
                      <a:gd name="T9" fmla="*/ T8 w 21025"/>
                      <a:gd name="T10" fmla="+- 0 10975 351"/>
                      <a:gd name="T11" fmla="*/ 10975 h 21249"/>
                      <a:gd name="T12" fmla="+- 0 11087 575"/>
                      <a:gd name="T13" fmla="*/ T12 w 21025"/>
                      <a:gd name="T14" fmla="+- 0 10975 351"/>
                      <a:gd name="T15" fmla="*/ 10975 h 21249"/>
                    </a:gdLst>
                    <a:ahLst/>
                    <a:cxnLst>
                      <a:cxn ang="0">
                        <a:pos x="T1" y="T3"/>
                      </a:cxn>
                      <a:cxn ang="0">
                        <a:pos x="T5" y="T7"/>
                      </a:cxn>
                      <a:cxn ang="0">
                        <a:pos x="T9" y="T11"/>
                      </a:cxn>
                      <a:cxn ang="0">
                        <a:pos x="T13" y="T15"/>
                      </a:cxn>
                    </a:cxnLst>
                    <a:rect l="0" t="0" r="r" b="b"/>
                    <a:pathLst>
                      <a:path w="21025" h="21249">
                        <a:moveTo>
                          <a:pt x="19061" y="6248"/>
                        </a:moveTo>
                        <a:cubicBezTo>
                          <a:pt x="19061" y="6248"/>
                          <a:pt x="19061" y="6848"/>
                          <a:pt x="18079" y="7448"/>
                        </a:cubicBezTo>
                        <a:cubicBezTo>
                          <a:pt x="18079" y="7448"/>
                          <a:pt x="18079" y="7448"/>
                          <a:pt x="18079" y="8048"/>
                        </a:cubicBezTo>
                        <a:cubicBezTo>
                          <a:pt x="18079" y="8048"/>
                          <a:pt x="18079" y="8648"/>
                          <a:pt x="18079" y="9248"/>
                        </a:cubicBezTo>
                        <a:cubicBezTo>
                          <a:pt x="17097" y="9248"/>
                          <a:pt x="17097" y="9848"/>
                          <a:pt x="17097" y="9848"/>
                        </a:cubicBezTo>
                        <a:cubicBezTo>
                          <a:pt x="17097" y="10449"/>
                          <a:pt x="17097" y="10449"/>
                          <a:pt x="17097" y="11048"/>
                        </a:cubicBezTo>
                        <a:cubicBezTo>
                          <a:pt x="17097" y="11048"/>
                          <a:pt x="17097" y="11648"/>
                          <a:pt x="16115" y="11648"/>
                        </a:cubicBezTo>
                        <a:cubicBezTo>
                          <a:pt x="16115" y="12248"/>
                          <a:pt x="16115" y="12248"/>
                          <a:pt x="16115" y="12849"/>
                        </a:cubicBezTo>
                        <a:cubicBezTo>
                          <a:pt x="16115" y="12849"/>
                          <a:pt x="16115" y="13448"/>
                          <a:pt x="16115" y="14048"/>
                        </a:cubicBezTo>
                        <a:cubicBezTo>
                          <a:pt x="16115" y="14048"/>
                          <a:pt x="16115" y="14648"/>
                          <a:pt x="16115" y="14648"/>
                        </a:cubicBezTo>
                        <a:cubicBezTo>
                          <a:pt x="16115" y="15249"/>
                          <a:pt x="15134" y="15249"/>
                          <a:pt x="15134" y="15849"/>
                        </a:cubicBezTo>
                        <a:cubicBezTo>
                          <a:pt x="15134" y="15849"/>
                          <a:pt x="15134" y="16448"/>
                          <a:pt x="15134" y="16448"/>
                        </a:cubicBezTo>
                        <a:cubicBezTo>
                          <a:pt x="15134" y="17049"/>
                          <a:pt x="15134" y="17049"/>
                          <a:pt x="15134" y="17648"/>
                        </a:cubicBezTo>
                        <a:cubicBezTo>
                          <a:pt x="15134" y="17648"/>
                          <a:pt x="15134" y="18248"/>
                          <a:pt x="15134" y="18248"/>
                        </a:cubicBezTo>
                        <a:cubicBezTo>
                          <a:pt x="15134" y="18248"/>
                          <a:pt x="15134" y="18248"/>
                          <a:pt x="15134" y="18248"/>
                        </a:cubicBezTo>
                        <a:cubicBezTo>
                          <a:pt x="15134" y="18848"/>
                          <a:pt x="15134" y="18848"/>
                          <a:pt x="15134" y="18848"/>
                        </a:cubicBezTo>
                        <a:cubicBezTo>
                          <a:pt x="15134" y="20049"/>
                          <a:pt x="13170" y="21249"/>
                          <a:pt x="11206" y="21249"/>
                        </a:cubicBezTo>
                        <a:cubicBezTo>
                          <a:pt x="4334" y="21249"/>
                          <a:pt x="4334" y="21249"/>
                          <a:pt x="4334" y="21249"/>
                        </a:cubicBezTo>
                        <a:cubicBezTo>
                          <a:pt x="2370" y="21249"/>
                          <a:pt x="1388" y="20649"/>
                          <a:pt x="1388" y="20649"/>
                        </a:cubicBezTo>
                        <a:cubicBezTo>
                          <a:pt x="406" y="20049"/>
                          <a:pt x="-575" y="19448"/>
                          <a:pt x="406" y="18248"/>
                        </a:cubicBezTo>
                        <a:cubicBezTo>
                          <a:pt x="1388" y="12248"/>
                          <a:pt x="6297" y="5648"/>
                          <a:pt x="13170" y="848"/>
                        </a:cubicBezTo>
                        <a:cubicBezTo>
                          <a:pt x="14152" y="248"/>
                          <a:pt x="16115" y="-351"/>
                          <a:pt x="18079" y="248"/>
                        </a:cubicBezTo>
                        <a:cubicBezTo>
                          <a:pt x="18079" y="248"/>
                          <a:pt x="18079" y="848"/>
                          <a:pt x="19061" y="848"/>
                        </a:cubicBezTo>
                        <a:cubicBezTo>
                          <a:pt x="20043" y="1448"/>
                          <a:pt x="21024" y="2648"/>
                          <a:pt x="21024" y="3848"/>
                        </a:cubicBezTo>
                        <a:cubicBezTo>
                          <a:pt x="20043" y="3848"/>
                          <a:pt x="20043" y="3848"/>
                          <a:pt x="20043" y="4448"/>
                        </a:cubicBezTo>
                        <a:cubicBezTo>
                          <a:pt x="20043" y="4448"/>
                          <a:pt x="20043" y="5048"/>
                          <a:pt x="19061" y="5648"/>
                        </a:cubicBezTo>
                        <a:cubicBezTo>
                          <a:pt x="19061" y="5648"/>
                          <a:pt x="19061" y="5648"/>
                          <a:pt x="19061" y="6248"/>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5" name="AutoShape 35"/>
                  <p:cNvSpPr/>
                  <p:nvPr/>
                </p:nvSpPr>
                <p:spPr bwMode="auto">
                  <a:xfrm>
                    <a:off x="206486" y="77822"/>
                    <a:ext cx="114217" cy="10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00" y="21600"/>
                        </a:moveTo>
                        <a:cubicBezTo>
                          <a:pt x="2025" y="21600"/>
                          <a:pt x="2025" y="21600"/>
                          <a:pt x="2025" y="21600"/>
                        </a:cubicBezTo>
                        <a:cubicBezTo>
                          <a:pt x="675" y="21600"/>
                          <a:pt x="0" y="20160"/>
                          <a:pt x="0" y="18720"/>
                        </a:cubicBezTo>
                        <a:cubicBezTo>
                          <a:pt x="0" y="5039"/>
                          <a:pt x="0" y="5039"/>
                          <a:pt x="0" y="5039"/>
                        </a:cubicBezTo>
                        <a:cubicBezTo>
                          <a:pt x="0" y="3599"/>
                          <a:pt x="675" y="2879"/>
                          <a:pt x="2025" y="2159"/>
                        </a:cubicBezTo>
                        <a:cubicBezTo>
                          <a:pt x="2025" y="2159"/>
                          <a:pt x="2700" y="2159"/>
                          <a:pt x="2700" y="2159"/>
                        </a:cubicBezTo>
                        <a:cubicBezTo>
                          <a:pt x="2700" y="2159"/>
                          <a:pt x="2700" y="2159"/>
                          <a:pt x="2700" y="2159"/>
                        </a:cubicBezTo>
                        <a:cubicBezTo>
                          <a:pt x="3375" y="2159"/>
                          <a:pt x="4725" y="2159"/>
                          <a:pt x="5400" y="2159"/>
                        </a:cubicBezTo>
                        <a:cubicBezTo>
                          <a:pt x="5400" y="2159"/>
                          <a:pt x="5400" y="2159"/>
                          <a:pt x="5400" y="2159"/>
                        </a:cubicBezTo>
                        <a:cubicBezTo>
                          <a:pt x="6075" y="2159"/>
                          <a:pt x="7425" y="2159"/>
                          <a:pt x="8100" y="1439"/>
                        </a:cubicBezTo>
                        <a:cubicBezTo>
                          <a:pt x="8100" y="1439"/>
                          <a:pt x="8775" y="1439"/>
                          <a:pt x="8775" y="1439"/>
                        </a:cubicBezTo>
                        <a:cubicBezTo>
                          <a:pt x="9450" y="1439"/>
                          <a:pt x="10125" y="1439"/>
                          <a:pt x="10800" y="1439"/>
                        </a:cubicBezTo>
                        <a:cubicBezTo>
                          <a:pt x="11475" y="719"/>
                          <a:pt x="11475" y="719"/>
                          <a:pt x="11475" y="719"/>
                        </a:cubicBezTo>
                        <a:cubicBezTo>
                          <a:pt x="12150" y="719"/>
                          <a:pt x="12150" y="719"/>
                          <a:pt x="12150" y="719"/>
                        </a:cubicBezTo>
                        <a:cubicBezTo>
                          <a:pt x="12150" y="719"/>
                          <a:pt x="12825" y="719"/>
                          <a:pt x="12825" y="719"/>
                        </a:cubicBezTo>
                        <a:cubicBezTo>
                          <a:pt x="13500" y="719"/>
                          <a:pt x="14175" y="0"/>
                          <a:pt x="14175" y="0"/>
                        </a:cubicBezTo>
                        <a:cubicBezTo>
                          <a:pt x="14850" y="0"/>
                          <a:pt x="14850" y="0"/>
                          <a:pt x="15525" y="0"/>
                        </a:cubicBezTo>
                        <a:cubicBezTo>
                          <a:pt x="16200" y="0"/>
                          <a:pt x="17550" y="719"/>
                          <a:pt x="17550" y="1439"/>
                        </a:cubicBezTo>
                        <a:cubicBezTo>
                          <a:pt x="17550" y="2159"/>
                          <a:pt x="17550" y="2159"/>
                          <a:pt x="17550" y="2159"/>
                        </a:cubicBezTo>
                        <a:cubicBezTo>
                          <a:pt x="18225" y="2879"/>
                          <a:pt x="18225" y="3599"/>
                          <a:pt x="18225" y="3599"/>
                        </a:cubicBezTo>
                        <a:cubicBezTo>
                          <a:pt x="18225" y="3599"/>
                          <a:pt x="18225" y="3599"/>
                          <a:pt x="18225" y="4319"/>
                        </a:cubicBezTo>
                        <a:cubicBezTo>
                          <a:pt x="19575" y="7199"/>
                          <a:pt x="20250" y="10800"/>
                          <a:pt x="20925" y="14399"/>
                        </a:cubicBezTo>
                        <a:cubicBezTo>
                          <a:pt x="20925" y="14399"/>
                          <a:pt x="20925" y="14399"/>
                          <a:pt x="20925" y="15119"/>
                        </a:cubicBezTo>
                        <a:cubicBezTo>
                          <a:pt x="20925" y="15119"/>
                          <a:pt x="20925" y="15839"/>
                          <a:pt x="20925" y="16559"/>
                        </a:cubicBezTo>
                        <a:cubicBezTo>
                          <a:pt x="20925" y="16559"/>
                          <a:pt x="20925" y="17279"/>
                          <a:pt x="20925" y="17279"/>
                        </a:cubicBezTo>
                        <a:cubicBezTo>
                          <a:pt x="20925" y="18000"/>
                          <a:pt x="20925" y="18000"/>
                          <a:pt x="21600" y="18720"/>
                        </a:cubicBezTo>
                        <a:cubicBezTo>
                          <a:pt x="21600" y="19440"/>
                          <a:pt x="20925" y="20160"/>
                          <a:pt x="20250" y="20879"/>
                        </a:cubicBezTo>
                        <a:cubicBezTo>
                          <a:pt x="20250" y="20879"/>
                          <a:pt x="19575" y="21600"/>
                          <a:pt x="18900" y="2160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6" name="AutoShape 36"/>
                  <p:cNvSpPr/>
                  <p:nvPr/>
                </p:nvSpPr>
                <p:spPr bwMode="auto">
                  <a:xfrm>
                    <a:off x="74819" y="77822"/>
                    <a:ext cx="114217" cy="10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5039"/>
                        </a:moveTo>
                        <a:cubicBezTo>
                          <a:pt x="21600" y="18720"/>
                          <a:pt x="21600" y="18720"/>
                          <a:pt x="21600" y="18720"/>
                        </a:cubicBezTo>
                        <a:cubicBezTo>
                          <a:pt x="21600" y="20160"/>
                          <a:pt x="20250" y="21600"/>
                          <a:pt x="18900" y="21600"/>
                        </a:cubicBezTo>
                        <a:cubicBezTo>
                          <a:pt x="2700" y="21600"/>
                          <a:pt x="2700" y="21600"/>
                          <a:pt x="2700" y="21600"/>
                        </a:cubicBezTo>
                        <a:cubicBezTo>
                          <a:pt x="2025" y="21600"/>
                          <a:pt x="675" y="20879"/>
                          <a:pt x="675" y="20879"/>
                        </a:cubicBezTo>
                        <a:cubicBezTo>
                          <a:pt x="0" y="20160"/>
                          <a:pt x="0" y="19440"/>
                          <a:pt x="0" y="18720"/>
                        </a:cubicBezTo>
                        <a:cubicBezTo>
                          <a:pt x="0" y="18000"/>
                          <a:pt x="0" y="18000"/>
                          <a:pt x="0" y="17279"/>
                        </a:cubicBezTo>
                        <a:cubicBezTo>
                          <a:pt x="0" y="17279"/>
                          <a:pt x="0" y="16559"/>
                          <a:pt x="0" y="16559"/>
                        </a:cubicBezTo>
                        <a:cubicBezTo>
                          <a:pt x="0" y="15839"/>
                          <a:pt x="0" y="15119"/>
                          <a:pt x="0" y="15119"/>
                        </a:cubicBezTo>
                        <a:cubicBezTo>
                          <a:pt x="0" y="14399"/>
                          <a:pt x="0" y="14399"/>
                          <a:pt x="0" y="14399"/>
                        </a:cubicBezTo>
                        <a:cubicBezTo>
                          <a:pt x="675" y="10800"/>
                          <a:pt x="1350" y="7199"/>
                          <a:pt x="2700" y="3599"/>
                        </a:cubicBezTo>
                        <a:cubicBezTo>
                          <a:pt x="2700" y="3599"/>
                          <a:pt x="2700" y="3599"/>
                          <a:pt x="2700" y="3599"/>
                        </a:cubicBezTo>
                        <a:cubicBezTo>
                          <a:pt x="2700" y="3599"/>
                          <a:pt x="3375" y="2879"/>
                          <a:pt x="3375" y="2159"/>
                        </a:cubicBezTo>
                        <a:cubicBezTo>
                          <a:pt x="3375" y="2159"/>
                          <a:pt x="3375" y="2159"/>
                          <a:pt x="3375" y="1439"/>
                        </a:cubicBezTo>
                        <a:cubicBezTo>
                          <a:pt x="4050" y="719"/>
                          <a:pt x="4725" y="0"/>
                          <a:pt x="6075" y="0"/>
                        </a:cubicBezTo>
                        <a:cubicBezTo>
                          <a:pt x="6075" y="0"/>
                          <a:pt x="6075" y="0"/>
                          <a:pt x="6075" y="0"/>
                        </a:cubicBezTo>
                        <a:cubicBezTo>
                          <a:pt x="6075" y="0"/>
                          <a:pt x="6075" y="0"/>
                          <a:pt x="6750" y="0"/>
                        </a:cubicBezTo>
                        <a:cubicBezTo>
                          <a:pt x="7425" y="0"/>
                          <a:pt x="8100" y="719"/>
                          <a:pt x="8100" y="719"/>
                        </a:cubicBezTo>
                        <a:cubicBezTo>
                          <a:pt x="8775" y="719"/>
                          <a:pt x="8775" y="719"/>
                          <a:pt x="8775" y="719"/>
                        </a:cubicBezTo>
                        <a:cubicBezTo>
                          <a:pt x="8775" y="719"/>
                          <a:pt x="8775" y="719"/>
                          <a:pt x="9450" y="719"/>
                        </a:cubicBezTo>
                        <a:cubicBezTo>
                          <a:pt x="9450" y="719"/>
                          <a:pt x="10125" y="719"/>
                          <a:pt x="10125" y="1439"/>
                        </a:cubicBezTo>
                        <a:cubicBezTo>
                          <a:pt x="10800" y="1439"/>
                          <a:pt x="11475" y="1439"/>
                          <a:pt x="12150" y="1439"/>
                        </a:cubicBezTo>
                        <a:cubicBezTo>
                          <a:pt x="12150" y="1439"/>
                          <a:pt x="12825" y="1439"/>
                          <a:pt x="12825" y="1439"/>
                        </a:cubicBezTo>
                        <a:cubicBezTo>
                          <a:pt x="14175" y="2159"/>
                          <a:pt x="14850" y="2159"/>
                          <a:pt x="15525" y="2159"/>
                        </a:cubicBezTo>
                        <a:cubicBezTo>
                          <a:pt x="15525" y="2159"/>
                          <a:pt x="15525" y="2159"/>
                          <a:pt x="15525" y="2159"/>
                        </a:cubicBezTo>
                        <a:cubicBezTo>
                          <a:pt x="16875" y="2159"/>
                          <a:pt x="17550" y="2159"/>
                          <a:pt x="18225" y="2159"/>
                        </a:cubicBezTo>
                        <a:cubicBezTo>
                          <a:pt x="18225" y="2159"/>
                          <a:pt x="18225" y="2159"/>
                          <a:pt x="18225" y="2159"/>
                        </a:cubicBezTo>
                        <a:cubicBezTo>
                          <a:pt x="18900" y="2159"/>
                          <a:pt x="18900" y="2159"/>
                          <a:pt x="18900" y="2159"/>
                        </a:cubicBezTo>
                        <a:cubicBezTo>
                          <a:pt x="20250" y="2879"/>
                          <a:pt x="21600" y="3599"/>
                          <a:pt x="21600" y="5039"/>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7" name="AutoShape 37"/>
                  <p:cNvSpPr/>
                  <p:nvPr/>
                </p:nvSpPr>
                <p:spPr bwMode="auto">
                  <a:xfrm>
                    <a:off x="112891" y="-9"/>
                    <a:ext cx="76145" cy="74654"/>
                  </a:xfrm>
                  <a:custGeom>
                    <a:avLst/>
                    <a:gdLst>
                      <a:gd name="T0" fmla="*/ 10800 w 21600"/>
                      <a:gd name="T1" fmla="+- 0 11085 571"/>
                      <a:gd name="T2" fmla="*/ 11085 h 21029"/>
                      <a:gd name="T3" fmla="*/ 10800 w 21600"/>
                      <a:gd name="T4" fmla="+- 0 11085 571"/>
                      <a:gd name="T5" fmla="*/ 11085 h 21029"/>
                      <a:gd name="T6" fmla="*/ 10800 w 21600"/>
                      <a:gd name="T7" fmla="+- 0 11085 571"/>
                      <a:gd name="T8" fmla="*/ 11085 h 21029"/>
                      <a:gd name="T9" fmla="*/ 10800 w 21600"/>
                      <a:gd name="T10" fmla="+- 0 11085 571"/>
                      <a:gd name="T11" fmla="*/ 11085 h 21029"/>
                    </a:gdLst>
                    <a:ahLst/>
                    <a:cxnLst>
                      <a:cxn ang="0">
                        <a:pos x="T0" y="T2"/>
                      </a:cxn>
                      <a:cxn ang="0">
                        <a:pos x="T3" y="T5"/>
                      </a:cxn>
                      <a:cxn ang="0">
                        <a:pos x="T6" y="T8"/>
                      </a:cxn>
                      <a:cxn ang="0">
                        <a:pos x="T9" y="T11"/>
                      </a:cxn>
                    </a:cxnLst>
                    <a:rect l="0" t="0" r="r" b="b"/>
                    <a:pathLst>
                      <a:path w="21600" h="21029">
                        <a:moveTo>
                          <a:pt x="19542" y="457"/>
                        </a:moveTo>
                        <a:cubicBezTo>
                          <a:pt x="20571" y="1486"/>
                          <a:pt x="21600" y="2514"/>
                          <a:pt x="21600" y="3543"/>
                        </a:cubicBezTo>
                        <a:cubicBezTo>
                          <a:pt x="21600" y="16914"/>
                          <a:pt x="21600" y="16914"/>
                          <a:pt x="21600" y="16914"/>
                        </a:cubicBezTo>
                        <a:cubicBezTo>
                          <a:pt x="21600" y="17943"/>
                          <a:pt x="20571" y="18971"/>
                          <a:pt x="19542" y="20000"/>
                        </a:cubicBezTo>
                        <a:cubicBezTo>
                          <a:pt x="19542" y="20000"/>
                          <a:pt x="18514" y="21029"/>
                          <a:pt x="17485" y="21029"/>
                        </a:cubicBezTo>
                        <a:cubicBezTo>
                          <a:pt x="15428" y="21029"/>
                          <a:pt x="14399" y="20000"/>
                          <a:pt x="13371" y="20000"/>
                        </a:cubicBezTo>
                        <a:cubicBezTo>
                          <a:pt x="13371" y="20000"/>
                          <a:pt x="13371" y="20000"/>
                          <a:pt x="13371" y="20000"/>
                        </a:cubicBezTo>
                        <a:cubicBezTo>
                          <a:pt x="12342" y="20000"/>
                          <a:pt x="10285" y="20000"/>
                          <a:pt x="9257" y="20000"/>
                        </a:cubicBezTo>
                        <a:cubicBezTo>
                          <a:pt x="9257" y="20000"/>
                          <a:pt x="8228" y="20000"/>
                          <a:pt x="8228" y="18971"/>
                        </a:cubicBezTo>
                        <a:cubicBezTo>
                          <a:pt x="7199" y="18971"/>
                          <a:pt x="6171" y="18971"/>
                          <a:pt x="5142" y="18971"/>
                        </a:cubicBezTo>
                        <a:cubicBezTo>
                          <a:pt x="5142" y="18971"/>
                          <a:pt x="4114" y="18971"/>
                          <a:pt x="4114" y="18971"/>
                        </a:cubicBezTo>
                        <a:cubicBezTo>
                          <a:pt x="4114" y="17943"/>
                          <a:pt x="3085" y="17943"/>
                          <a:pt x="3085" y="17943"/>
                        </a:cubicBezTo>
                        <a:cubicBezTo>
                          <a:pt x="2057" y="17943"/>
                          <a:pt x="1028" y="16914"/>
                          <a:pt x="0" y="15886"/>
                        </a:cubicBezTo>
                        <a:cubicBezTo>
                          <a:pt x="0" y="14857"/>
                          <a:pt x="0" y="12800"/>
                          <a:pt x="1028" y="11771"/>
                        </a:cubicBezTo>
                        <a:cubicBezTo>
                          <a:pt x="1028" y="11771"/>
                          <a:pt x="1028" y="11771"/>
                          <a:pt x="1028" y="11771"/>
                        </a:cubicBezTo>
                        <a:cubicBezTo>
                          <a:pt x="1028" y="10743"/>
                          <a:pt x="2057" y="10743"/>
                          <a:pt x="2057" y="10743"/>
                        </a:cubicBezTo>
                        <a:cubicBezTo>
                          <a:pt x="2057" y="9714"/>
                          <a:pt x="2057" y="9714"/>
                          <a:pt x="3085" y="9714"/>
                        </a:cubicBezTo>
                        <a:cubicBezTo>
                          <a:pt x="3085" y="8686"/>
                          <a:pt x="4114" y="8686"/>
                          <a:pt x="4114" y="7657"/>
                        </a:cubicBezTo>
                        <a:cubicBezTo>
                          <a:pt x="4114" y="7657"/>
                          <a:pt x="5142" y="7657"/>
                          <a:pt x="5142" y="7657"/>
                        </a:cubicBezTo>
                        <a:cubicBezTo>
                          <a:pt x="5142" y="6629"/>
                          <a:pt x="5142" y="6629"/>
                          <a:pt x="6171" y="6629"/>
                        </a:cubicBezTo>
                        <a:cubicBezTo>
                          <a:pt x="6171" y="5600"/>
                          <a:pt x="6171" y="5600"/>
                          <a:pt x="7199" y="5600"/>
                        </a:cubicBezTo>
                        <a:cubicBezTo>
                          <a:pt x="7199" y="5600"/>
                          <a:pt x="7199" y="5600"/>
                          <a:pt x="7199" y="4571"/>
                        </a:cubicBezTo>
                        <a:cubicBezTo>
                          <a:pt x="8228" y="4571"/>
                          <a:pt x="8228" y="4571"/>
                          <a:pt x="9257" y="4571"/>
                        </a:cubicBezTo>
                        <a:cubicBezTo>
                          <a:pt x="9257" y="3543"/>
                          <a:pt x="9257" y="3543"/>
                          <a:pt x="9257" y="3543"/>
                        </a:cubicBezTo>
                        <a:cubicBezTo>
                          <a:pt x="10285" y="3543"/>
                          <a:pt x="10285" y="3543"/>
                          <a:pt x="10285" y="2514"/>
                        </a:cubicBezTo>
                        <a:cubicBezTo>
                          <a:pt x="11314" y="2514"/>
                          <a:pt x="11314" y="2514"/>
                          <a:pt x="11314" y="2514"/>
                        </a:cubicBezTo>
                        <a:cubicBezTo>
                          <a:pt x="11314" y="2514"/>
                          <a:pt x="12342" y="1486"/>
                          <a:pt x="12342" y="1486"/>
                        </a:cubicBezTo>
                        <a:cubicBezTo>
                          <a:pt x="12342" y="1486"/>
                          <a:pt x="12342" y="1486"/>
                          <a:pt x="13371" y="1486"/>
                        </a:cubicBezTo>
                        <a:cubicBezTo>
                          <a:pt x="13371" y="1486"/>
                          <a:pt x="14399" y="1486"/>
                          <a:pt x="14399" y="457"/>
                        </a:cubicBezTo>
                        <a:cubicBezTo>
                          <a:pt x="14399" y="457"/>
                          <a:pt x="14399" y="457"/>
                          <a:pt x="14399" y="457"/>
                        </a:cubicBezTo>
                        <a:cubicBezTo>
                          <a:pt x="15428" y="457"/>
                          <a:pt x="15428" y="457"/>
                          <a:pt x="16457" y="457"/>
                        </a:cubicBezTo>
                        <a:cubicBezTo>
                          <a:pt x="17485" y="-571"/>
                          <a:pt x="18514" y="457"/>
                          <a:pt x="19542" y="457"/>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8" name="AutoShape 38"/>
                  <p:cNvSpPr/>
                  <p:nvPr/>
                </p:nvSpPr>
                <p:spPr bwMode="auto">
                  <a:xfrm>
                    <a:off x="206486" y="-9"/>
                    <a:ext cx="71385" cy="74654"/>
                  </a:xfrm>
                  <a:custGeom>
                    <a:avLst/>
                    <a:gdLst>
                      <a:gd name="T0" fmla="*/ 10800 w 21600"/>
                      <a:gd name="T1" fmla="+- 0 11085 571"/>
                      <a:gd name="T2" fmla="*/ 11085 h 21029"/>
                      <a:gd name="T3" fmla="*/ 10800 w 21600"/>
                      <a:gd name="T4" fmla="+- 0 11085 571"/>
                      <a:gd name="T5" fmla="*/ 11085 h 21029"/>
                      <a:gd name="T6" fmla="*/ 10800 w 21600"/>
                      <a:gd name="T7" fmla="+- 0 11085 571"/>
                      <a:gd name="T8" fmla="*/ 11085 h 21029"/>
                      <a:gd name="T9" fmla="*/ 10800 w 21600"/>
                      <a:gd name="T10" fmla="+- 0 11085 571"/>
                      <a:gd name="T11" fmla="*/ 11085 h 21029"/>
                    </a:gdLst>
                    <a:ahLst/>
                    <a:cxnLst>
                      <a:cxn ang="0">
                        <a:pos x="T0" y="T2"/>
                      </a:cxn>
                      <a:cxn ang="0">
                        <a:pos x="T3" y="T5"/>
                      </a:cxn>
                      <a:cxn ang="0">
                        <a:pos x="T6" y="T8"/>
                      </a:cxn>
                      <a:cxn ang="0">
                        <a:pos x="T9" y="T11"/>
                      </a:cxn>
                    </a:cxnLst>
                    <a:rect l="0" t="0" r="r" b="b"/>
                    <a:pathLst>
                      <a:path w="21600" h="21029">
                        <a:moveTo>
                          <a:pt x="21599" y="15886"/>
                        </a:moveTo>
                        <a:cubicBezTo>
                          <a:pt x="20520" y="16914"/>
                          <a:pt x="19440" y="17943"/>
                          <a:pt x="18360" y="17943"/>
                        </a:cubicBezTo>
                        <a:cubicBezTo>
                          <a:pt x="18360" y="17943"/>
                          <a:pt x="18360" y="17943"/>
                          <a:pt x="17280" y="18971"/>
                        </a:cubicBezTo>
                        <a:cubicBezTo>
                          <a:pt x="17280" y="18971"/>
                          <a:pt x="17280" y="18971"/>
                          <a:pt x="16199" y="18971"/>
                        </a:cubicBezTo>
                        <a:cubicBezTo>
                          <a:pt x="15120" y="18971"/>
                          <a:pt x="14040" y="18971"/>
                          <a:pt x="12960" y="18971"/>
                        </a:cubicBezTo>
                        <a:cubicBezTo>
                          <a:pt x="12960" y="20000"/>
                          <a:pt x="12960" y="20000"/>
                          <a:pt x="11880" y="20000"/>
                        </a:cubicBezTo>
                        <a:cubicBezTo>
                          <a:pt x="10800" y="20000"/>
                          <a:pt x="9720" y="20000"/>
                          <a:pt x="8640" y="20000"/>
                        </a:cubicBezTo>
                        <a:cubicBezTo>
                          <a:pt x="7560" y="20000"/>
                          <a:pt x="7560" y="20000"/>
                          <a:pt x="7560" y="20000"/>
                        </a:cubicBezTo>
                        <a:cubicBezTo>
                          <a:pt x="6480" y="20000"/>
                          <a:pt x="5400" y="21029"/>
                          <a:pt x="3240" y="21029"/>
                        </a:cubicBezTo>
                        <a:cubicBezTo>
                          <a:pt x="2160" y="21029"/>
                          <a:pt x="2160" y="20000"/>
                          <a:pt x="1080" y="20000"/>
                        </a:cubicBezTo>
                        <a:cubicBezTo>
                          <a:pt x="0" y="18971"/>
                          <a:pt x="0" y="17943"/>
                          <a:pt x="0" y="16914"/>
                        </a:cubicBezTo>
                        <a:cubicBezTo>
                          <a:pt x="0" y="3543"/>
                          <a:pt x="0" y="3543"/>
                          <a:pt x="0" y="3543"/>
                        </a:cubicBezTo>
                        <a:cubicBezTo>
                          <a:pt x="0" y="2514"/>
                          <a:pt x="0" y="1486"/>
                          <a:pt x="1080" y="457"/>
                        </a:cubicBezTo>
                        <a:cubicBezTo>
                          <a:pt x="2160" y="457"/>
                          <a:pt x="3240" y="-571"/>
                          <a:pt x="5400" y="457"/>
                        </a:cubicBezTo>
                        <a:cubicBezTo>
                          <a:pt x="5400" y="457"/>
                          <a:pt x="6480" y="457"/>
                          <a:pt x="6480" y="457"/>
                        </a:cubicBezTo>
                        <a:cubicBezTo>
                          <a:pt x="6480" y="457"/>
                          <a:pt x="6480" y="457"/>
                          <a:pt x="6480" y="457"/>
                        </a:cubicBezTo>
                        <a:cubicBezTo>
                          <a:pt x="7560" y="1486"/>
                          <a:pt x="7560" y="1486"/>
                          <a:pt x="8640" y="1486"/>
                        </a:cubicBezTo>
                        <a:cubicBezTo>
                          <a:pt x="8640" y="1486"/>
                          <a:pt x="8640" y="1486"/>
                          <a:pt x="8640" y="1486"/>
                        </a:cubicBezTo>
                        <a:cubicBezTo>
                          <a:pt x="8640" y="1486"/>
                          <a:pt x="9720" y="2514"/>
                          <a:pt x="9720" y="2514"/>
                        </a:cubicBezTo>
                        <a:cubicBezTo>
                          <a:pt x="10800" y="2514"/>
                          <a:pt x="10800" y="2514"/>
                          <a:pt x="10800" y="2514"/>
                        </a:cubicBezTo>
                        <a:cubicBezTo>
                          <a:pt x="10800" y="3543"/>
                          <a:pt x="11880" y="3543"/>
                          <a:pt x="11880" y="3543"/>
                        </a:cubicBezTo>
                        <a:cubicBezTo>
                          <a:pt x="11880" y="3543"/>
                          <a:pt x="11880" y="3543"/>
                          <a:pt x="12960" y="4571"/>
                        </a:cubicBezTo>
                        <a:cubicBezTo>
                          <a:pt x="12960" y="4571"/>
                          <a:pt x="12960" y="4571"/>
                          <a:pt x="14040" y="4571"/>
                        </a:cubicBezTo>
                        <a:cubicBezTo>
                          <a:pt x="14040" y="5600"/>
                          <a:pt x="14040" y="5600"/>
                          <a:pt x="15120" y="5600"/>
                        </a:cubicBezTo>
                        <a:cubicBezTo>
                          <a:pt x="15120" y="5600"/>
                          <a:pt x="15120" y="5600"/>
                          <a:pt x="15120" y="6629"/>
                        </a:cubicBezTo>
                        <a:cubicBezTo>
                          <a:pt x="16199" y="6629"/>
                          <a:pt x="16199" y="6629"/>
                          <a:pt x="16199" y="7657"/>
                        </a:cubicBezTo>
                        <a:cubicBezTo>
                          <a:pt x="17280" y="7657"/>
                          <a:pt x="17280" y="7657"/>
                          <a:pt x="17280" y="7657"/>
                        </a:cubicBezTo>
                        <a:cubicBezTo>
                          <a:pt x="18360" y="8686"/>
                          <a:pt x="18360" y="8686"/>
                          <a:pt x="19440" y="9714"/>
                        </a:cubicBezTo>
                        <a:cubicBezTo>
                          <a:pt x="19440" y="9714"/>
                          <a:pt x="19440" y="10743"/>
                          <a:pt x="19440" y="10743"/>
                        </a:cubicBezTo>
                        <a:cubicBezTo>
                          <a:pt x="19440" y="10743"/>
                          <a:pt x="20520" y="11771"/>
                          <a:pt x="20520" y="11771"/>
                        </a:cubicBezTo>
                        <a:cubicBezTo>
                          <a:pt x="20520" y="11771"/>
                          <a:pt x="20520" y="11771"/>
                          <a:pt x="20520" y="11771"/>
                        </a:cubicBezTo>
                        <a:cubicBezTo>
                          <a:pt x="21599" y="12800"/>
                          <a:pt x="21599" y="14857"/>
                          <a:pt x="21599" y="15886"/>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39" name="AutoShape 39"/>
                  <p:cNvSpPr/>
                  <p:nvPr/>
                </p:nvSpPr>
                <p:spPr bwMode="auto">
                  <a:xfrm>
                    <a:off x="70060" y="12698"/>
                    <a:ext cx="47590" cy="39710"/>
                  </a:xfrm>
                  <a:custGeom>
                    <a:avLst/>
                    <a:gdLst>
                      <a:gd name="T0" fmla="*/ 10800 w 21600"/>
                      <a:gd name="T1" fmla="*/ 10253 h 20506"/>
                      <a:gd name="T2" fmla="*/ 10800 w 21600"/>
                      <a:gd name="T3" fmla="*/ 10253 h 20506"/>
                      <a:gd name="T4" fmla="*/ 10800 w 21600"/>
                      <a:gd name="T5" fmla="*/ 10253 h 20506"/>
                      <a:gd name="T6" fmla="*/ 10800 w 21600"/>
                      <a:gd name="T7" fmla="*/ 10253 h 20506"/>
                    </a:gdLst>
                    <a:ahLst/>
                    <a:cxnLst>
                      <a:cxn ang="0">
                        <a:pos x="T0" y="T1"/>
                      </a:cxn>
                      <a:cxn ang="0">
                        <a:pos x="T2" y="T3"/>
                      </a:cxn>
                      <a:cxn ang="0">
                        <a:pos x="T4" y="T5"/>
                      </a:cxn>
                      <a:cxn ang="0">
                        <a:pos x="T6" y="T7"/>
                      </a:cxn>
                    </a:cxnLst>
                    <a:rect l="0" t="0" r="r" b="b"/>
                    <a:pathLst>
                      <a:path w="21600" h="20506">
                        <a:moveTo>
                          <a:pt x="13292" y="10800"/>
                        </a:moveTo>
                        <a:cubicBezTo>
                          <a:pt x="13292" y="10800"/>
                          <a:pt x="13292" y="10800"/>
                          <a:pt x="13292" y="10800"/>
                        </a:cubicBezTo>
                        <a:cubicBezTo>
                          <a:pt x="14953" y="8999"/>
                          <a:pt x="14953" y="8999"/>
                          <a:pt x="16615" y="7199"/>
                        </a:cubicBezTo>
                        <a:cubicBezTo>
                          <a:pt x="16615" y="7199"/>
                          <a:pt x="18276" y="5400"/>
                          <a:pt x="21600" y="1800"/>
                        </a:cubicBezTo>
                        <a:cubicBezTo>
                          <a:pt x="21600" y="1800"/>
                          <a:pt x="21600" y="0"/>
                          <a:pt x="21600" y="0"/>
                        </a:cubicBezTo>
                        <a:cubicBezTo>
                          <a:pt x="21600" y="0"/>
                          <a:pt x="19938" y="0"/>
                          <a:pt x="19938" y="0"/>
                        </a:cubicBezTo>
                        <a:cubicBezTo>
                          <a:pt x="13292" y="3599"/>
                          <a:pt x="6646" y="7199"/>
                          <a:pt x="1661" y="12599"/>
                        </a:cubicBezTo>
                        <a:cubicBezTo>
                          <a:pt x="0" y="14399"/>
                          <a:pt x="0" y="14399"/>
                          <a:pt x="0" y="16199"/>
                        </a:cubicBezTo>
                        <a:cubicBezTo>
                          <a:pt x="0" y="17999"/>
                          <a:pt x="0" y="17999"/>
                          <a:pt x="1661" y="19799"/>
                        </a:cubicBezTo>
                        <a:cubicBezTo>
                          <a:pt x="4984" y="21599"/>
                          <a:pt x="8307" y="19799"/>
                          <a:pt x="9969" y="16199"/>
                        </a:cubicBezTo>
                        <a:cubicBezTo>
                          <a:pt x="11630" y="14399"/>
                          <a:pt x="11630" y="14399"/>
                          <a:pt x="13292" y="12599"/>
                        </a:cubicBezTo>
                        <a:cubicBezTo>
                          <a:pt x="13292" y="12599"/>
                          <a:pt x="13292" y="12599"/>
                          <a:pt x="13292" y="12599"/>
                        </a:cubicBezTo>
                        <a:cubicBezTo>
                          <a:pt x="13292" y="12599"/>
                          <a:pt x="13292" y="12599"/>
                          <a:pt x="13292" y="1080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40" name="AutoShape 40"/>
                  <p:cNvSpPr/>
                  <p:nvPr/>
                </p:nvSpPr>
                <p:spPr bwMode="auto">
                  <a:xfrm>
                    <a:off x="273112" y="12698"/>
                    <a:ext cx="47590" cy="39710"/>
                  </a:xfrm>
                  <a:custGeom>
                    <a:avLst/>
                    <a:gdLst>
                      <a:gd name="T0" fmla="*/ 10800 w 21600"/>
                      <a:gd name="T1" fmla="*/ 10253 h 20506"/>
                      <a:gd name="T2" fmla="*/ 10800 w 21600"/>
                      <a:gd name="T3" fmla="*/ 10253 h 20506"/>
                      <a:gd name="T4" fmla="*/ 10800 w 21600"/>
                      <a:gd name="T5" fmla="*/ 10253 h 20506"/>
                      <a:gd name="T6" fmla="*/ 10800 w 21600"/>
                      <a:gd name="T7" fmla="*/ 10253 h 20506"/>
                    </a:gdLst>
                    <a:ahLst/>
                    <a:cxnLst>
                      <a:cxn ang="0">
                        <a:pos x="T0" y="T1"/>
                      </a:cxn>
                      <a:cxn ang="0">
                        <a:pos x="T2" y="T3"/>
                      </a:cxn>
                      <a:cxn ang="0">
                        <a:pos x="T4" y="T5"/>
                      </a:cxn>
                      <a:cxn ang="0">
                        <a:pos x="T6" y="T7"/>
                      </a:cxn>
                    </a:cxnLst>
                    <a:rect l="0" t="0" r="r" b="b"/>
                    <a:pathLst>
                      <a:path w="21600" h="20506">
                        <a:moveTo>
                          <a:pt x="8307" y="10800"/>
                        </a:moveTo>
                        <a:cubicBezTo>
                          <a:pt x="8307" y="10800"/>
                          <a:pt x="8307" y="10800"/>
                          <a:pt x="8307" y="10800"/>
                        </a:cubicBezTo>
                        <a:cubicBezTo>
                          <a:pt x="6646" y="8999"/>
                          <a:pt x="6646" y="8999"/>
                          <a:pt x="4984" y="7199"/>
                        </a:cubicBezTo>
                        <a:cubicBezTo>
                          <a:pt x="4984" y="7199"/>
                          <a:pt x="3323" y="5400"/>
                          <a:pt x="0" y="1800"/>
                        </a:cubicBezTo>
                        <a:cubicBezTo>
                          <a:pt x="0" y="1800"/>
                          <a:pt x="0" y="0"/>
                          <a:pt x="0" y="0"/>
                        </a:cubicBezTo>
                        <a:cubicBezTo>
                          <a:pt x="1661" y="0"/>
                          <a:pt x="1661" y="0"/>
                          <a:pt x="1661" y="0"/>
                        </a:cubicBezTo>
                        <a:cubicBezTo>
                          <a:pt x="8307" y="3599"/>
                          <a:pt x="14953" y="7199"/>
                          <a:pt x="19938" y="12599"/>
                        </a:cubicBezTo>
                        <a:cubicBezTo>
                          <a:pt x="21600" y="14399"/>
                          <a:pt x="21600" y="14399"/>
                          <a:pt x="21600" y="16199"/>
                        </a:cubicBezTo>
                        <a:cubicBezTo>
                          <a:pt x="21600" y="17999"/>
                          <a:pt x="21600" y="17999"/>
                          <a:pt x="19938" y="19799"/>
                        </a:cubicBezTo>
                        <a:cubicBezTo>
                          <a:pt x="16615" y="21599"/>
                          <a:pt x="13292" y="19799"/>
                          <a:pt x="11630" y="16199"/>
                        </a:cubicBezTo>
                        <a:cubicBezTo>
                          <a:pt x="9969" y="14399"/>
                          <a:pt x="9969" y="14399"/>
                          <a:pt x="8307" y="12599"/>
                        </a:cubicBezTo>
                        <a:cubicBezTo>
                          <a:pt x="8307" y="12599"/>
                          <a:pt x="8307" y="12599"/>
                          <a:pt x="8307" y="12599"/>
                        </a:cubicBezTo>
                        <a:cubicBezTo>
                          <a:pt x="8307" y="12599"/>
                          <a:pt x="8307" y="12599"/>
                          <a:pt x="8307" y="10800"/>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41" name="AutoShape 41"/>
                  <p:cNvSpPr/>
                  <p:nvPr/>
                </p:nvSpPr>
                <p:spPr bwMode="auto">
                  <a:xfrm>
                    <a:off x="70060" y="335140"/>
                    <a:ext cx="47590" cy="36532"/>
                  </a:xfrm>
                  <a:custGeom>
                    <a:avLst/>
                    <a:gdLst>
                      <a:gd name="T0" fmla="*/ 10800 w 21600"/>
                      <a:gd name="T1" fmla="+- 0 11375 1150"/>
                      <a:gd name="T2" fmla="*/ 11375 h 20450"/>
                      <a:gd name="T3" fmla="*/ 10800 w 21600"/>
                      <a:gd name="T4" fmla="+- 0 11375 1150"/>
                      <a:gd name="T5" fmla="*/ 11375 h 20450"/>
                      <a:gd name="T6" fmla="*/ 10800 w 21600"/>
                      <a:gd name="T7" fmla="+- 0 11375 1150"/>
                      <a:gd name="T8" fmla="*/ 11375 h 20450"/>
                      <a:gd name="T9" fmla="*/ 10800 w 21600"/>
                      <a:gd name="T10" fmla="+- 0 11375 1150"/>
                      <a:gd name="T11" fmla="*/ 11375 h 20450"/>
                    </a:gdLst>
                    <a:ahLst/>
                    <a:cxnLst>
                      <a:cxn ang="0">
                        <a:pos x="T0" y="T2"/>
                      </a:cxn>
                      <a:cxn ang="0">
                        <a:pos x="T3" y="T5"/>
                      </a:cxn>
                      <a:cxn ang="0">
                        <a:pos x="T6" y="T8"/>
                      </a:cxn>
                      <a:cxn ang="0">
                        <a:pos x="T9" y="T11"/>
                      </a:cxn>
                    </a:cxnLst>
                    <a:rect l="0" t="0" r="r" b="b"/>
                    <a:pathLst>
                      <a:path w="21600" h="20450">
                        <a:moveTo>
                          <a:pt x="13292" y="8668"/>
                        </a:moveTo>
                        <a:cubicBezTo>
                          <a:pt x="13292" y="8668"/>
                          <a:pt x="13292" y="8668"/>
                          <a:pt x="13292" y="10631"/>
                        </a:cubicBezTo>
                        <a:cubicBezTo>
                          <a:pt x="14953" y="10631"/>
                          <a:pt x="14953" y="12595"/>
                          <a:pt x="16615" y="12595"/>
                        </a:cubicBezTo>
                        <a:cubicBezTo>
                          <a:pt x="16615" y="12595"/>
                          <a:pt x="18276" y="16522"/>
                          <a:pt x="21600" y="18486"/>
                        </a:cubicBezTo>
                        <a:cubicBezTo>
                          <a:pt x="21600" y="20449"/>
                          <a:pt x="21600" y="20449"/>
                          <a:pt x="21600" y="20449"/>
                        </a:cubicBezTo>
                        <a:cubicBezTo>
                          <a:pt x="21600" y="20449"/>
                          <a:pt x="19938" y="20449"/>
                          <a:pt x="19938" y="20449"/>
                        </a:cubicBezTo>
                        <a:cubicBezTo>
                          <a:pt x="13292" y="16522"/>
                          <a:pt x="6646" y="12595"/>
                          <a:pt x="1661" y="6704"/>
                        </a:cubicBezTo>
                        <a:cubicBezTo>
                          <a:pt x="0" y="6704"/>
                          <a:pt x="0" y="4740"/>
                          <a:pt x="0" y="2777"/>
                        </a:cubicBezTo>
                        <a:cubicBezTo>
                          <a:pt x="0" y="2777"/>
                          <a:pt x="0" y="813"/>
                          <a:pt x="1661" y="813"/>
                        </a:cubicBezTo>
                        <a:cubicBezTo>
                          <a:pt x="4984" y="-1150"/>
                          <a:pt x="8307" y="813"/>
                          <a:pt x="9969" y="2777"/>
                        </a:cubicBezTo>
                        <a:cubicBezTo>
                          <a:pt x="11630" y="4740"/>
                          <a:pt x="11630" y="6704"/>
                          <a:pt x="13292" y="6704"/>
                        </a:cubicBezTo>
                        <a:cubicBezTo>
                          <a:pt x="13292" y="6704"/>
                          <a:pt x="13292" y="8668"/>
                          <a:pt x="13292" y="8668"/>
                        </a:cubicBezTo>
                        <a:cubicBezTo>
                          <a:pt x="13292" y="8668"/>
                          <a:pt x="13292" y="8668"/>
                          <a:pt x="13292" y="8668"/>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42" name="AutoShape 42"/>
                  <p:cNvSpPr/>
                  <p:nvPr/>
                </p:nvSpPr>
                <p:spPr bwMode="auto">
                  <a:xfrm>
                    <a:off x="273112" y="335140"/>
                    <a:ext cx="47590" cy="36532"/>
                  </a:xfrm>
                  <a:custGeom>
                    <a:avLst/>
                    <a:gdLst>
                      <a:gd name="T0" fmla="*/ 10800 w 21600"/>
                      <a:gd name="T1" fmla="+- 0 11375 1150"/>
                      <a:gd name="T2" fmla="*/ 11375 h 20450"/>
                      <a:gd name="T3" fmla="*/ 10800 w 21600"/>
                      <a:gd name="T4" fmla="+- 0 11375 1150"/>
                      <a:gd name="T5" fmla="*/ 11375 h 20450"/>
                      <a:gd name="T6" fmla="*/ 10800 w 21600"/>
                      <a:gd name="T7" fmla="+- 0 11375 1150"/>
                      <a:gd name="T8" fmla="*/ 11375 h 20450"/>
                      <a:gd name="T9" fmla="*/ 10800 w 21600"/>
                      <a:gd name="T10" fmla="+- 0 11375 1150"/>
                      <a:gd name="T11" fmla="*/ 11375 h 20450"/>
                    </a:gdLst>
                    <a:ahLst/>
                    <a:cxnLst>
                      <a:cxn ang="0">
                        <a:pos x="T0" y="T2"/>
                      </a:cxn>
                      <a:cxn ang="0">
                        <a:pos x="T3" y="T5"/>
                      </a:cxn>
                      <a:cxn ang="0">
                        <a:pos x="T6" y="T8"/>
                      </a:cxn>
                      <a:cxn ang="0">
                        <a:pos x="T9" y="T11"/>
                      </a:cxn>
                    </a:cxnLst>
                    <a:rect l="0" t="0" r="r" b="b"/>
                    <a:pathLst>
                      <a:path w="21600" h="20450">
                        <a:moveTo>
                          <a:pt x="8307" y="8668"/>
                        </a:moveTo>
                        <a:cubicBezTo>
                          <a:pt x="8307" y="8668"/>
                          <a:pt x="8307" y="8668"/>
                          <a:pt x="8307" y="10631"/>
                        </a:cubicBezTo>
                        <a:cubicBezTo>
                          <a:pt x="6646" y="10631"/>
                          <a:pt x="6646" y="12595"/>
                          <a:pt x="4984" y="12595"/>
                        </a:cubicBezTo>
                        <a:cubicBezTo>
                          <a:pt x="4984" y="12595"/>
                          <a:pt x="3323" y="16522"/>
                          <a:pt x="0" y="18486"/>
                        </a:cubicBezTo>
                        <a:cubicBezTo>
                          <a:pt x="0" y="20449"/>
                          <a:pt x="0" y="20449"/>
                          <a:pt x="0" y="20449"/>
                        </a:cubicBezTo>
                        <a:cubicBezTo>
                          <a:pt x="1661" y="20449"/>
                          <a:pt x="1661" y="20449"/>
                          <a:pt x="1661" y="20449"/>
                        </a:cubicBezTo>
                        <a:cubicBezTo>
                          <a:pt x="8307" y="16522"/>
                          <a:pt x="14953" y="12595"/>
                          <a:pt x="19938" y="6704"/>
                        </a:cubicBezTo>
                        <a:cubicBezTo>
                          <a:pt x="21600" y="6704"/>
                          <a:pt x="21600" y="4740"/>
                          <a:pt x="21600" y="2777"/>
                        </a:cubicBezTo>
                        <a:cubicBezTo>
                          <a:pt x="21600" y="2777"/>
                          <a:pt x="21600" y="813"/>
                          <a:pt x="19938" y="813"/>
                        </a:cubicBezTo>
                        <a:cubicBezTo>
                          <a:pt x="16615" y="-1150"/>
                          <a:pt x="13292" y="813"/>
                          <a:pt x="11630" y="2777"/>
                        </a:cubicBezTo>
                        <a:cubicBezTo>
                          <a:pt x="9969" y="4740"/>
                          <a:pt x="9969" y="6704"/>
                          <a:pt x="8307" y="6704"/>
                        </a:cubicBezTo>
                        <a:cubicBezTo>
                          <a:pt x="8307" y="6704"/>
                          <a:pt x="8307" y="8668"/>
                          <a:pt x="8307" y="8668"/>
                        </a:cubicBezTo>
                        <a:cubicBezTo>
                          <a:pt x="8307" y="8668"/>
                          <a:pt x="8307" y="8668"/>
                          <a:pt x="8307" y="8668"/>
                        </a:cubicBezTo>
                        <a:close/>
                      </a:path>
                    </a:pathLst>
                  </a:custGeom>
                  <a:grp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grpSp>
        <p:grpSp>
          <p:nvGrpSpPr>
            <p:cNvPr id="19" name="组合 18"/>
            <p:cNvGrpSpPr/>
            <p:nvPr/>
          </p:nvGrpSpPr>
          <p:grpSpPr>
            <a:xfrm>
              <a:off x="1946637" y="4370157"/>
              <a:ext cx="4863240" cy="2250005"/>
              <a:chOff x="-281156" y="4370157"/>
              <a:chExt cx="4863240" cy="2250005"/>
            </a:xfrm>
            <a:grpFill/>
          </p:grpSpPr>
          <p:sp>
            <p:nvSpPr>
              <p:cNvPr id="20" name="TextBox 23"/>
              <p:cNvSpPr txBox="1"/>
              <p:nvPr/>
            </p:nvSpPr>
            <p:spPr>
              <a:xfrm>
                <a:off x="-281156" y="4723479"/>
                <a:ext cx="4863240" cy="1896683"/>
              </a:xfrm>
              <a:prstGeom prst="rect">
                <a:avLst/>
              </a:prstGeom>
              <a:noFill/>
              <a:ln>
                <a:noFill/>
              </a:ln>
            </p:spPr>
            <p:txBody>
              <a:bodyPr wrap="square" rtlCol="0">
                <a:spAutoFit/>
              </a:bodyPr>
              <a:lstStyle/>
              <a:p>
                <a:pPr indent="304800" algn="just">
                  <a:lnSpc>
                    <a:spcPct val="150000"/>
                  </a:lnSpc>
                </a:pPr>
                <a:r>
                  <a:rPr lang="en-US" altLang="zh-CN" sz="1600" kern="100" dirty="0">
                    <a:effectLst/>
                    <a:latin typeface="+mn-ea"/>
                    <a:cs typeface="Times New Roman" panose="02020603050405020304" pitchFamily="18" charset="0"/>
                  </a:rPr>
                  <a:t>To adopt the asynchronous programming model, it is necessary to master asynchronous programming technologies such as callback functions, event-driven programming, Promises, and async/await.</a:t>
                </a:r>
                <a:endParaRPr lang="zh-CN" altLang="zh-CN" sz="1600" kern="100" dirty="0">
                  <a:effectLst/>
                  <a:latin typeface="+mn-ea"/>
                  <a:cs typeface="Times New Roman" panose="02020603050405020304" pitchFamily="18" charset="0"/>
                </a:endParaRPr>
              </a:p>
            </p:txBody>
          </p:sp>
          <p:sp>
            <p:nvSpPr>
              <p:cNvPr id="21" name="TextBox 24"/>
              <p:cNvSpPr txBox="1"/>
              <p:nvPr/>
            </p:nvSpPr>
            <p:spPr>
              <a:xfrm>
                <a:off x="267339" y="4370157"/>
                <a:ext cx="3493463" cy="377517"/>
              </a:xfrm>
              <a:prstGeom prst="rect">
                <a:avLst/>
              </a:prstGeom>
              <a:noFill/>
              <a:ln>
                <a:noFill/>
              </a:ln>
            </p:spPr>
            <p:txBody>
              <a:bodyPr wrap="none" rtlCol="0">
                <a:spAutoFit/>
              </a:bodyPr>
              <a:lstStyle/>
              <a:p>
                <a:pPr defTabSz="914400">
                  <a:lnSpc>
                    <a:spcPct val="110000"/>
                  </a:lnSpc>
                </a:pPr>
                <a:r>
                  <a:rPr lang="zh-CN" altLang="en-US" sz="1800" b="1" dirty="0">
                    <a:latin typeface="+mn-ea"/>
                    <a:cs typeface="+mn-ea"/>
                    <a:sym typeface="+mn-lt"/>
                  </a:rPr>
                  <a:t>     </a:t>
                </a:r>
                <a:r>
                  <a:rPr lang="en-US" altLang="zh-CN" sz="1800" b="1" kern="100" dirty="0">
                    <a:effectLst/>
                    <a:latin typeface="+mn-ea"/>
                    <a:cs typeface="Times New Roman" panose="02020603050405020304" pitchFamily="18" charset="0"/>
                  </a:rPr>
                  <a:t>Asynchronous programming</a:t>
                </a:r>
                <a:endParaRPr lang="zh-CN" altLang="en-US" sz="1800" b="1" dirty="0">
                  <a:latin typeface="+mn-ea"/>
                  <a:cs typeface="+mn-ea"/>
                  <a:sym typeface="+mn-lt"/>
                </a:endParaRPr>
              </a:p>
            </p:txBody>
          </p:sp>
        </p:grpSp>
      </p:grpSp>
      <p:grpSp>
        <p:nvGrpSpPr>
          <p:cNvPr id="43" name="组合 42"/>
          <p:cNvGrpSpPr/>
          <p:nvPr/>
        </p:nvGrpSpPr>
        <p:grpSpPr>
          <a:xfrm>
            <a:off x="8506012" y="2466158"/>
            <a:ext cx="2989794" cy="3761090"/>
            <a:chOff x="4730357" y="2430841"/>
            <a:chExt cx="2990183" cy="3760219"/>
          </a:xfrm>
          <a:solidFill>
            <a:schemeClr val="accent3"/>
          </a:solidFill>
        </p:grpSpPr>
        <p:sp>
          <p:nvSpPr>
            <p:cNvPr id="44" name="AutoShape 14"/>
            <p:cNvSpPr/>
            <p:nvPr/>
          </p:nvSpPr>
          <p:spPr bwMode="auto">
            <a:xfrm>
              <a:off x="6026151" y="2430841"/>
              <a:ext cx="116416"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algn="ctr">
              <a:solidFill>
                <a:schemeClr val="accent3"/>
              </a:solidFill>
              <a:miter lim="800000"/>
            </a:ln>
            <a:effectLst>
              <a:outerShdw blurRad="63500" algn="ctr" rotWithShape="0">
                <a:prstClr val="black">
                  <a:alpha val="40000"/>
                </a:prstClr>
              </a:outerShdw>
            </a:effectLst>
          </p:spPr>
          <p:txBody>
            <a:bodyPr anchor="ctr"/>
            <a:lstStyle/>
            <a:p>
              <a:pPr algn="ctr" defTabSz="1146810"/>
              <a:endParaRPr lang="es-ES" sz="2255">
                <a:solidFill>
                  <a:srgbClr val="000000"/>
                </a:solidFill>
                <a:cs typeface="+mn-ea"/>
                <a:sym typeface="+mn-lt"/>
              </a:endParaRPr>
            </a:p>
          </p:txBody>
        </p:sp>
        <p:grpSp>
          <p:nvGrpSpPr>
            <p:cNvPr id="45" name="组合 44"/>
            <p:cNvGrpSpPr/>
            <p:nvPr/>
          </p:nvGrpSpPr>
          <p:grpSpPr>
            <a:xfrm>
              <a:off x="5609166" y="2485874"/>
              <a:ext cx="954617" cy="1744133"/>
              <a:chOff x="5609166" y="2834217"/>
              <a:chExt cx="954617" cy="1744133"/>
            </a:xfrm>
            <a:grpFill/>
          </p:grpSpPr>
          <p:sp>
            <p:nvSpPr>
              <p:cNvPr id="49" name="AutoShape 45"/>
              <p:cNvSpPr/>
              <p:nvPr/>
            </p:nvSpPr>
            <p:spPr bwMode="auto">
              <a:xfrm>
                <a:off x="5609166" y="3611033"/>
                <a:ext cx="954617" cy="9673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158" y="534"/>
                      <a:pt x="537" y="5132"/>
                      <a:pt x="537" y="10800"/>
                    </a:cubicBezTo>
                    <a:cubicBezTo>
                      <a:pt x="537" y="16467"/>
                      <a:pt x="5158" y="21065"/>
                      <a:pt x="10746" y="21065"/>
                    </a:cubicBezTo>
                    <a:cubicBezTo>
                      <a:pt x="16441" y="21065"/>
                      <a:pt x="21062" y="16467"/>
                      <a:pt x="21062" y="10800"/>
                    </a:cubicBezTo>
                    <a:cubicBezTo>
                      <a:pt x="21062" y="5132"/>
                      <a:pt x="16441" y="534"/>
                      <a:pt x="10746" y="534"/>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50" name="AutoShape 47"/>
              <p:cNvSpPr/>
              <p:nvPr/>
            </p:nvSpPr>
            <p:spPr bwMode="auto">
              <a:xfrm>
                <a:off x="6072717" y="2834217"/>
                <a:ext cx="23283"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nvGrpSpPr>
              <p:cNvPr id="51" name="Group 48"/>
              <p:cNvGrpSpPr/>
              <p:nvPr/>
            </p:nvGrpSpPr>
            <p:grpSpPr bwMode="auto">
              <a:xfrm>
                <a:off x="5841088" y="3899298"/>
                <a:ext cx="484341" cy="391731"/>
                <a:chOff x="0" y="-1"/>
                <a:chExt cx="363539" cy="293690"/>
              </a:xfrm>
              <a:grpFill/>
            </p:grpSpPr>
            <p:sp>
              <p:nvSpPr>
                <p:cNvPr id="52" name="AutoShape 49"/>
                <p:cNvSpPr/>
                <p:nvPr/>
              </p:nvSpPr>
              <p:spPr bwMode="auto">
                <a:xfrm>
                  <a:off x="188155" y="150457"/>
                  <a:ext cx="82614" cy="1428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04" y="0"/>
                      </a:moveTo>
                      <a:cubicBezTo>
                        <a:pt x="4695" y="0"/>
                        <a:pt x="4695" y="0"/>
                        <a:pt x="4695" y="0"/>
                      </a:cubicBezTo>
                      <a:cubicBezTo>
                        <a:pt x="1878" y="0"/>
                        <a:pt x="0" y="1080"/>
                        <a:pt x="0" y="2160"/>
                      </a:cubicBezTo>
                      <a:cubicBezTo>
                        <a:pt x="0" y="19440"/>
                        <a:pt x="0" y="19440"/>
                        <a:pt x="0" y="19440"/>
                      </a:cubicBezTo>
                      <a:cubicBezTo>
                        <a:pt x="0" y="20520"/>
                        <a:pt x="1878" y="21600"/>
                        <a:pt x="4695" y="21600"/>
                      </a:cubicBezTo>
                      <a:cubicBezTo>
                        <a:pt x="16904" y="21600"/>
                        <a:pt x="16904" y="21600"/>
                        <a:pt x="16904" y="21600"/>
                      </a:cubicBezTo>
                      <a:cubicBezTo>
                        <a:pt x="19721" y="21600"/>
                        <a:pt x="21599" y="20520"/>
                        <a:pt x="21599" y="19440"/>
                      </a:cubicBezTo>
                      <a:cubicBezTo>
                        <a:pt x="21599" y="2160"/>
                        <a:pt x="21599" y="2160"/>
                        <a:pt x="21599" y="2160"/>
                      </a:cubicBezTo>
                      <a:cubicBezTo>
                        <a:pt x="21599" y="1080"/>
                        <a:pt x="19721" y="0"/>
                        <a:pt x="16904" y="0"/>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53" name="AutoShape 50"/>
                <p:cNvSpPr/>
                <p:nvPr/>
              </p:nvSpPr>
              <p:spPr bwMode="auto">
                <a:xfrm>
                  <a:off x="285069" y="-300"/>
                  <a:ext cx="77848" cy="2935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909" y="21599"/>
                      </a:moveTo>
                      <a:cubicBezTo>
                        <a:pt x="17672" y="21599"/>
                        <a:pt x="17672" y="21599"/>
                        <a:pt x="17672" y="21599"/>
                      </a:cubicBezTo>
                      <a:cubicBezTo>
                        <a:pt x="19636" y="21599"/>
                        <a:pt x="21599" y="21073"/>
                        <a:pt x="21599" y="20546"/>
                      </a:cubicBezTo>
                      <a:cubicBezTo>
                        <a:pt x="21599" y="1053"/>
                        <a:pt x="21599" y="1053"/>
                        <a:pt x="21599" y="1053"/>
                      </a:cubicBezTo>
                      <a:cubicBezTo>
                        <a:pt x="21599" y="526"/>
                        <a:pt x="19636" y="0"/>
                        <a:pt x="17672" y="0"/>
                      </a:cubicBezTo>
                      <a:cubicBezTo>
                        <a:pt x="4909" y="0"/>
                        <a:pt x="4909" y="0"/>
                        <a:pt x="4909" y="0"/>
                      </a:cubicBezTo>
                      <a:cubicBezTo>
                        <a:pt x="1963" y="0"/>
                        <a:pt x="0" y="526"/>
                        <a:pt x="0" y="1053"/>
                      </a:cubicBezTo>
                      <a:cubicBezTo>
                        <a:pt x="0" y="12117"/>
                        <a:pt x="0" y="12117"/>
                        <a:pt x="0" y="12117"/>
                      </a:cubicBezTo>
                      <a:cubicBezTo>
                        <a:pt x="0" y="20546"/>
                        <a:pt x="0" y="20546"/>
                        <a:pt x="0" y="20546"/>
                      </a:cubicBezTo>
                      <a:cubicBezTo>
                        <a:pt x="0" y="21073"/>
                        <a:pt x="1963" y="21599"/>
                        <a:pt x="4909" y="21599"/>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54" name="AutoShape 51"/>
                <p:cNvSpPr/>
                <p:nvPr/>
              </p:nvSpPr>
              <p:spPr bwMode="auto">
                <a:xfrm>
                  <a:off x="97598" y="82219"/>
                  <a:ext cx="77848" cy="2110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72" y="0"/>
                      </a:moveTo>
                      <a:cubicBezTo>
                        <a:pt x="3927" y="0"/>
                        <a:pt x="3927" y="0"/>
                        <a:pt x="3927" y="0"/>
                      </a:cubicBezTo>
                      <a:cubicBezTo>
                        <a:pt x="1963" y="0"/>
                        <a:pt x="0" y="732"/>
                        <a:pt x="0" y="1830"/>
                      </a:cubicBezTo>
                      <a:cubicBezTo>
                        <a:pt x="0" y="15376"/>
                        <a:pt x="0" y="15376"/>
                        <a:pt x="0" y="15376"/>
                      </a:cubicBezTo>
                      <a:cubicBezTo>
                        <a:pt x="0" y="20135"/>
                        <a:pt x="0" y="20135"/>
                        <a:pt x="0" y="20135"/>
                      </a:cubicBezTo>
                      <a:cubicBezTo>
                        <a:pt x="0" y="20867"/>
                        <a:pt x="1963" y="21599"/>
                        <a:pt x="3927" y="21599"/>
                      </a:cubicBezTo>
                      <a:cubicBezTo>
                        <a:pt x="17672" y="21599"/>
                        <a:pt x="17672" y="21599"/>
                        <a:pt x="17672" y="21599"/>
                      </a:cubicBezTo>
                      <a:cubicBezTo>
                        <a:pt x="19636" y="21599"/>
                        <a:pt x="21599" y="20867"/>
                        <a:pt x="21599" y="20135"/>
                      </a:cubicBezTo>
                      <a:cubicBezTo>
                        <a:pt x="21599" y="8420"/>
                        <a:pt x="21599" y="8420"/>
                        <a:pt x="21599" y="8420"/>
                      </a:cubicBezTo>
                      <a:cubicBezTo>
                        <a:pt x="21599" y="1830"/>
                        <a:pt x="21599" y="1830"/>
                        <a:pt x="21599" y="1830"/>
                      </a:cubicBezTo>
                      <a:cubicBezTo>
                        <a:pt x="21599" y="732"/>
                        <a:pt x="19636" y="0"/>
                        <a:pt x="17672" y="0"/>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55" name="AutoShape 52"/>
                <p:cNvSpPr/>
                <p:nvPr/>
              </p:nvSpPr>
              <p:spPr bwMode="auto">
                <a:xfrm>
                  <a:off x="685" y="218694"/>
                  <a:ext cx="82614" cy="745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04" y="0"/>
                      </a:moveTo>
                      <a:cubicBezTo>
                        <a:pt x="4695" y="0"/>
                        <a:pt x="4695" y="0"/>
                        <a:pt x="4695" y="0"/>
                      </a:cubicBezTo>
                      <a:cubicBezTo>
                        <a:pt x="1878" y="0"/>
                        <a:pt x="0" y="2057"/>
                        <a:pt x="0" y="4114"/>
                      </a:cubicBezTo>
                      <a:cubicBezTo>
                        <a:pt x="0" y="17485"/>
                        <a:pt x="0" y="17485"/>
                        <a:pt x="0" y="17485"/>
                      </a:cubicBezTo>
                      <a:cubicBezTo>
                        <a:pt x="0" y="19542"/>
                        <a:pt x="1878" y="21600"/>
                        <a:pt x="4695" y="21600"/>
                      </a:cubicBezTo>
                      <a:cubicBezTo>
                        <a:pt x="16904" y="21600"/>
                        <a:pt x="16904" y="21600"/>
                        <a:pt x="16904" y="21600"/>
                      </a:cubicBezTo>
                      <a:cubicBezTo>
                        <a:pt x="19721" y="21600"/>
                        <a:pt x="21599" y="19542"/>
                        <a:pt x="21599" y="17485"/>
                      </a:cubicBezTo>
                      <a:cubicBezTo>
                        <a:pt x="21599" y="4114"/>
                        <a:pt x="21599" y="4114"/>
                        <a:pt x="21599" y="4114"/>
                      </a:cubicBezTo>
                      <a:cubicBezTo>
                        <a:pt x="21599" y="2057"/>
                        <a:pt x="19721" y="0"/>
                        <a:pt x="16904" y="0"/>
                      </a:cubicBezTo>
                      <a:close/>
                    </a:path>
                  </a:pathLst>
                </a:custGeom>
                <a:grpFill/>
                <a:ln>
                  <a:solidFill>
                    <a:schemeClr val="accent3"/>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grpSp>
          <p:nvGrpSpPr>
            <p:cNvPr id="46" name="组合 45"/>
            <p:cNvGrpSpPr/>
            <p:nvPr/>
          </p:nvGrpSpPr>
          <p:grpSpPr>
            <a:xfrm>
              <a:off x="4730357" y="4370157"/>
              <a:ext cx="2990183" cy="1820903"/>
              <a:chOff x="274771" y="4370157"/>
              <a:chExt cx="2990183" cy="1820903"/>
            </a:xfrm>
            <a:grpFill/>
          </p:grpSpPr>
          <p:sp>
            <p:nvSpPr>
              <p:cNvPr id="47" name="TextBox 23"/>
              <p:cNvSpPr txBox="1"/>
              <p:nvPr/>
            </p:nvSpPr>
            <p:spPr>
              <a:xfrm>
                <a:off x="528294" y="4762089"/>
                <a:ext cx="2604219" cy="1428971"/>
              </a:xfrm>
              <a:prstGeom prst="rect">
                <a:avLst/>
              </a:prstGeom>
              <a:noFill/>
              <a:ln>
                <a:noFill/>
              </a:ln>
            </p:spPr>
            <p:txBody>
              <a:bodyPr wrap="square" rtlCol="0">
                <a:spAutoFit/>
              </a:bodyPr>
              <a:lstStyle/>
              <a:p>
                <a:pPr defTabSz="914400">
                  <a:lnSpc>
                    <a:spcPct val="110000"/>
                  </a:lnSpc>
                </a:pPr>
                <a:r>
                  <a:rPr lang="en-US" altLang="zh-CN" sz="1600" kern="100" dirty="0">
                    <a:effectLst/>
                    <a:latin typeface="+mn-ea"/>
                    <a:cs typeface="Times New Roman" panose="02020603050405020304" pitchFamily="18" charset="0"/>
                  </a:rPr>
                  <a:t>Learn how to create HTTP servers and routes using Node.js, and how to handle HTTP requests and responses.</a:t>
                </a:r>
                <a:endParaRPr lang="en-GB" altLang="zh-CN" sz="1600" dirty="0">
                  <a:solidFill>
                    <a:srgbClr val="000000">
                      <a:lumMod val="85000"/>
                      <a:lumOff val="15000"/>
                    </a:srgbClr>
                  </a:solidFill>
                  <a:latin typeface="+mn-ea"/>
                  <a:cs typeface="+mn-ea"/>
                  <a:sym typeface="+mn-lt"/>
                </a:endParaRPr>
              </a:p>
            </p:txBody>
          </p:sp>
          <p:sp>
            <p:nvSpPr>
              <p:cNvPr id="48" name="TextBox 24"/>
              <p:cNvSpPr txBox="1"/>
              <p:nvPr/>
            </p:nvSpPr>
            <p:spPr>
              <a:xfrm>
                <a:off x="274771" y="4370157"/>
                <a:ext cx="2990183" cy="377517"/>
              </a:xfrm>
              <a:prstGeom prst="rect">
                <a:avLst/>
              </a:prstGeom>
              <a:noFill/>
              <a:ln>
                <a:noFill/>
              </a:ln>
            </p:spPr>
            <p:txBody>
              <a:bodyPr wrap="none" rtlCol="0">
                <a:spAutoFit/>
              </a:bodyPr>
              <a:lstStyle/>
              <a:p>
                <a:pPr defTabSz="914400">
                  <a:lnSpc>
                    <a:spcPct val="110000"/>
                  </a:lnSpc>
                </a:pPr>
                <a:r>
                  <a:rPr lang="en-US" altLang="zh-CN" sz="1800" b="1" dirty="0">
                    <a:solidFill>
                      <a:srgbClr val="3E3E3E"/>
                    </a:solidFill>
                    <a:cs typeface="+mn-ea"/>
                    <a:sym typeface="+mn-lt"/>
                  </a:rPr>
                  <a:t> HTTP</a:t>
                </a:r>
                <a:r>
                  <a:rPr lang="zh-CN" altLang="en-US" sz="1800" b="1" dirty="0">
                    <a:solidFill>
                      <a:srgbClr val="3E3E3E"/>
                    </a:solidFill>
                    <a:cs typeface="+mn-ea"/>
                    <a:sym typeface="+mn-lt"/>
                  </a:rPr>
                  <a:t> </a:t>
                </a:r>
                <a:r>
                  <a:rPr lang="en-US" altLang="zh-CN" sz="1800" b="1" dirty="0">
                    <a:solidFill>
                      <a:srgbClr val="3E3E3E"/>
                    </a:solidFill>
                    <a:cs typeface="+mn-ea"/>
                    <a:sym typeface="+mn-lt"/>
                  </a:rPr>
                  <a:t>services</a:t>
                </a:r>
                <a:r>
                  <a:rPr lang="zh-CN" altLang="en-US" sz="1800" b="1" dirty="0">
                    <a:solidFill>
                      <a:srgbClr val="3E3E3E"/>
                    </a:solidFill>
                    <a:cs typeface="+mn-ea"/>
                    <a:sym typeface="+mn-lt"/>
                  </a:rPr>
                  <a:t> </a:t>
                </a:r>
                <a:r>
                  <a:rPr lang="en-US" altLang="zh-CN" sz="1800" b="1" dirty="0">
                    <a:solidFill>
                      <a:srgbClr val="3E3E3E"/>
                    </a:solidFill>
                    <a:cs typeface="+mn-ea"/>
                    <a:sym typeface="+mn-lt"/>
                  </a:rPr>
                  <a:t>and</a:t>
                </a:r>
                <a:r>
                  <a:rPr lang="zh-CN" altLang="en-US" sz="1800" b="1" dirty="0">
                    <a:solidFill>
                      <a:srgbClr val="3E3E3E"/>
                    </a:solidFill>
                    <a:cs typeface="+mn-ea"/>
                    <a:sym typeface="+mn-lt"/>
                  </a:rPr>
                  <a:t> </a:t>
                </a:r>
                <a:r>
                  <a:rPr lang="en-US" altLang="zh-CN" sz="1800" b="1" dirty="0">
                    <a:solidFill>
                      <a:srgbClr val="3E3E3E"/>
                    </a:solidFill>
                    <a:cs typeface="+mn-ea"/>
                    <a:sym typeface="+mn-lt"/>
                  </a:rPr>
                  <a:t>routing</a:t>
                </a:r>
                <a:endParaRPr lang="zh-CN" altLang="en-US" sz="1800" b="1" dirty="0">
                  <a:solidFill>
                    <a:srgbClr val="3E3E3E"/>
                  </a:solidFill>
                  <a:cs typeface="+mn-ea"/>
                  <a:sym typeface="+mn-lt"/>
                </a:endParaRPr>
              </a:p>
            </p:txBody>
          </p:sp>
        </p:grpSp>
      </p:grpSp>
      <p:sp>
        <p:nvSpPr>
          <p:cNvPr id="81" name="矩形 80"/>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190550" y="341278"/>
            <a:ext cx="3547000"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2.4  Study</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Plan</a:t>
            </a:r>
            <a:endParaRPr lang="zh-CN" altLang="en-US" sz="3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1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1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41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1000">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14:bounceEnd="41000">
                                          <p:cBhvr additive="base">
                                            <p:cTn id="11" dur="1000" fill="hold"/>
                                            <p:tgtEl>
                                              <p:spTgt spid="5"/>
                                            </p:tgtEl>
                                            <p:attrNameLst>
                                              <p:attrName>ppt_x</p:attrName>
                                            </p:attrNameLst>
                                          </p:cBhvr>
                                          <p:tavLst>
                                            <p:tav tm="0">
                                              <p:val>
                                                <p:strVal val="0-#ppt_w/2"/>
                                              </p:val>
                                            </p:tav>
                                            <p:tav tm="100000">
                                              <p:val>
                                                <p:strVal val="#ppt_x"/>
                                              </p:val>
                                            </p:tav>
                                          </p:tavLst>
                                        </p:anim>
                                        <p:anim calcmode="lin" valueType="num" p14:bounceEnd="41000">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1000">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41000">
                                          <p:cBhvr additive="base">
                                            <p:cTn id="15" dur="1000" fill="hold"/>
                                            <p:tgtEl>
                                              <p:spTgt spid="4"/>
                                            </p:tgtEl>
                                            <p:attrNameLst>
                                              <p:attrName>ppt_x</p:attrName>
                                            </p:attrNameLst>
                                          </p:cBhvr>
                                          <p:tavLst>
                                            <p:tav tm="0">
                                              <p:val>
                                                <p:strVal val="0-#ppt_w/2"/>
                                              </p:val>
                                            </p:tav>
                                            <p:tav tm="100000">
                                              <p:val>
                                                <p:strVal val="#ppt_x"/>
                                              </p:val>
                                            </p:tav>
                                          </p:tavLst>
                                        </p:anim>
                                        <p:anim calcmode="lin" valueType="num" p14:bounceEnd="41000">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1000">
                                      <p:stCondLst>
                                        <p:cond delay="750"/>
                                      </p:stCondLst>
                                      <p:childTnLst>
                                        <p:set>
                                          <p:cBhvr>
                                            <p:cTn id="18" dur="1" fill="hold">
                                              <p:stCondLst>
                                                <p:cond delay="0"/>
                                              </p:stCondLst>
                                            </p:cTn>
                                            <p:tgtEl>
                                              <p:spTgt spid="3"/>
                                            </p:tgtEl>
                                            <p:attrNameLst>
                                              <p:attrName>style.visibility</p:attrName>
                                            </p:attrNameLst>
                                          </p:cBhvr>
                                          <p:to>
                                            <p:strVal val="visible"/>
                                          </p:to>
                                        </p:set>
                                        <p:anim calcmode="lin" valueType="num" p14:bounceEnd="41000">
                                          <p:cBhvr additive="base">
                                            <p:cTn id="19" dur="1000" fill="hold"/>
                                            <p:tgtEl>
                                              <p:spTgt spid="3"/>
                                            </p:tgtEl>
                                            <p:attrNameLst>
                                              <p:attrName>ppt_x</p:attrName>
                                            </p:attrNameLst>
                                          </p:cBhvr>
                                          <p:tavLst>
                                            <p:tav tm="0">
                                              <p:val>
                                                <p:strVal val="0-#ppt_w/2"/>
                                              </p:val>
                                            </p:tav>
                                            <p:tav tm="100000">
                                              <p:val>
                                                <p:strVal val="#ppt_x"/>
                                              </p:val>
                                            </p:tav>
                                          </p:tavLst>
                                        </p:anim>
                                        <p:anim calcmode="lin" valueType="num" p14:bounceEnd="41000">
                                          <p:cBhvr additive="base">
                                            <p:cTn id="20" dur="1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1000">
                                      <p:stCondLst>
                                        <p:cond delay="1000"/>
                                      </p:stCondLst>
                                      <p:childTnLst>
                                        <p:set>
                                          <p:cBhvr>
                                            <p:cTn id="22" dur="1" fill="hold">
                                              <p:stCondLst>
                                                <p:cond delay="0"/>
                                              </p:stCondLst>
                                            </p:cTn>
                                            <p:tgtEl>
                                              <p:spTgt spid="2"/>
                                            </p:tgtEl>
                                            <p:attrNameLst>
                                              <p:attrName>style.visibility</p:attrName>
                                            </p:attrNameLst>
                                          </p:cBhvr>
                                          <p:to>
                                            <p:strVal val="visible"/>
                                          </p:to>
                                        </p:set>
                                        <p:anim calcmode="lin" valueType="num" p14:bounceEnd="41000">
                                          <p:cBhvr additive="base">
                                            <p:cTn id="23" dur="1000" fill="hold"/>
                                            <p:tgtEl>
                                              <p:spTgt spid="2"/>
                                            </p:tgtEl>
                                            <p:attrNameLst>
                                              <p:attrName>ppt_x</p:attrName>
                                            </p:attrNameLst>
                                          </p:cBhvr>
                                          <p:tavLst>
                                            <p:tav tm="0">
                                              <p:val>
                                                <p:strVal val="0-#ppt_w/2"/>
                                              </p:val>
                                            </p:tav>
                                            <p:tav tm="100000">
                                              <p:val>
                                                <p:strVal val="#ppt_x"/>
                                              </p:val>
                                            </p:tav>
                                          </p:tavLst>
                                        </p:anim>
                                        <p:anim calcmode="lin" valueType="num" p14:bounceEnd="41000">
                                          <p:cBhvr additive="base">
                                            <p:cTn id="24" dur="10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4" fill="hold" nodeType="afterEffect" p14:presetBounceEnd="44000">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14:bounceEnd="44000">
                                          <p:cBhvr additive="base">
                                            <p:cTn id="28" dur="10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9" dur="10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4000">
                                      <p:stCondLst>
                                        <p:cond delay="250"/>
                                      </p:stCondLst>
                                      <p:childTnLst>
                                        <p:set>
                                          <p:cBhvr>
                                            <p:cTn id="31" dur="1" fill="hold">
                                              <p:stCondLst>
                                                <p:cond delay="0"/>
                                              </p:stCondLst>
                                            </p:cTn>
                                            <p:tgtEl>
                                              <p:spTgt spid="17"/>
                                            </p:tgtEl>
                                            <p:attrNameLst>
                                              <p:attrName>style.visibility</p:attrName>
                                            </p:attrNameLst>
                                          </p:cBhvr>
                                          <p:to>
                                            <p:strVal val="visible"/>
                                          </p:to>
                                        </p:set>
                                        <p:anim calcmode="lin" valueType="num" p14:bounceEnd="44000">
                                          <p:cBhvr additive="base">
                                            <p:cTn id="32" dur="1000" fill="hold"/>
                                            <p:tgtEl>
                                              <p:spTgt spid="17"/>
                                            </p:tgtEl>
                                            <p:attrNameLst>
                                              <p:attrName>ppt_x</p:attrName>
                                            </p:attrNameLst>
                                          </p:cBhvr>
                                          <p:tavLst>
                                            <p:tav tm="0">
                                              <p:val>
                                                <p:strVal val="#ppt_x"/>
                                              </p:val>
                                            </p:tav>
                                            <p:tav tm="100000">
                                              <p:val>
                                                <p:strVal val="#ppt_x"/>
                                              </p:val>
                                            </p:tav>
                                          </p:tavLst>
                                        </p:anim>
                                        <p:anim calcmode="lin" valueType="num" p14:bounceEnd="44000">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14:presetBounceEnd="44000">
                                      <p:stCondLst>
                                        <p:cond delay="500"/>
                                      </p:stCondLst>
                                      <p:childTnLst>
                                        <p:set>
                                          <p:cBhvr>
                                            <p:cTn id="35" dur="1" fill="hold">
                                              <p:stCondLst>
                                                <p:cond delay="0"/>
                                              </p:stCondLst>
                                            </p:cTn>
                                            <p:tgtEl>
                                              <p:spTgt spid="43"/>
                                            </p:tgtEl>
                                            <p:attrNameLst>
                                              <p:attrName>style.visibility</p:attrName>
                                            </p:attrNameLst>
                                          </p:cBhvr>
                                          <p:to>
                                            <p:strVal val="visible"/>
                                          </p:to>
                                        </p:set>
                                        <p:anim calcmode="lin" valueType="num" p14:bounceEnd="44000">
                                          <p:cBhvr additive="base">
                                            <p:cTn id="36" dur="1000" fill="hold"/>
                                            <p:tgtEl>
                                              <p:spTgt spid="43"/>
                                            </p:tgtEl>
                                            <p:attrNameLst>
                                              <p:attrName>ppt_x</p:attrName>
                                            </p:attrNameLst>
                                          </p:cBhvr>
                                          <p:tavLst>
                                            <p:tav tm="0">
                                              <p:val>
                                                <p:strVal val="#ppt_x"/>
                                              </p:val>
                                            </p:tav>
                                            <p:tav tm="100000">
                                              <p:val>
                                                <p:strVal val="#ppt_x"/>
                                              </p:val>
                                            </p:tav>
                                          </p:tavLst>
                                        </p:anim>
                                        <p:anim calcmode="lin" valueType="num" p14:bounceEnd="44000">
                                          <p:cBhvr additive="base">
                                            <p:cTn id="37" dur="10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1000" fill="hold"/>
                                            <p:tgtEl>
                                              <p:spTgt spid="2"/>
                                            </p:tgtEl>
                                            <p:attrNameLst>
                                              <p:attrName>ppt_x</p:attrName>
                                            </p:attrNameLst>
                                          </p:cBhvr>
                                          <p:tavLst>
                                            <p:tav tm="0">
                                              <p:val>
                                                <p:strVal val="0-#ppt_w/2"/>
                                              </p:val>
                                            </p:tav>
                                            <p:tav tm="100000">
                                              <p:val>
                                                <p:strVal val="#ppt_x"/>
                                              </p:val>
                                            </p:tav>
                                          </p:tavLst>
                                        </p:anim>
                                        <p:anim calcmode="lin" valueType="num">
                                          <p:cBhvr additive="base">
                                            <p:cTn id="24" dur="10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1000" fill="hold"/>
                                            <p:tgtEl>
                                              <p:spTgt spid="7"/>
                                            </p:tgtEl>
                                            <p:attrNameLst>
                                              <p:attrName>ppt_x</p:attrName>
                                            </p:attrNameLst>
                                          </p:cBhvr>
                                          <p:tavLst>
                                            <p:tav tm="0">
                                              <p:val>
                                                <p:strVal val="#ppt_x"/>
                                              </p:val>
                                            </p:tav>
                                            <p:tav tm="100000">
                                              <p:val>
                                                <p:strVal val="#ppt_x"/>
                                              </p:val>
                                            </p:tav>
                                          </p:tavLst>
                                        </p:anim>
                                        <p:anim calcmode="lin" valueType="num">
                                          <p:cBhvr additive="base">
                                            <p:cTn id="29" dur="10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25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ppt_x"/>
                                              </p:val>
                                            </p:tav>
                                            <p:tav tm="100000">
                                              <p:val>
                                                <p:strVal val="#ppt_x"/>
                                              </p:val>
                                            </p:tav>
                                          </p:tavLst>
                                        </p:anim>
                                        <p:anim calcmode="lin" valueType="num">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1000" fill="hold"/>
                                            <p:tgtEl>
                                              <p:spTgt spid="43"/>
                                            </p:tgtEl>
                                            <p:attrNameLst>
                                              <p:attrName>ppt_x</p:attrName>
                                            </p:attrNameLst>
                                          </p:cBhvr>
                                          <p:tavLst>
                                            <p:tav tm="0">
                                              <p:val>
                                                <p:strVal val="#ppt_x"/>
                                              </p:val>
                                            </p:tav>
                                            <p:tav tm="100000">
                                              <p:val>
                                                <p:strVal val="#ppt_x"/>
                                              </p:val>
                                            </p:tav>
                                          </p:tavLst>
                                        </p:anim>
                                        <p:anim calcmode="lin" valueType="num">
                                          <p:cBhvr additive="base">
                                            <p:cTn id="37" dur="10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7"/>
          <p:cNvSpPr/>
          <p:nvPr/>
        </p:nvSpPr>
        <p:spPr bwMode="auto">
          <a:xfrm>
            <a:off x="512168" y="2374241"/>
            <a:ext cx="220316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1"/>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sp>
        <p:nvSpPr>
          <p:cNvPr id="3" name="AutoShape 8"/>
          <p:cNvSpPr/>
          <p:nvPr/>
        </p:nvSpPr>
        <p:spPr bwMode="auto">
          <a:xfrm>
            <a:off x="2749196" y="2374241"/>
            <a:ext cx="2203162"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2"/>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sp>
        <p:nvSpPr>
          <p:cNvPr id="4" name="AutoShape 9"/>
          <p:cNvSpPr/>
          <p:nvPr/>
        </p:nvSpPr>
        <p:spPr bwMode="auto">
          <a:xfrm>
            <a:off x="4984105" y="2374241"/>
            <a:ext cx="2203162"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3"/>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sp>
        <p:nvSpPr>
          <p:cNvPr id="5" name="AutoShape 10"/>
          <p:cNvSpPr/>
          <p:nvPr/>
        </p:nvSpPr>
        <p:spPr bwMode="auto">
          <a:xfrm>
            <a:off x="7221127" y="2374241"/>
            <a:ext cx="219681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3" y="21599"/>
                </a:moveTo>
                <a:lnTo>
                  <a:pt x="0" y="21599"/>
                </a:lnTo>
                <a:lnTo>
                  <a:pt x="936" y="10700"/>
                </a:lnTo>
                <a:lnTo>
                  <a:pt x="0" y="0"/>
                </a:lnTo>
                <a:lnTo>
                  <a:pt x="20663" y="0"/>
                </a:lnTo>
                <a:lnTo>
                  <a:pt x="21599" y="10700"/>
                </a:lnTo>
                <a:lnTo>
                  <a:pt x="20663" y="21599"/>
                </a:lnTo>
                <a:close/>
              </a:path>
            </a:pathLst>
          </a:custGeom>
          <a:solidFill>
            <a:schemeClr val="accent4"/>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sp>
        <p:nvSpPr>
          <p:cNvPr id="6" name="AutoShape 11"/>
          <p:cNvSpPr/>
          <p:nvPr/>
        </p:nvSpPr>
        <p:spPr bwMode="auto">
          <a:xfrm>
            <a:off x="9451803" y="2374241"/>
            <a:ext cx="2203164" cy="230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chemeClr val="accent5"/>
          </a:solidFill>
          <a:ln w="25400" algn="ctr">
            <a:noFill/>
            <a:miter lim="800000"/>
          </a:ln>
          <a:effectLst>
            <a:outerShdw blurRad="63500" algn="ctr"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anchor="ctr"/>
          <a:lstStyle/>
          <a:p>
            <a:pPr algn="ctr" defTabSz="1146810"/>
            <a:endParaRPr lang="es-ES" sz="2255">
              <a:solidFill>
                <a:srgbClr val="000000"/>
              </a:solidFill>
              <a:cs typeface="+mn-ea"/>
              <a:sym typeface="+mn-lt"/>
            </a:endParaRPr>
          </a:p>
        </p:txBody>
      </p:sp>
      <p:grpSp>
        <p:nvGrpSpPr>
          <p:cNvPr id="56" name="组合 55"/>
          <p:cNvGrpSpPr/>
          <p:nvPr/>
        </p:nvGrpSpPr>
        <p:grpSpPr>
          <a:xfrm>
            <a:off x="1126653" y="2472792"/>
            <a:ext cx="3104247" cy="3722472"/>
            <a:chOff x="7207983" y="2430841"/>
            <a:chExt cx="3104651" cy="3721609"/>
          </a:xfrm>
          <a:solidFill>
            <a:schemeClr val="accent4"/>
          </a:solidFill>
        </p:grpSpPr>
        <p:sp>
          <p:nvSpPr>
            <p:cNvPr id="57" name="AutoShape 15"/>
            <p:cNvSpPr/>
            <p:nvPr/>
          </p:nvSpPr>
          <p:spPr bwMode="auto">
            <a:xfrm>
              <a:off x="8261351" y="2430841"/>
              <a:ext cx="116416"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algn="ctr">
              <a:solidFill>
                <a:schemeClr val="accent4"/>
              </a:solidFill>
              <a:miter lim="800000"/>
            </a:ln>
            <a:effectLst>
              <a:outerShdw blurRad="63500" algn="ctr" rotWithShape="0">
                <a:prstClr val="black">
                  <a:alpha val="40000"/>
                </a:prstClr>
              </a:outerShdw>
            </a:effectLst>
          </p:spPr>
          <p:txBody>
            <a:bodyPr anchor="ctr"/>
            <a:lstStyle/>
            <a:p>
              <a:pPr algn="ctr" defTabSz="1146810"/>
              <a:endParaRPr lang="es-ES" sz="2255">
                <a:solidFill>
                  <a:srgbClr val="000000"/>
                </a:solidFill>
                <a:cs typeface="+mn-ea"/>
                <a:sym typeface="+mn-lt"/>
              </a:endParaRPr>
            </a:p>
          </p:txBody>
        </p:sp>
        <p:grpSp>
          <p:nvGrpSpPr>
            <p:cNvPr id="58" name="组合 57"/>
            <p:cNvGrpSpPr/>
            <p:nvPr/>
          </p:nvGrpSpPr>
          <p:grpSpPr>
            <a:xfrm>
              <a:off x="7842251" y="2487990"/>
              <a:ext cx="956734" cy="1744134"/>
              <a:chOff x="7842251" y="2836333"/>
              <a:chExt cx="956734" cy="1744134"/>
            </a:xfrm>
            <a:grpFill/>
          </p:grpSpPr>
          <p:sp>
            <p:nvSpPr>
              <p:cNvPr id="62" name="AutoShape 55"/>
              <p:cNvSpPr/>
              <p:nvPr/>
            </p:nvSpPr>
            <p:spPr bwMode="auto">
              <a:xfrm>
                <a:off x="8310034" y="2836333"/>
                <a:ext cx="19051"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grpFill/>
              <a:ln>
                <a:solidFill>
                  <a:schemeClr val="accent4"/>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63" name="AutoShape 56"/>
              <p:cNvSpPr/>
              <p:nvPr/>
            </p:nvSpPr>
            <p:spPr bwMode="auto">
              <a:xfrm>
                <a:off x="7842251" y="3613151"/>
                <a:ext cx="956734" cy="9673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050" y="534"/>
                      <a:pt x="429" y="5132"/>
                      <a:pt x="429" y="10800"/>
                    </a:cubicBezTo>
                    <a:cubicBezTo>
                      <a:pt x="429" y="16467"/>
                      <a:pt x="5050" y="21065"/>
                      <a:pt x="10746" y="21065"/>
                    </a:cubicBezTo>
                    <a:cubicBezTo>
                      <a:pt x="16441" y="21065"/>
                      <a:pt x="21062" y="16467"/>
                      <a:pt x="21062" y="10800"/>
                    </a:cubicBezTo>
                    <a:cubicBezTo>
                      <a:pt x="21062" y="5132"/>
                      <a:pt x="16441" y="534"/>
                      <a:pt x="10746" y="534"/>
                    </a:cubicBezTo>
                    <a:close/>
                  </a:path>
                </a:pathLst>
              </a:custGeom>
              <a:grpFill/>
              <a:ln>
                <a:solidFill>
                  <a:schemeClr val="accent4"/>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nvGrpSpPr>
              <p:cNvPr id="64" name="Group 57"/>
              <p:cNvGrpSpPr/>
              <p:nvPr/>
            </p:nvGrpSpPr>
            <p:grpSpPr bwMode="auto">
              <a:xfrm>
                <a:off x="8068111" y="3881511"/>
                <a:ext cx="504969" cy="429498"/>
                <a:chOff x="-1" y="0"/>
                <a:chExt cx="378673" cy="322264"/>
              </a:xfrm>
              <a:grpFill/>
            </p:grpSpPr>
            <p:sp>
              <p:nvSpPr>
                <p:cNvPr id="65" name="AutoShape 58"/>
                <p:cNvSpPr/>
                <p:nvPr/>
              </p:nvSpPr>
              <p:spPr bwMode="auto">
                <a:xfrm>
                  <a:off x="27450" y="341"/>
                  <a:ext cx="320629" cy="2366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9" y="21599"/>
                      </a:moveTo>
                      <a:cubicBezTo>
                        <a:pt x="20399" y="21599"/>
                        <a:pt x="20399" y="21599"/>
                        <a:pt x="20399" y="21599"/>
                      </a:cubicBezTo>
                      <a:cubicBezTo>
                        <a:pt x="21119" y="21599"/>
                        <a:pt x="21600" y="20618"/>
                        <a:pt x="21600" y="19636"/>
                      </a:cubicBezTo>
                      <a:cubicBezTo>
                        <a:pt x="21600" y="1963"/>
                        <a:pt x="21600" y="1963"/>
                        <a:pt x="21600" y="1963"/>
                      </a:cubicBezTo>
                      <a:cubicBezTo>
                        <a:pt x="21600" y="654"/>
                        <a:pt x="21119" y="0"/>
                        <a:pt x="20399" y="0"/>
                      </a:cubicBezTo>
                      <a:cubicBezTo>
                        <a:pt x="1439" y="0"/>
                        <a:pt x="1439" y="0"/>
                        <a:pt x="1439" y="0"/>
                      </a:cubicBezTo>
                      <a:cubicBezTo>
                        <a:pt x="719" y="0"/>
                        <a:pt x="0" y="654"/>
                        <a:pt x="0" y="1963"/>
                      </a:cubicBezTo>
                      <a:cubicBezTo>
                        <a:pt x="0" y="19636"/>
                        <a:pt x="0" y="19636"/>
                        <a:pt x="0" y="19636"/>
                      </a:cubicBezTo>
                      <a:cubicBezTo>
                        <a:pt x="0" y="20618"/>
                        <a:pt x="719" y="21599"/>
                        <a:pt x="1439" y="21599"/>
                      </a:cubicBezTo>
                      <a:close/>
                      <a:moveTo>
                        <a:pt x="1679" y="3272"/>
                      </a:moveTo>
                      <a:cubicBezTo>
                        <a:pt x="1679" y="2618"/>
                        <a:pt x="1919" y="1963"/>
                        <a:pt x="2399" y="1963"/>
                      </a:cubicBezTo>
                      <a:cubicBezTo>
                        <a:pt x="19199" y="1963"/>
                        <a:pt x="19199" y="1963"/>
                        <a:pt x="19199" y="1963"/>
                      </a:cubicBezTo>
                      <a:cubicBezTo>
                        <a:pt x="19679" y="1963"/>
                        <a:pt x="20159" y="2618"/>
                        <a:pt x="20159" y="3272"/>
                      </a:cubicBezTo>
                      <a:cubicBezTo>
                        <a:pt x="20159" y="18327"/>
                        <a:pt x="20159" y="18327"/>
                        <a:pt x="20159" y="18327"/>
                      </a:cubicBezTo>
                      <a:cubicBezTo>
                        <a:pt x="20159" y="18981"/>
                        <a:pt x="19679" y="19309"/>
                        <a:pt x="19199" y="19309"/>
                      </a:cubicBezTo>
                      <a:cubicBezTo>
                        <a:pt x="2399" y="19309"/>
                        <a:pt x="2399" y="19309"/>
                        <a:pt x="2399" y="19309"/>
                      </a:cubicBezTo>
                      <a:cubicBezTo>
                        <a:pt x="1919" y="19309"/>
                        <a:pt x="1679" y="18981"/>
                        <a:pt x="1679" y="18327"/>
                      </a:cubicBezTo>
                      <a:lnTo>
                        <a:pt x="1679" y="3272"/>
                      </a:lnTo>
                      <a:close/>
                    </a:path>
                  </a:pathLst>
                </a:custGeom>
                <a:grpFill/>
                <a:ln>
                  <a:solidFill>
                    <a:schemeClr val="accent4"/>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66" name="AutoShape 59"/>
                <p:cNvSpPr/>
                <p:nvPr/>
              </p:nvSpPr>
              <p:spPr bwMode="auto">
                <a:xfrm>
                  <a:off x="466" y="251275"/>
                  <a:ext cx="377771" cy="71469"/>
                </a:xfrm>
                <a:custGeom>
                  <a:avLst/>
                  <a:gdLst>
                    <a:gd name="T0" fmla="+- 0 10739 50"/>
                    <a:gd name="T1" fmla="*/ T0 w 21379"/>
                    <a:gd name="T2" fmla="*/ 10800 h 21600"/>
                    <a:gd name="T3" fmla="+- 0 10739 50"/>
                    <a:gd name="T4" fmla="*/ T3 w 21379"/>
                    <a:gd name="T5" fmla="*/ 10800 h 21600"/>
                    <a:gd name="T6" fmla="+- 0 10739 50"/>
                    <a:gd name="T7" fmla="*/ T6 w 21379"/>
                    <a:gd name="T8" fmla="*/ 10800 h 21600"/>
                    <a:gd name="T9" fmla="+- 0 10739 50"/>
                    <a:gd name="T10" fmla="*/ T9 w 21379"/>
                    <a:gd name="T11" fmla="*/ 10800 h 21600"/>
                  </a:gdLst>
                  <a:ahLst/>
                  <a:cxnLst>
                    <a:cxn ang="0">
                      <a:pos x="T1" y="T2"/>
                    </a:cxn>
                    <a:cxn ang="0">
                      <a:pos x="T4" y="T5"/>
                    </a:cxn>
                    <a:cxn ang="0">
                      <a:pos x="T7" y="T8"/>
                    </a:cxn>
                    <a:cxn ang="0">
                      <a:pos x="T10" y="T11"/>
                    </a:cxn>
                  </a:cxnLst>
                  <a:rect l="0" t="0" r="r" b="b"/>
                  <a:pathLst>
                    <a:path w="21379" h="21600">
                      <a:moveTo>
                        <a:pt x="21146" y="8640"/>
                      </a:moveTo>
                      <a:cubicBezTo>
                        <a:pt x="20338" y="2160"/>
                        <a:pt x="20338" y="2160"/>
                        <a:pt x="20338" y="2160"/>
                      </a:cubicBezTo>
                      <a:cubicBezTo>
                        <a:pt x="20136" y="1080"/>
                        <a:pt x="19733" y="0"/>
                        <a:pt x="19531" y="0"/>
                      </a:cubicBezTo>
                      <a:cubicBezTo>
                        <a:pt x="19329" y="0"/>
                        <a:pt x="19329" y="0"/>
                        <a:pt x="19329" y="0"/>
                      </a:cubicBezTo>
                      <a:cubicBezTo>
                        <a:pt x="1968" y="0"/>
                        <a:pt x="1968" y="0"/>
                        <a:pt x="1968" y="0"/>
                      </a:cubicBezTo>
                      <a:cubicBezTo>
                        <a:pt x="1968" y="0"/>
                        <a:pt x="1968" y="0"/>
                        <a:pt x="1968" y="0"/>
                      </a:cubicBezTo>
                      <a:cubicBezTo>
                        <a:pt x="1564" y="0"/>
                        <a:pt x="1161" y="1080"/>
                        <a:pt x="959" y="2160"/>
                      </a:cubicBezTo>
                      <a:cubicBezTo>
                        <a:pt x="151" y="8640"/>
                        <a:pt x="151" y="8640"/>
                        <a:pt x="151" y="8640"/>
                      </a:cubicBezTo>
                      <a:cubicBezTo>
                        <a:pt x="-50" y="10800"/>
                        <a:pt x="-50" y="14040"/>
                        <a:pt x="151" y="17280"/>
                      </a:cubicBezTo>
                      <a:cubicBezTo>
                        <a:pt x="353" y="19440"/>
                        <a:pt x="757" y="21599"/>
                        <a:pt x="1161" y="21599"/>
                      </a:cubicBezTo>
                      <a:cubicBezTo>
                        <a:pt x="20136" y="21599"/>
                        <a:pt x="20136" y="21599"/>
                        <a:pt x="20136" y="21599"/>
                      </a:cubicBezTo>
                      <a:cubicBezTo>
                        <a:pt x="20540" y="21599"/>
                        <a:pt x="20944" y="19440"/>
                        <a:pt x="21146" y="17280"/>
                      </a:cubicBezTo>
                      <a:cubicBezTo>
                        <a:pt x="21549" y="14040"/>
                        <a:pt x="21348" y="10800"/>
                        <a:pt x="21146" y="8640"/>
                      </a:cubicBezTo>
                      <a:close/>
                    </a:path>
                  </a:pathLst>
                </a:custGeom>
                <a:grpFill/>
                <a:ln>
                  <a:solidFill>
                    <a:schemeClr val="accent4"/>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grpSp>
          <p:nvGrpSpPr>
            <p:cNvPr id="59" name="组合 58"/>
            <p:cNvGrpSpPr/>
            <p:nvPr/>
          </p:nvGrpSpPr>
          <p:grpSpPr>
            <a:xfrm>
              <a:off x="7207983" y="4370157"/>
              <a:ext cx="3104651" cy="1782293"/>
              <a:chOff x="524604" y="4370157"/>
              <a:chExt cx="3104651" cy="1782293"/>
            </a:xfrm>
            <a:grpFill/>
          </p:grpSpPr>
          <p:sp>
            <p:nvSpPr>
              <p:cNvPr id="60" name="TextBox 23"/>
              <p:cNvSpPr txBox="1"/>
              <p:nvPr/>
            </p:nvSpPr>
            <p:spPr>
              <a:xfrm>
                <a:off x="524604" y="4723479"/>
                <a:ext cx="3104651" cy="1428971"/>
              </a:xfrm>
              <a:prstGeom prst="rect">
                <a:avLst/>
              </a:prstGeom>
              <a:noFill/>
              <a:ln>
                <a:noFill/>
              </a:ln>
            </p:spPr>
            <p:txBody>
              <a:bodyPr wrap="square" rtlCol="0">
                <a:spAutoFit/>
              </a:bodyPr>
              <a:lstStyle/>
              <a:p>
                <a:pPr defTabSz="914400">
                  <a:lnSpc>
                    <a:spcPct val="110000"/>
                  </a:lnSpc>
                </a:pPr>
                <a:r>
                  <a:rPr lang="en-US" altLang="zh-CN" sz="1600" kern="100" dirty="0">
                    <a:effectLst/>
                    <a:latin typeface="+mn-ea"/>
                    <a:cs typeface="Times New Roman" panose="02020603050405020304" pitchFamily="18" charset="0"/>
                  </a:rPr>
                  <a:t>Learn how to use Node.js connect and learn SQL statements and how to manipulate databases such as MySQL.</a:t>
                </a:r>
                <a:endParaRPr lang="en-GB" altLang="zh-CN" sz="1600" dirty="0">
                  <a:solidFill>
                    <a:srgbClr val="000000">
                      <a:lumMod val="85000"/>
                      <a:lumOff val="15000"/>
                    </a:srgbClr>
                  </a:solidFill>
                  <a:latin typeface="+mn-ea"/>
                  <a:cs typeface="+mn-ea"/>
                  <a:sym typeface="+mn-lt"/>
                </a:endParaRPr>
              </a:p>
            </p:txBody>
          </p:sp>
          <p:sp>
            <p:nvSpPr>
              <p:cNvPr id="61" name="TextBox 24"/>
              <p:cNvSpPr txBox="1"/>
              <p:nvPr/>
            </p:nvSpPr>
            <p:spPr>
              <a:xfrm>
                <a:off x="524604" y="4370157"/>
                <a:ext cx="1738202" cy="377517"/>
              </a:xfrm>
              <a:prstGeom prst="rect">
                <a:avLst/>
              </a:prstGeom>
              <a:noFill/>
              <a:ln>
                <a:noFill/>
              </a:ln>
            </p:spPr>
            <p:txBody>
              <a:bodyPr wrap="none" rtlCol="0">
                <a:spAutoFit/>
              </a:bodyPr>
              <a:lstStyle/>
              <a:p>
                <a:pPr defTabSz="914400">
                  <a:lnSpc>
                    <a:spcPct val="110000"/>
                  </a:lnSpc>
                </a:pPr>
                <a:r>
                  <a:rPr lang="zh-CN" altLang="en-US" sz="1800" b="1" dirty="0">
                    <a:solidFill>
                      <a:srgbClr val="000000"/>
                    </a:solidFill>
                    <a:cs typeface="+mn-ea"/>
                    <a:sym typeface="+mn-lt"/>
                  </a:rPr>
                  <a:t>       </a:t>
                </a:r>
                <a:r>
                  <a:rPr lang="en-US" altLang="zh-CN" sz="1800" b="1" dirty="0">
                    <a:solidFill>
                      <a:srgbClr val="000000"/>
                    </a:solidFill>
                    <a:cs typeface="+mn-ea"/>
                    <a:sym typeface="+mn-lt"/>
                  </a:rPr>
                  <a:t>Databases</a:t>
                </a:r>
                <a:endParaRPr lang="zh-CN" altLang="en-US" sz="1800" b="1" dirty="0">
                  <a:solidFill>
                    <a:srgbClr val="000000"/>
                  </a:solidFill>
                  <a:cs typeface="+mn-ea"/>
                  <a:sym typeface="+mn-lt"/>
                </a:endParaRPr>
              </a:p>
            </p:txBody>
          </p:sp>
        </p:grpSp>
      </p:grpSp>
      <p:grpSp>
        <p:nvGrpSpPr>
          <p:cNvPr id="67" name="组合 66"/>
          <p:cNvGrpSpPr/>
          <p:nvPr/>
        </p:nvGrpSpPr>
        <p:grpSpPr>
          <a:xfrm>
            <a:off x="5512788" y="2489626"/>
            <a:ext cx="4254825" cy="3451628"/>
            <a:chOff x="9571907" y="2430841"/>
            <a:chExt cx="4255379" cy="3450829"/>
          </a:xfrm>
          <a:solidFill>
            <a:schemeClr val="accent5"/>
          </a:solidFill>
        </p:grpSpPr>
        <p:sp>
          <p:nvSpPr>
            <p:cNvPr id="68" name="AutoShape 16"/>
            <p:cNvSpPr/>
            <p:nvPr/>
          </p:nvSpPr>
          <p:spPr bwMode="auto">
            <a:xfrm>
              <a:off x="10500785" y="2430841"/>
              <a:ext cx="114300" cy="11641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algn="ctr">
              <a:solidFill>
                <a:schemeClr val="accent5"/>
              </a:solidFill>
              <a:miter lim="800000"/>
            </a:ln>
            <a:effectLst>
              <a:outerShdw blurRad="63500" algn="ctr" rotWithShape="0">
                <a:prstClr val="black">
                  <a:alpha val="40000"/>
                </a:prstClr>
              </a:outerShdw>
            </a:effectLst>
          </p:spPr>
          <p:txBody>
            <a:bodyPr anchor="ctr"/>
            <a:lstStyle/>
            <a:p>
              <a:pPr algn="ctr" defTabSz="1146810"/>
              <a:endParaRPr lang="es-ES" sz="2255">
                <a:solidFill>
                  <a:srgbClr val="000000"/>
                </a:solidFill>
                <a:cs typeface="+mn-ea"/>
                <a:sym typeface="+mn-lt"/>
              </a:endParaRPr>
            </a:p>
          </p:txBody>
        </p:sp>
        <p:grpSp>
          <p:nvGrpSpPr>
            <p:cNvPr id="69" name="组合 68"/>
            <p:cNvGrpSpPr/>
            <p:nvPr/>
          </p:nvGrpSpPr>
          <p:grpSpPr>
            <a:xfrm>
              <a:off x="10083801" y="2487991"/>
              <a:ext cx="960967" cy="1773767"/>
              <a:chOff x="10083801" y="2836334"/>
              <a:chExt cx="960967" cy="1773767"/>
            </a:xfrm>
            <a:grpFill/>
          </p:grpSpPr>
          <p:sp>
            <p:nvSpPr>
              <p:cNvPr id="73" name="AutoShape 62"/>
              <p:cNvSpPr/>
              <p:nvPr/>
            </p:nvSpPr>
            <p:spPr bwMode="auto">
              <a:xfrm>
                <a:off x="10543117" y="2836334"/>
                <a:ext cx="23283" cy="791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74" name="AutoShape 63"/>
              <p:cNvSpPr/>
              <p:nvPr/>
            </p:nvSpPr>
            <p:spPr bwMode="auto">
              <a:xfrm>
                <a:off x="10083801" y="3647018"/>
                <a:ext cx="960967" cy="9630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600"/>
                    </a:moveTo>
                    <a:cubicBezTo>
                      <a:pt x="4811" y="21600"/>
                      <a:pt x="0" y="16764"/>
                      <a:pt x="0" y="10746"/>
                    </a:cubicBezTo>
                    <a:cubicBezTo>
                      <a:pt x="0" y="4835"/>
                      <a:pt x="4811" y="0"/>
                      <a:pt x="10800" y="0"/>
                    </a:cubicBezTo>
                    <a:cubicBezTo>
                      <a:pt x="16681" y="0"/>
                      <a:pt x="21599" y="4835"/>
                      <a:pt x="21599" y="10746"/>
                    </a:cubicBezTo>
                    <a:cubicBezTo>
                      <a:pt x="21599" y="16764"/>
                      <a:pt x="16681" y="21600"/>
                      <a:pt x="10800" y="21600"/>
                    </a:cubicBezTo>
                    <a:close/>
                    <a:moveTo>
                      <a:pt x="10800" y="429"/>
                    </a:moveTo>
                    <a:cubicBezTo>
                      <a:pt x="5132" y="429"/>
                      <a:pt x="534" y="5050"/>
                      <a:pt x="534" y="10746"/>
                    </a:cubicBezTo>
                    <a:cubicBezTo>
                      <a:pt x="534" y="16441"/>
                      <a:pt x="5132" y="21062"/>
                      <a:pt x="10800" y="21062"/>
                    </a:cubicBezTo>
                    <a:cubicBezTo>
                      <a:pt x="16467" y="21062"/>
                      <a:pt x="21065" y="16441"/>
                      <a:pt x="21065" y="10746"/>
                    </a:cubicBezTo>
                    <a:cubicBezTo>
                      <a:pt x="21065" y="5050"/>
                      <a:pt x="16467" y="429"/>
                      <a:pt x="10800" y="429"/>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nvGrpSpPr>
              <p:cNvPr id="75" name="Group 64"/>
              <p:cNvGrpSpPr/>
              <p:nvPr/>
            </p:nvGrpSpPr>
            <p:grpSpPr bwMode="auto">
              <a:xfrm>
                <a:off x="10267775" y="3832985"/>
                <a:ext cx="579844" cy="493038"/>
                <a:chOff x="-1" y="0"/>
                <a:chExt cx="434976" cy="369889"/>
              </a:xfrm>
              <a:grpFill/>
            </p:grpSpPr>
            <p:sp>
              <p:nvSpPr>
                <p:cNvPr id="76" name="AutoShape 65"/>
                <p:cNvSpPr/>
                <p:nvPr/>
              </p:nvSpPr>
              <p:spPr bwMode="auto">
                <a:xfrm>
                  <a:off x="43002" y="143143"/>
                  <a:ext cx="346149" cy="1159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45" y="21599"/>
                      </a:moveTo>
                      <a:cubicBezTo>
                        <a:pt x="668" y="21599"/>
                        <a:pt x="668" y="21599"/>
                        <a:pt x="668" y="21599"/>
                      </a:cubicBezTo>
                      <a:cubicBezTo>
                        <a:pt x="890" y="21599"/>
                        <a:pt x="1113" y="20925"/>
                        <a:pt x="1113" y="20250"/>
                      </a:cubicBezTo>
                      <a:cubicBezTo>
                        <a:pt x="1113" y="17550"/>
                        <a:pt x="1113" y="17550"/>
                        <a:pt x="1113" y="17550"/>
                      </a:cubicBezTo>
                      <a:cubicBezTo>
                        <a:pt x="1113" y="14175"/>
                        <a:pt x="1781" y="12150"/>
                        <a:pt x="2894" y="12150"/>
                      </a:cubicBezTo>
                      <a:cubicBezTo>
                        <a:pt x="9575" y="12150"/>
                        <a:pt x="9575" y="12150"/>
                        <a:pt x="9575" y="12150"/>
                      </a:cubicBezTo>
                      <a:cubicBezTo>
                        <a:pt x="10020" y="12150"/>
                        <a:pt x="10465" y="12825"/>
                        <a:pt x="10465" y="14175"/>
                      </a:cubicBezTo>
                      <a:cubicBezTo>
                        <a:pt x="10465" y="20250"/>
                        <a:pt x="10465" y="20250"/>
                        <a:pt x="10465" y="20250"/>
                      </a:cubicBezTo>
                      <a:cubicBezTo>
                        <a:pt x="10465" y="20925"/>
                        <a:pt x="10688" y="21599"/>
                        <a:pt x="10911" y="21599"/>
                      </a:cubicBezTo>
                      <a:cubicBezTo>
                        <a:pt x="10911" y="21599"/>
                        <a:pt x="10911" y="21599"/>
                        <a:pt x="10911" y="21599"/>
                      </a:cubicBezTo>
                      <a:cubicBezTo>
                        <a:pt x="11134" y="21599"/>
                        <a:pt x="11356" y="20925"/>
                        <a:pt x="11356" y="20250"/>
                      </a:cubicBezTo>
                      <a:cubicBezTo>
                        <a:pt x="11356" y="14175"/>
                        <a:pt x="11356" y="14175"/>
                        <a:pt x="11356" y="14175"/>
                      </a:cubicBezTo>
                      <a:cubicBezTo>
                        <a:pt x="11356" y="12825"/>
                        <a:pt x="11579" y="12150"/>
                        <a:pt x="12024" y="12150"/>
                      </a:cubicBezTo>
                      <a:cubicBezTo>
                        <a:pt x="18927" y="12150"/>
                        <a:pt x="18927" y="12150"/>
                        <a:pt x="18927" y="12150"/>
                      </a:cubicBezTo>
                      <a:cubicBezTo>
                        <a:pt x="19818" y="12150"/>
                        <a:pt x="20709" y="14175"/>
                        <a:pt x="20709" y="17550"/>
                      </a:cubicBezTo>
                      <a:cubicBezTo>
                        <a:pt x="20709" y="20250"/>
                        <a:pt x="20709" y="20250"/>
                        <a:pt x="20709" y="20250"/>
                      </a:cubicBezTo>
                      <a:cubicBezTo>
                        <a:pt x="20709" y="20925"/>
                        <a:pt x="20931" y="21599"/>
                        <a:pt x="21154" y="21599"/>
                      </a:cubicBezTo>
                      <a:cubicBezTo>
                        <a:pt x="21154" y="21599"/>
                        <a:pt x="21154" y="21599"/>
                        <a:pt x="21154" y="21599"/>
                      </a:cubicBezTo>
                      <a:cubicBezTo>
                        <a:pt x="21599" y="21599"/>
                        <a:pt x="21599" y="20925"/>
                        <a:pt x="21599" y="20250"/>
                      </a:cubicBezTo>
                      <a:cubicBezTo>
                        <a:pt x="21599" y="17550"/>
                        <a:pt x="21599" y="17550"/>
                        <a:pt x="21599" y="17550"/>
                      </a:cubicBezTo>
                      <a:cubicBezTo>
                        <a:pt x="21599" y="12825"/>
                        <a:pt x="20486" y="8775"/>
                        <a:pt x="18927" y="8775"/>
                      </a:cubicBezTo>
                      <a:cubicBezTo>
                        <a:pt x="12024" y="8775"/>
                        <a:pt x="12024" y="8775"/>
                        <a:pt x="12024" y="8775"/>
                      </a:cubicBezTo>
                      <a:cubicBezTo>
                        <a:pt x="11579" y="8775"/>
                        <a:pt x="11356" y="8100"/>
                        <a:pt x="11356" y="6750"/>
                      </a:cubicBezTo>
                      <a:cubicBezTo>
                        <a:pt x="11356" y="1350"/>
                        <a:pt x="11356" y="1350"/>
                        <a:pt x="11356" y="1350"/>
                      </a:cubicBezTo>
                      <a:cubicBezTo>
                        <a:pt x="11356" y="675"/>
                        <a:pt x="11134" y="0"/>
                        <a:pt x="10911" y="0"/>
                      </a:cubicBezTo>
                      <a:cubicBezTo>
                        <a:pt x="10911" y="0"/>
                        <a:pt x="10911" y="0"/>
                        <a:pt x="10911" y="0"/>
                      </a:cubicBezTo>
                      <a:cubicBezTo>
                        <a:pt x="10688" y="0"/>
                        <a:pt x="10465" y="675"/>
                        <a:pt x="10465" y="1350"/>
                      </a:cubicBezTo>
                      <a:cubicBezTo>
                        <a:pt x="10465" y="6750"/>
                        <a:pt x="10465" y="6750"/>
                        <a:pt x="10465" y="6750"/>
                      </a:cubicBezTo>
                      <a:cubicBezTo>
                        <a:pt x="10465" y="8100"/>
                        <a:pt x="10020" y="8775"/>
                        <a:pt x="9575" y="8775"/>
                      </a:cubicBezTo>
                      <a:cubicBezTo>
                        <a:pt x="2894" y="8775"/>
                        <a:pt x="2894" y="8775"/>
                        <a:pt x="2894" y="8775"/>
                      </a:cubicBezTo>
                      <a:cubicBezTo>
                        <a:pt x="1336" y="8775"/>
                        <a:pt x="0" y="12825"/>
                        <a:pt x="0" y="17550"/>
                      </a:cubicBezTo>
                      <a:cubicBezTo>
                        <a:pt x="0" y="20250"/>
                        <a:pt x="0" y="20250"/>
                        <a:pt x="0" y="20250"/>
                      </a:cubicBezTo>
                      <a:cubicBezTo>
                        <a:pt x="0" y="20925"/>
                        <a:pt x="222" y="21599"/>
                        <a:pt x="445" y="21599"/>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77" name="AutoShape 66"/>
                <p:cNvSpPr/>
                <p:nvPr/>
              </p:nvSpPr>
              <p:spPr bwMode="auto">
                <a:xfrm>
                  <a:off x="146212" y="225"/>
                  <a:ext cx="142906" cy="1286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320" y="21600"/>
                      </a:moveTo>
                      <a:cubicBezTo>
                        <a:pt x="9720" y="21600"/>
                        <a:pt x="9720" y="21600"/>
                        <a:pt x="9720" y="21600"/>
                      </a:cubicBezTo>
                      <a:cubicBezTo>
                        <a:pt x="11880" y="21600"/>
                        <a:pt x="11880" y="21600"/>
                        <a:pt x="11880" y="21600"/>
                      </a:cubicBezTo>
                      <a:cubicBezTo>
                        <a:pt x="17280" y="21600"/>
                        <a:pt x="17280" y="21600"/>
                        <a:pt x="17280" y="21600"/>
                      </a:cubicBezTo>
                      <a:cubicBezTo>
                        <a:pt x="19440" y="21600"/>
                        <a:pt x="21600" y="19199"/>
                        <a:pt x="21600" y="16799"/>
                      </a:cubicBezTo>
                      <a:cubicBezTo>
                        <a:pt x="21600" y="4799"/>
                        <a:pt x="21600" y="4799"/>
                        <a:pt x="21600" y="4799"/>
                      </a:cubicBezTo>
                      <a:cubicBezTo>
                        <a:pt x="21600" y="1799"/>
                        <a:pt x="19440" y="0"/>
                        <a:pt x="17280" y="0"/>
                      </a:cubicBezTo>
                      <a:cubicBezTo>
                        <a:pt x="4320" y="0"/>
                        <a:pt x="4320" y="0"/>
                        <a:pt x="4320" y="0"/>
                      </a:cubicBezTo>
                      <a:cubicBezTo>
                        <a:pt x="2160" y="0"/>
                        <a:pt x="0" y="1799"/>
                        <a:pt x="0" y="4799"/>
                      </a:cubicBezTo>
                      <a:cubicBezTo>
                        <a:pt x="0" y="16799"/>
                        <a:pt x="0" y="16799"/>
                        <a:pt x="0" y="16799"/>
                      </a:cubicBezTo>
                      <a:cubicBezTo>
                        <a:pt x="0" y="19199"/>
                        <a:pt x="2160" y="21600"/>
                        <a:pt x="4320" y="21600"/>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78" name="AutoShape 67"/>
                <p:cNvSpPr/>
                <p:nvPr/>
              </p:nvSpPr>
              <p:spPr bwMode="auto">
                <a:xfrm>
                  <a:off x="131" y="273357"/>
                  <a:ext cx="103209" cy="96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131" y="0"/>
                      </a:moveTo>
                      <a:cubicBezTo>
                        <a:pt x="4468" y="0"/>
                        <a:pt x="4468" y="0"/>
                        <a:pt x="4468" y="0"/>
                      </a:cubicBezTo>
                      <a:cubicBezTo>
                        <a:pt x="1489" y="0"/>
                        <a:pt x="0" y="2400"/>
                        <a:pt x="0" y="4800"/>
                      </a:cubicBezTo>
                      <a:cubicBezTo>
                        <a:pt x="0" y="16799"/>
                        <a:pt x="0" y="16799"/>
                        <a:pt x="0" y="16799"/>
                      </a:cubicBezTo>
                      <a:cubicBezTo>
                        <a:pt x="0" y="19200"/>
                        <a:pt x="1489" y="21599"/>
                        <a:pt x="4468" y="21599"/>
                      </a:cubicBezTo>
                      <a:cubicBezTo>
                        <a:pt x="17131" y="21599"/>
                        <a:pt x="17131" y="21599"/>
                        <a:pt x="17131" y="21599"/>
                      </a:cubicBezTo>
                      <a:cubicBezTo>
                        <a:pt x="20110" y="21599"/>
                        <a:pt x="21599" y="19200"/>
                        <a:pt x="21599" y="16799"/>
                      </a:cubicBezTo>
                      <a:cubicBezTo>
                        <a:pt x="21599" y="4800"/>
                        <a:pt x="21599" y="4800"/>
                        <a:pt x="21599" y="4800"/>
                      </a:cubicBezTo>
                      <a:cubicBezTo>
                        <a:pt x="21599" y="2400"/>
                        <a:pt x="20110" y="0"/>
                        <a:pt x="17131" y="0"/>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79" name="AutoShape 68"/>
                <p:cNvSpPr/>
                <p:nvPr/>
              </p:nvSpPr>
              <p:spPr bwMode="auto">
                <a:xfrm>
                  <a:off x="163678" y="273357"/>
                  <a:ext cx="106386" cy="96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39" y="21599"/>
                        <a:pt x="21600" y="19200"/>
                        <a:pt x="21600" y="16799"/>
                      </a:cubicBezTo>
                      <a:cubicBezTo>
                        <a:pt x="21600" y="4800"/>
                        <a:pt x="21600" y="4800"/>
                        <a:pt x="21600" y="4800"/>
                      </a:cubicBezTo>
                      <a:cubicBezTo>
                        <a:pt x="21600" y="2400"/>
                        <a:pt x="19439" y="0"/>
                        <a:pt x="17279" y="0"/>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sp>
              <p:nvSpPr>
                <p:cNvPr id="80" name="AutoShape 69"/>
                <p:cNvSpPr/>
                <p:nvPr/>
              </p:nvSpPr>
              <p:spPr bwMode="auto">
                <a:xfrm>
                  <a:off x="327226" y="273357"/>
                  <a:ext cx="107973" cy="96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40" y="21599"/>
                        <a:pt x="21600" y="19200"/>
                        <a:pt x="21600" y="16799"/>
                      </a:cubicBezTo>
                      <a:cubicBezTo>
                        <a:pt x="21600" y="4800"/>
                        <a:pt x="21600" y="4800"/>
                        <a:pt x="21600" y="4800"/>
                      </a:cubicBezTo>
                      <a:cubicBezTo>
                        <a:pt x="21600" y="2400"/>
                        <a:pt x="19440" y="0"/>
                        <a:pt x="17279" y="0"/>
                      </a:cubicBezTo>
                      <a:close/>
                    </a:path>
                  </a:pathLst>
                </a:custGeom>
                <a:grpFill/>
                <a:ln>
                  <a:solidFill>
                    <a:schemeClr val="accent5"/>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endParaRPr lang="es-ES" sz="1800">
                    <a:solidFill>
                      <a:srgbClr val="000000"/>
                    </a:solidFill>
                    <a:cs typeface="+mn-ea"/>
                    <a:sym typeface="+mn-lt"/>
                  </a:endParaRPr>
                </a:p>
              </p:txBody>
            </p:sp>
          </p:grpSp>
        </p:grpSp>
        <p:grpSp>
          <p:nvGrpSpPr>
            <p:cNvPr id="70" name="组合 69"/>
            <p:cNvGrpSpPr/>
            <p:nvPr/>
          </p:nvGrpSpPr>
          <p:grpSpPr>
            <a:xfrm>
              <a:off x="9571907" y="4370157"/>
              <a:ext cx="4255379" cy="1511513"/>
              <a:chOff x="660735" y="4370157"/>
              <a:chExt cx="4255379" cy="1511513"/>
            </a:xfrm>
            <a:grpFill/>
          </p:grpSpPr>
          <p:sp>
            <p:nvSpPr>
              <p:cNvPr id="71" name="TextBox 23"/>
              <p:cNvSpPr txBox="1"/>
              <p:nvPr/>
            </p:nvSpPr>
            <p:spPr>
              <a:xfrm>
                <a:off x="660735" y="4723479"/>
                <a:ext cx="4255379" cy="1158191"/>
              </a:xfrm>
              <a:prstGeom prst="rect">
                <a:avLst/>
              </a:prstGeom>
              <a:noFill/>
              <a:ln>
                <a:noFill/>
              </a:ln>
            </p:spPr>
            <p:txBody>
              <a:bodyPr wrap="square" rtlCol="0">
                <a:spAutoFit/>
              </a:bodyPr>
              <a:lstStyle/>
              <a:p>
                <a:pPr defTabSz="914400">
                  <a:lnSpc>
                    <a:spcPct val="110000"/>
                  </a:lnSpc>
                </a:pPr>
                <a:r>
                  <a:rPr lang="en-US" altLang="zh-CN" sz="1600" kern="100" dirty="0">
                    <a:effectLst/>
                    <a:latin typeface="+mn-ea"/>
                    <a:cs typeface="Times New Roman" panose="02020603050405020304" pitchFamily="18" charset="0"/>
                  </a:rPr>
                  <a:t>Learn the HTML+CSS markup language and basic syntax such as tags, elements, and attributes. Learn HTML structures and the Document Object Model (DOM).</a:t>
                </a:r>
                <a:endParaRPr lang="en-GB" altLang="zh-CN" sz="1600" dirty="0">
                  <a:solidFill>
                    <a:srgbClr val="000000">
                      <a:lumMod val="85000"/>
                      <a:lumOff val="15000"/>
                    </a:srgbClr>
                  </a:solidFill>
                  <a:latin typeface="+mn-ea"/>
                  <a:cs typeface="+mn-ea"/>
                  <a:sym typeface="+mn-lt"/>
                </a:endParaRPr>
              </a:p>
            </p:txBody>
          </p:sp>
          <p:sp>
            <p:nvSpPr>
              <p:cNvPr id="72" name="TextBox 24"/>
              <p:cNvSpPr txBox="1"/>
              <p:nvPr/>
            </p:nvSpPr>
            <p:spPr>
              <a:xfrm>
                <a:off x="702070" y="4370157"/>
                <a:ext cx="1643613" cy="377517"/>
              </a:xfrm>
              <a:prstGeom prst="rect">
                <a:avLst/>
              </a:prstGeom>
              <a:noFill/>
              <a:ln>
                <a:noFill/>
              </a:ln>
            </p:spPr>
            <p:txBody>
              <a:bodyPr wrap="none" rtlCol="0">
                <a:spAutoFit/>
              </a:bodyPr>
              <a:lstStyle/>
              <a:p>
                <a:pPr defTabSz="914400">
                  <a:lnSpc>
                    <a:spcPct val="110000"/>
                  </a:lnSpc>
                </a:pPr>
                <a:r>
                  <a:rPr lang="en-US" altLang="zh-CN" sz="1800" b="1" dirty="0">
                    <a:cs typeface="+mn-ea"/>
                    <a:sym typeface="+mn-lt"/>
                  </a:rPr>
                  <a:t>   HTML</a:t>
                </a:r>
                <a:r>
                  <a:rPr lang="zh-CN" altLang="en-US" sz="1800" b="1" dirty="0">
                    <a:cs typeface="+mn-ea"/>
                    <a:sym typeface="+mn-lt"/>
                  </a:rPr>
                  <a:t>＋</a:t>
                </a:r>
                <a:r>
                  <a:rPr lang="en-US" altLang="zh-CN" sz="1800" b="1" dirty="0">
                    <a:cs typeface="+mn-ea"/>
                    <a:sym typeface="+mn-lt"/>
                  </a:rPr>
                  <a:t>CSS</a:t>
                </a:r>
                <a:endParaRPr lang="zh-CN" altLang="en-US" sz="1800" b="1" dirty="0">
                  <a:cs typeface="+mn-ea"/>
                  <a:sym typeface="+mn-lt"/>
                </a:endParaRPr>
              </a:p>
            </p:txBody>
          </p:sp>
        </p:grpSp>
      </p:grpSp>
      <p:sp>
        <p:nvSpPr>
          <p:cNvPr id="81" name="矩形 80"/>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190550" y="341278"/>
            <a:ext cx="3547000"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2.4  Study</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Plan</a:t>
            </a:r>
            <a:endParaRPr lang="zh-CN" altLang="en-US" sz="3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1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1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41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1000">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14:bounceEnd="41000">
                                          <p:cBhvr additive="base">
                                            <p:cTn id="11" dur="1000" fill="hold"/>
                                            <p:tgtEl>
                                              <p:spTgt spid="5"/>
                                            </p:tgtEl>
                                            <p:attrNameLst>
                                              <p:attrName>ppt_x</p:attrName>
                                            </p:attrNameLst>
                                          </p:cBhvr>
                                          <p:tavLst>
                                            <p:tav tm="0">
                                              <p:val>
                                                <p:strVal val="0-#ppt_w/2"/>
                                              </p:val>
                                            </p:tav>
                                            <p:tav tm="100000">
                                              <p:val>
                                                <p:strVal val="#ppt_x"/>
                                              </p:val>
                                            </p:tav>
                                          </p:tavLst>
                                        </p:anim>
                                        <p:anim calcmode="lin" valueType="num" p14:bounceEnd="41000">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1000">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41000">
                                          <p:cBhvr additive="base">
                                            <p:cTn id="15" dur="1000" fill="hold"/>
                                            <p:tgtEl>
                                              <p:spTgt spid="4"/>
                                            </p:tgtEl>
                                            <p:attrNameLst>
                                              <p:attrName>ppt_x</p:attrName>
                                            </p:attrNameLst>
                                          </p:cBhvr>
                                          <p:tavLst>
                                            <p:tav tm="0">
                                              <p:val>
                                                <p:strVal val="0-#ppt_w/2"/>
                                              </p:val>
                                            </p:tav>
                                            <p:tav tm="100000">
                                              <p:val>
                                                <p:strVal val="#ppt_x"/>
                                              </p:val>
                                            </p:tav>
                                          </p:tavLst>
                                        </p:anim>
                                        <p:anim calcmode="lin" valueType="num" p14:bounceEnd="41000">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1000">
                                      <p:stCondLst>
                                        <p:cond delay="750"/>
                                      </p:stCondLst>
                                      <p:childTnLst>
                                        <p:set>
                                          <p:cBhvr>
                                            <p:cTn id="18" dur="1" fill="hold">
                                              <p:stCondLst>
                                                <p:cond delay="0"/>
                                              </p:stCondLst>
                                            </p:cTn>
                                            <p:tgtEl>
                                              <p:spTgt spid="3"/>
                                            </p:tgtEl>
                                            <p:attrNameLst>
                                              <p:attrName>style.visibility</p:attrName>
                                            </p:attrNameLst>
                                          </p:cBhvr>
                                          <p:to>
                                            <p:strVal val="visible"/>
                                          </p:to>
                                        </p:set>
                                        <p:anim calcmode="lin" valueType="num" p14:bounceEnd="41000">
                                          <p:cBhvr additive="base">
                                            <p:cTn id="19" dur="1000" fill="hold"/>
                                            <p:tgtEl>
                                              <p:spTgt spid="3"/>
                                            </p:tgtEl>
                                            <p:attrNameLst>
                                              <p:attrName>ppt_x</p:attrName>
                                            </p:attrNameLst>
                                          </p:cBhvr>
                                          <p:tavLst>
                                            <p:tav tm="0">
                                              <p:val>
                                                <p:strVal val="0-#ppt_w/2"/>
                                              </p:val>
                                            </p:tav>
                                            <p:tav tm="100000">
                                              <p:val>
                                                <p:strVal val="#ppt_x"/>
                                              </p:val>
                                            </p:tav>
                                          </p:tavLst>
                                        </p:anim>
                                        <p:anim calcmode="lin" valueType="num" p14:bounceEnd="41000">
                                          <p:cBhvr additive="base">
                                            <p:cTn id="20" dur="1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1000">
                                      <p:stCondLst>
                                        <p:cond delay="1000"/>
                                      </p:stCondLst>
                                      <p:childTnLst>
                                        <p:set>
                                          <p:cBhvr>
                                            <p:cTn id="22" dur="1" fill="hold">
                                              <p:stCondLst>
                                                <p:cond delay="0"/>
                                              </p:stCondLst>
                                            </p:cTn>
                                            <p:tgtEl>
                                              <p:spTgt spid="2"/>
                                            </p:tgtEl>
                                            <p:attrNameLst>
                                              <p:attrName>style.visibility</p:attrName>
                                            </p:attrNameLst>
                                          </p:cBhvr>
                                          <p:to>
                                            <p:strVal val="visible"/>
                                          </p:to>
                                        </p:set>
                                        <p:anim calcmode="lin" valueType="num" p14:bounceEnd="41000">
                                          <p:cBhvr additive="base">
                                            <p:cTn id="23" dur="1000" fill="hold"/>
                                            <p:tgtEl>
                                              <p:spTgt spid="2"/>
                                            </p:tgtEl>
                                            <p:attrNameLst>
                                              <p:attrName>ppt_x</p:attrName>
                                            </p:attrNameLst>
                                          </p:cBhvr>
                                          <p:tavLst>
                                            <p:tav tm="0">
                                              <p:val>
                                                <p:strVal val="0-#ppt_w/2"/>
                                              </p:val>
                                            </p:tav>
                                            <p:tav tm="100000">
                                              <p:val>
                                                <p:strVal val="#ppt_x"/>
                                              </p:val>
                                            </p:tav>
                                          </p:tavLst>
                                        </p:anim>
                                        <p:anim calcmode="lin" valueType="num" p14:bounceEnd="41000">
                                          <p:cBhvr additive="base">
                                            <p:cTn id="24" dur="10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14:presetBounceEnd="44000">
                                      <p:stCondLst>
                                        <p:cond delay="750"/>
                                      </p:stCondLst>
                                      <p:childTnLst>
                                        <p:set>
                                          <p:cBhvr>
                                            <p:cTn id="26" dur="1" fill="hold">
                                              <p:stCondLst>
                                                <p:cond delay="0"/>
                                              </p:stCondLst>
                                            </p:cTn>
                                            <p:tgtEl>
                                              <p:spTgt spid="56"/>
                                            </p:tgtEl>
                                            <p:attrNameLst>
                                              <p:attrName>style.visibility</p:attrName>
                                            </p:attrNameLst>
                                          </p:cBhvr>
                                          <p:to>
                                            <p:strVal val="visible"/>
                                          </p:to>
                                        </p:set>
                                        <p:anim calcmode="lin" valueType="num" p14:bounceEnd="44000">
                                          <p:cBhvr additive="base">
                                            <p:cTn id="27" dur="1000" fill="hold"/>
                                            <p:tgtEl>
                                              <p:spTgt spid="56"/>
                                            </p:tgtEl>
                                            <p:attrNameLst>
                                              <p:attrName>ppt_x</p:attrName>
                                            </p:attrNameLst>
                                          </p:cBhvr>
                                          <p:tavLst>
                                            <p:tav tm="0">
                                              <p:val>
                                                <p:strVal val="#ppt_x"/>
                                              </p:val>
                                            </p:tav>
                                            <p:tav tm="100000">
                                              <p:val>
                                                <p:strVal val="#ppt_x"/>
                                              </p:val>
                                            </p:tav>
                                          </p:tavLst>
                                        </p:anim>
                                        <p:anim calcmode="lin" valueType="num" p14:bounceEnd="44000">
                                          <p:cBhvr additive="base">
                                            <p:cTn id="28" dur="10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44000">
                                      <p:stCondLst>
                                        <p:cond delay="1000"/>
                                      </p:stCondLst>
                                      <p:childTnLst>
                                        <p:set>
                                          <p:cBhvr>
                                            <p:cTn id="30" dur="1" fill="hold">
                                              <p:stCondLst>
                                                <p:cond delay="0"/>
                                              </p:stCondLst>
                                            </p:cTn>
                                            <p:tgtEl>
                                              <p:spTgt spid="67"/>
                                            </p:tgtEl>
                                            <p:attrNameLst>
                                              <p:attrName>style.visibility</p:attrName>
                                            </p:attrNameLst>
                                          </p:cBhvr>
                                          <p:to>
                                            <p:strVal val="visible"/>
                                          </p:to>
                                        </p:set>
                                        <p:anim calcmode="lin" valueType="num" p14:bounceEnd="44000">
                                          <p:cBhvr additive="base">
                                            <p:cTn id="31" dur="1000" fill="hold"/>
                                            <p:tgtEl>
                                              <p:spTgt spid="67"/>
                                            </p:tgtEl>
                                            <p:attrNameLst>
                                              <p:attrName>ppt_x</p:attrName>
                                            </p:attrNameLst>
                                          </p:cBhvr>
                                          <p:tavLst>
                                            <p:tav tm="0">
                                              <p:val>
                                                <p:strVal val="#ppt_x"/>
                                              </p:val>
                                            </p:tav>
                                            <p:tav tm="100000">
                                              <p:val>
                                                <p:strVal val="#ppt_x"/>
                                              </p:val>
                                            </p:tav>
                                          </p:tavLst>
                                        </p:anim>
                                        <p:anim calcmode="lin" valueType="num" p14:bounceEnd="44000">
                                          <p:cBhvr additive="base">
                                            <p:cTn id="32"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1000" fill="hold"/>
                                            <p:tgtEl>
                                              <p:spTgt spid="2"/>
                                            </p:tgtEl>
                                            <p:attrNameLst>
                                              <p:attrName>ppt_x</p:attrName>
                                            </p:attrNameLst>
                                          </p:cBhvr>
                                          <p:tavLst>
                                            <p:tav tm="0">
                                              <p:val>
                                                <p:strVal val="0-#ppt_w/2"/>
                                              </p:val>
                                            </p:tav>
                                            <p:tav tm="100000">
                                              <p:val>
                                                <p:strVal val="#ppt_x"/>
                                              </p:val>
                                            </p:tav>
                                          </p:tavLst>
                                        </p:anim>
                                        <p:anim calcmode="lin" valueType="num">
                                          <p:cBhvr additive="base">
                                            <p:cTn id="24" dur="10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stCondLst>
                                        <p:cond delay="75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1000" fill="hold"/>
                                            <p:tgtEl>
                                              <p:spTgt spid="56"/>
                                            </p:tgtEl>
                                            <p:attrNameLst>
                                              <p:attrName>ppt_x</p:attrName>
                                            </p:attrNameLst>
                                          </p:cBhvr>
                                          <p:tavLst>
                                            <p:tav tm="0">
                                              <p:val>
                                                <p:strVal val="#ppt_x"/>
                                              </p:val>
                                            </p:tav>
                                            <p:tav tm="100000">
                                              <p:val>
                                                <p:strVal val="#ppt_x"/>
                                              </p:val>
                                            </p:tav>
                                          </p:tavLst>
                                        </p:anim>
                                        <p:anim calcmode="lin" valueType="num">
                                          <p:cBhvr additive="base">
                                            <p:cTn id="28" dur="10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1000" fill="hold"/>
                                            <p:tgtEl>
                                              <p:spTgt spid="67"/>
                                            </p:tgtEl>
                                            <p:attrNameLst>
                                              <p:attrName>ppt_x</p:attrName>
                                            </p:attrNameLst>
                                          </p:cBhvr>
                                          <p:tavLst>
                                            <p:tav tm="0">
                                              <p:val>
                                                <p:strVal val="#ppt_x"/>
                                              </p:val>
                                            </p:tav>
                                            <p:tav tm="100000">
                                              <p:val>
                                                <p:strVal val="#ppt_x"/>
                                              </p:val>
                                            </p:tav>
                                          </p:tavLst>
                                        </p:anim>
                                        <p:anim calcmode="lin" valueType="num">
                                          <p:cBhvr additive="base">
                                            <p:cTn id="32"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 name="任意多边形: 形状 2"/>
          <p:cNvSpPr/>
          <p:nvPr/>
        </p:nvSpPr>
        <p:spPr>
          <a:xfrm>
            <a:off x="6575200" y="2757566"/>
            <a:ext cx="4799908" cy="12004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4" name="文本框 3"/>
          <p:cNvSpPr txBox="1"/>
          <p:nvPr/>
        </p:nvSpPr>
        <p:spPr>
          <a:xfrm>
            <a:off x="7151190" y="2565498"/>
            <a:ext cx="2111960" cy="1570023"/>
          </a:xfrm>
          <a:prstGeom prst="rect">
            <a:avLst/>
          </a:prstGeom>
          <a:noFill/>
        </p:spPr>
        <p:txBody>
          <a:bodyPr wrap="square" rtlCol="0">
            <a:spAutoFit/>
          </a:bodyPr>
          <a:lstStyle>
            <a:defPPr>
              <a:defRPr lang="zh-CN"/>
            </a:defPPr>
            <a:lvl1pPr defTabSz="914400">
              <a:defRPr sz="9600">
                <a:solidFill>
                  <a:srgbClr val="FFFFFF"/>
                </a:solidFill>
                <a:latin typeface="Agency FB" panose="020B0503020202020204" pitchFamily="34" charset="0"/>
                <a:cs typeface="+mn-ea"/>
              </a:defRPr>
            </a:lvl1pPr>
          </a:lstStyle>
          <a:p>
            <a:r>
              <a:rPr lang="en-US" altLang="zh-CN" dirty="0">
                <a:sym typeface="+mn-lt"/>
              </a:rPr>
              <a:t>03</a:t>
            </a:r>
            <a:endParaRPr lang="zh-CN" altLang="en-US" dirty="0">
              <a:sym typeface="+mn-lt"/>
            </a:endParaRPr>
          </a:p>
        </p:txBody>
      </p:sp>
      <p:sp>
        <p:nvSpPr>
          <p:cNvPr id="5" name="TextBox 7"/>
          <p:cNvSpPr>
            <a:spLocks noChangeArrowheads="1"/>
          </p:cNvSpPr>
          <p:nvPr/>
        </p:nvSpPr>
        <p:spPr bwMode="auto">
          <a:xfrm>
            <a:off x="431316" y="3045665"/>
            <a:ext cx="7495983" cy="574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914400">
              <a:defRPr/>
            </a:pPr>
            <a:r>
              <a:rPr lang="en-US" altLang="zh-CN" sz="3735" b="1" dirty="0">
                <a:solidFill>
                  <a:srgbClr val="000000">
                    <a:lumMod val="75000"/>
                    <a:lumOff val="25000"/>
                  </a:srgbClr>
                </a:solidFill>
                <a:cs typeface="+mn-ea"/>
                <a:sym typeface="+mn-lt"/>
              </a:rPr>
              <a:t>Technical</a:t>
            </a:r>
            <a:r>
              <a:rPr lang="zh-CN" altLang="en-US" sz="3735" b="1" dirty="0">
                <a:solidFill>
                  <a:srgbClr val="000000">
                    <a:lumMod val="75000"/>
                    <a:lumOff val="25000"/>
                  </a:srgbClr>
                </a:solidFill>
                <a:cs typeface="+mn-ea"/>
                <a:sym typeface="+mn-lt"/>
              </a:rPr>
              <a:t> </a:t>
            </a:r>
            <a:r>
              <a:rPr lang="en-US" altLang="zh-CN" sz="3735" b="1" dirty="0">
                <a:solidFill>
                  <a:srgbClr val="000000">
                    <a:lumMod val="75000"/>
                    <a:lumOff val="25000"/>
                  </a:srgbClr>
                </a:solidFill>
                <a:cs typeface="+mn-ea"/>
                <a:sym typeface="+mn-lt"/>
              </a:rPr>
              <a:t>Process</a:t>
            </a:r>
            <a:endParaRPr lang="zh-CN" altLang="en-US" sz="3735" b="1" dirty="0">
              <a:solidFill>
                <a:srgbClr val="000000">
                  <a:lumMod val="75000"/>
                  <a:lumOff val="25000"/>
                </a:srgbClr>
              </a:solidFill>
              <a:cs typeface="+mn-ea"/>
              <a:sym typeface="+mn-lt"/>
            </a:endParaRPr>
          </a:p>
        </p:txBody>
      </p:sp>
      <p:sp>
        <p:nvSpPr>
          <p:cNvPr id="6" name="任意多边形: 形状 5"/>
          <p:cNvSpPr/>
          <p:nvPr/>
        </p:nvSpPr>
        <p:spPr>
          <a:xfrm rot="5400000">
            <a:off x="853452" y="4874973"/>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70355" y="1773120"/>
            <a:ext cx="4878280" cy="4816531"/>
            <a:chOff x="3570818" y="1772710"/>
            <a:chExt cx="4878915" cy="4815416"/>
          </a:xfrm>
        </p:grpSpPr>
        <p:sp>
          <p:nvSpPr>
            <p:cNvPr id="3" name="Line 42"/>
            <p:cNvSpPr>
              <a:spLocks noChangeShapeType="1"/>
            </p:cNvSpPr>
            <p:nvPr/>
          </p:nvSpPr>
          <p:spPr bwMode="auto">
            <a:xfrm>
              <a:off x="4980518" y="2217210"/>
              <a:ext cx="880533" cy="994833"/>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4" name="Line 43"/>
            <p:cNvSpPr>
              <a:spLocks noChangeShapeType="1"/>
            </p:cNvSpPr>
            <p:nvPr/>
          </p:nvSpPr>
          <p:spPr bwMode="auto">
            <a:xfrm flipH="1">
              <a:off x="5861052" y="2276477"/>
              <a:ext cx="1263649" cy="935567"/>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5" name="Line 44"/>
            <p:cNvSpPr>
              <a:spLocks noChangeShapeType="1"/>
            </p:cNvSpPr>
            <p:nvPr/>
          </p:nvSpPr>
          <p:spPr bwMode="auto">
            <a:xfrm flipH="1" flipV="1">
              <a:off x="5861051" y="3212043"/>
              <a:ext cx="1208616" cy="230716"/>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6" name="Line 45"/>
            <p:cNvSpPr>
              <a:spLocks noChangeShapeType="1"/>
            </p:cNvSpPr>
            <p:nvPr/>
          </p:nvSpPr>
          <p:spPr bwMode="auto">
            <a:xfrm flipV="1">
              <a:off x="4205818" y="3212044"/>
              <a:ext cx="1655233" cy="80433"/>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7" name="Line 46"/>
            <p:cNvSpPr>
              <a:spLocks noChangeShapeType="1"/>
            </p:cNvSpPr>
            <p:nvPr/>
          </p:nvSpPr>
          <p:spPr bwMode="auto">
            <a:xfrm flipH="1" flipV="1">
              <a:off x="4019551" y="4147609"/>
              <a:ext cx="776816" cy="279400"/>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8" name="Line 47"/>
            <p:cNvSpPr>
              <a:spLocks noChangeShapeType="1"/>
            </p:cNvSpPr>
            <p:nvPr/>
          </p:nvSpPr>
          <p:spPr bwMode="auto">
            <a:xfrm flipH="1">
              <a:off x="3856567" y="4427010"/>
              <a:ext cx="939800" cy="620183"/>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9" name="Line 48"/>
            <p:cNvSpPr>
              <a:spLocks noChangeShapeType="1"/>
            </p:cNvSpPr>
            <p:nvPr/>
          </p:nvSpPr>
          <p:spPr bwMode="auto">
            <a:xfrm>
              <a:off x="4796367" y="4427010"/>
              <a:ext cx="0" cy="986367"/>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10" name="Line 49"/>
            <p:cNvSpPr>
              <a:spLocks noChangeShapeType="1"/>
            </p:cNvSpPr>
            <p:nvPr/>
          </p:nvSpPr>
          <p:spPr bwMode="auto">
            <a:xfrm flipH="1">
              <a:off x="6614584" y="4877859"/>
              <a:ext cx="406400" cy="819151"/>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11" name="Line 50"/>
            <p:cNvSpPr>
              <a:spLocks noChangeShapeType="1"/>
            </p:cNvSpPr>
            <p:nvPr/>
          </p:nvSpPr>
          <p:spPr bwMode="auto">
            <a:xfrm>
              <a:off x="7020984" y="4877859"/>
              <a:ext cx="1024467" cy="499533"/>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12" name="Line 51"/>
            <p:cNvSpPr>
              <a:spLocks noChangeShapeType="1"/>
            </p:cNvSpPr>
            <p:nvPr/>
          </p:nvSpPr>
          <p:spPr bwMode="auto">
            <a:xfrm flipV="1">
              <a:off x="7020985" y="4147610"/>
              <a:ext cx="613833" cy="730249"/>
            </a:xfrm>
            <a:prstGeom prst="line">
              <a:avLst/>
            </a:prstGeom>
            <a:noFill/>
            <a:ln w="15875">
              <a:solidFill>
                <a:schemeClr val="tx1">
                  <a:lumMod val="75000"/>
                  <a:lumOff val="25000"/>
                </a:schemeClr>
              </a:solidFill>
              <a:miter lim="800000"/>
            </a:ln>
            <a:extLst>
              <a:ext uri="{909E8E84-426E-40DD-AFC4-6F175D3DCCD1}">
                <a14:hiddenFill xmlns:a14="http://schemas.microsoft.com/office/drawing/2010/main">
                  <a:noFill/>
                </a14:hiddenFill>
              </a:ext>
            </a:extLst>
          </p:spPr>
          <p:txBody>
            <a:bodyPr/>
            <a:lstStyle/>
            <a:p>
              <a:pPr defTabSz="914400"/>
              <a:endParaRPr lang="zh-CN" altLang="en-US" sz="2400">
                <a:solidFill>
                  <a:srgbClr val="000000"/>
                </a:solidFill>
                <a:cs typeface="+mn-ea"/>
                <a:sym typeface="+mn-lt"/>
              </a:endParaRPr>
            </a:p>
          </p:txBody>
        </p:sp>
        <p:sp>
          <p:nvSpPr>
            <p:cNvPr id="13" name="Rectangle 52"/>
            <p:cNvSpPr>
              <a:spLocks noChangeArrowheads="1"/>
            </p:cNvSpPr>
            <p:nvPr/>
          </p:nvSpPr>
          <p:spPr bwMode="auto">
            <a:xfrm>
              <a:off x="5721351" y="3923243"/>
              <a:ext cx="279400" cy="2093383"/>
            </a:xfrm>
            <a:prstGeom prst="rect">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4" name="Freeform 53"/>
            <p:cNvSpPr/>
            <p:nvPr/>
          </p:nvSpPr>
          <p:spPr bwMode="auto">
            <a:xfrm>
              <a:off x="5564718" y="6016626"/>
              <a:ext cx="590549" cy="571500"/>
            </a:xfrm>
            <a:custGeom>
              <a:avLst/>
              <a:gdLst>
                <a:gd name="T0" fmla="*/ 140 w 279"/>
                <a:gd name="T1" fmla="*/ 270 h 270"/>
                <a:gd name="T2" fmla="*/ 0 w 279"/>
                <a:gd name="T3" fmla="*/ 0 h 270"/>
                <a:gd name="T4" fmla="*/ 279 w 279"/>
                <a:gd name="T5" fmla="*/ 0 h 270"/>
                <a:gd name="T6" fmla="*/ 140 w 279"/>
                <a:gd name="T7" fmla="*/ 270 h 270"/>
              </a:gdLst>
              <a:ahLst/>
              <a:cxnLst>
                <a:cxn ang="0">
                  <a:pos x="T0" y="T1"/>
                </a:cxn>
                <a:cxn ang="0">
                  <a:pos x="T2" y="T3"/>
                </a:cxn>
                <a:cxn ang="0">
                  <a:pos x="T4" y="T5"/>
                </a:cxn>
                <a:cxn ang="0">
                  <a:pos x="T6" y="T7"/>
                </a:cxn>
              </a:cxnLst>
              <a:rect l="0" t="0" r="r" b="b"/>
              <a:pathLst>
                <a:path w="279" h="270">
                  <a:moveTo>
                    <a:pt x="140" y="270"/>
                  </a:moveTo>
                  <a:lnTo>
                    <a:pt x="0" y="0"/>
                  </a:lnTo>
                  <a:lnTo>
                    <a:pt x="279" y="0"/>
                  </a:lnTo>
                  <a:lnTo>
                    <a:pt x="140" y="270"/>
                  </a:lnTo>
                  <a:close/>
                </a:path>
              </a:pathLst>
            </a:custGeom>
            <a:solidFill>
              <a:schemeClr val="accent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5" name="Freeform 54"/>
            <p:cNvSpPr/>
            <p:nvPr/>
          </p:nvSpPr>
          <p:spPr bwMode="auto">
            <a:xfrm>
              <a:off x="5799667" y="6467477"/>
              <a:ext cx="120651" cy="120649"/>
            </a:xfrm>
            <a:custGeom>
              <a:avLst/>
              <a:gdLst>
                <a:gd name="T0" fmla="*/ 29 w 57"/>
                <a:gd name="T1" fmla="*/ 57 h 57"/>
                <a:gd name="T2" fmla="*/ 0 w 57"/>
                <a:gd name="T3" fmla="*/ 0 h 57"/>
                <a:gd name="T4" fmla="*/ 57 w 57"/>
                <a:gd name="T5" fmla="*/ 0 h 57"/>
                <a:gd name="T6" fmla="*/ 29 w 57"/>
                <a:gd name="T7" fmla="*/ 57 h 57"/>
              </a:gdLst>
              <a:ahLst/>
              <a:cxnLst>
                <a:cxn ang="0">
                  <a:pos x="T0" y="T1"/>
                </a:cxn>
                <a:cxn ang="0">
                  <a:pos x="T2" y="T3"/>
                </a:cxn>
                <a:cxn ang="0">
                  <a:pos x="T4" y="T5"/>
                </a:cxn>
                <a:cxn ang="0">
                  <a:pos x="T6" y="T7"/>
                </a:cxn>
              </a:cxnLst>
              <a:rect l="0" t="0" r="r" b="b"/>
              <a:pathLst>
                <a:path w="57" h="57">
                  <a:moveTo>
                    <a:pt x="29" y="57"/>
                  </a:moveTo>
                  <a:lnTo>
                    <a:pt x="0" y="0"/>
                  </a:lnTo>
                  <a:lnTo>
                    <a:pt x="57" y="0"/>
                  </a:lnTo>
                  <a:lnTo>
                    <a:pt x="29" y="5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sp>
          <p:nvSpPr>
            <p:cNvPr id="16" name="Freeform 55"/>
            <p:cNvSpPr/>
            <p:nvPr/>
          </p:nvSpPr>
          <p:spPr bwMode="auto">
            <a:xfrm>
              <a:off x="5035551" y="4352926"/>
              <a:ext cx="685800" cy="1663700"/>
            </a:xfrm>
            <a:custGeom>
              <a:avLst/>
              <a:gdLst>
                <a:gd name="T0" fmla="*/ 324 w 324"/>
                <a:gd name="T1" fmla="*/ 0 h 786"/>
                <a:gd name="T2" fmla="*/ 324 w 324"/>
                <a:gd name="T3" fmla="*/ 0 h 786"/>
                <a:gd name="T4" fmla="*/ 324 w 324"/>
                <a:gd name="T5" fmla="*/ 0 h 786"/>
                <a:gd name="T6" fmla="*/ 250 w 324"/>
                <a:gd name="T7" fmla="*/ 0 h 786"/>
                <a:gd name="T8" fmla="*/ 250 w 324"/>
                <a:gd name="T9" fmla="*/ 0 h 786"/>
                <a:gd name="T10" fmla="*/ 0 w 324"/>
                <a:gd name="T11" fmla="*/ 0 h 786"/>
                <a:gd name="T12" fmla="*/ 0 w 324"/>
                <a:gd name="T13" fmla="*/ 73 h 786"/>
                <a:gd name="T14" fmla="*/ 250 w 324"/>
                <a:gd name="T15" fmla="*/ 73 h 786"/>
                <a:gd name="T16" fmla="*/ 250 w 324"/>
                <a:gd name="T17" fmla="*/ 786 h 786"/>
                <a:gd name="T18" fmla="*/ 324 w 324"/>
                <a:gd name="T19" fmla="*/ 786 h 786"/>
                <a:gd name="T20" fmla="*/ 324 w 324"/>
                <a:gd name="T21" fmla="*/ 73 h 786"/>
                <a:gd name="T22" fmla="*/ 324 w 324"/>
                <a:gd name="T23" fmla="*/ 73 h 786"/>
                <a:gd name="T24" fmla="*/ 324 w 324"/>
                <a:gd name="T25"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786">
                  <a:moveTo>
                    <a:pt x="324" y="0"/>
                  </a:moveTo>
                  <a:lnTo>
                    <a:pt x="324" y="0"/>
                  </a:lnTo>
                  <a:lnTo>
                    <a:pt x="324" y="0"/>
                  </a:lnTo>
                  <a:lnTo>
                    <a:pt x="250" y="0"/>
                  </a:lnTo>
                  <a:lnTo>
                    <a:pt x="250" y="0"/>
                  </a:lnTo>
                  <a:lnTo>
                    <a:pt x="0" y="0"/>
                  </a:lnTo>
                  <a:lnTo>
                    <a:pt x="0" y="73"/>
                  </a:lnTo>
                  <a:lnTo>
                    <a:pt x="250" y="73"/>
                  </a:lnTo>
                  <a:lnTo>
                    <a:pt x="250" y="786"/>
                  </a:lnTo>
                  <a:lnTo>
                    <a:pt x="324" y="786"/>
                  </a:lnTo>
                  <a:lnTo>
                    <a:pt x="324" y="73"/>
                  </a:lnTo>
                  <a:lnTo>
                    <a:pt x="324" y="73"/>
                  </a:lnTo>
                  <a:lnTo>
                    <a:pt x="324" y="0"/>
                  </a:lnTo>
                  <a:close/>
                </a:path>
              </a:pathLst>
            </a:cu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7" name="Freeform 56"/>
            <p:cNvSpPr/>
            <p:nvPr/>
          </p:nvSpPr>
          <p:spPr bwMode="auto">
            <a:xfrm>
              <a:off x="6000752" y="4801659"/>
              <a:ext cx="613833" cy="1214967"/>
            </a:xfrm>
            <a:custGeom>
              <a:avLst/>
              <a:gdLst>
                <a:gd name="T0" fmla="*/ 290 w 290"/>
                <a:gd name="T1" fmla="*/ 0 h 574"/>
                <a:gd name="T2" fmla="*/ 73 w 290"/>
                <a:gd name="T3" fmla="*/ 0 h 574"/>
                <a:gd name="T4" fmla="*/ 0 w 290"/>
                <a:gd name="T5" fmla="*/ 0 h 574"/>
                <a:gd name="T6" fmla="*/ 0 w 290"/>
                <a:gd name="T7" fmla="*/ 74 h 574"/>
                <a:gd name="T8" fmla="*/ 0 w 290"/>
                <a:gd name="T9" fmla="*/ 574 h 574"/>
                <a:gd name="T10" fmla="*/ 73 w 290"/>
                <a:gd name="T11" fmla="*/ 574 h 574"/>
                <a:gd name="T12" fmla="*/ 73 w 290"/>
                <a:gd name="T13" fmla="*/ 74 h 574"/>
                <a:gd name="T14" fmla="*/ 290 w 290"/>
                <a:gd name="T15" fmla="*/ 74 h 574"/>
                <a:gd name="T16" fmla="*/ 290 w 290"/>
                <a:gd name="T17"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574">
                  <a:moveTo>
                    <a:pt x="290" y="0"/>
                  </a:moveTo>
                  <a:lnTo>
                    <a:pt x="73" y="0"/>
                  </a:lnTo>
                  <a:lnTo>
                    <a:pt x="0" y="0"/>
                  </a:lnTo>
                  <a:lnTo>
                    <a:pt x="0" y="74"/>
                  </a:lnTo>
                  <a:lnTo>
                    <a:pt x="0" y="574"/>
                  </a:lnTo>
                  <a:lnTo>
                    <a:pt x="73" y="574"/>
                  </a:lnTo>
                  <a:lnTo>
                    <a:pt x="73" y="74"/>
                  </a:lnTo>
                  <a:lnTo>
                    <a:pt x="290" y="74"/>
                  </a:lnTo>
                  <a:lnTo>
                    <a:pt x="290" y="0"/>
                  </a:lnTo>
                  <a:close/>
                </a:path>
              </a:pathLst>
            </a:cu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8" name="Oval 57"/>
            <p:cNvSpPr>
              <a:spLocks noChangeArrowheads="1"/>
            </p:cNvSpPr>
            <p:nvPr/>
          </p:nvSpPr>
          <p:spPr bwMode="auto">
            <a:xfrm>
              <a:off x="4485218" y="4117977"/>
              <a:ext cx="620183" cy="620183"/>
            </a:xfrm>
            <a:prstGeom prst="ellipse">
              <a:avLst/>
            </a:pr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19" name="Oval 58"/>
            <p:cNvSpPr>
              <a:spLocks noChangeArrowheads="1"/>
            </p:cNvSpPr>
            <p:nvPr/>
          </p:nvSpPr>
          <p:spPr bwMode="auto">
            <a:xfrm>
              <a:off x="4385734" y="5002743"/>
              <a:ext cx="819151" cy="814916"/>
            </a:xfrm>
            <a:prstGeom prst="ellipse">
              <a:avLst/>
            </a:pr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0" name="Oval 59"/>
            <p:cNvSpPr>
              <a:spLocks noChangeArrowheads="1"/>
            </p:cNvSpPr>
            <p:nvPr/>
          </p:nvSpPr>
          <p:spPr bwMode="auto">
            <a:xfrm>
              <a:off x="3570818" y="4767793"/>
              <a:ext cx="565149" cy="565151"/>
            </a:xfrm>
            <a:prstGeom prst="ellipse">
              <a:avLst/>
            </a:pr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1" name="Oval 60"/>
            <p:cNvSpPr>
              <a:spLocks noChangeArrowheads="1"/>
            </p:cNvSpPr>
            <p:nvPr/>
          </p:nvSpPr>
          <p:spPr bwMode="auto">
            <a:xfrm>
              <a:off x="3735918" y="3868209"/>
              <a:ext cx="565149" cy="558800"/>
            </a:xfrm>
            <a:prstGeom prst="ellipse">
              <a:avLst/>
            </a:prstGeom>
            <a:solidFill>
              <a:schemeClr val="accent3"/>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2" name="Oval 61"/>
            <p:cNvSpPr>
              <a:spLocks noChangeArrowheads="1"/>
            </p:cNvSpPr>
            <p:nvPr/>
          </p:nvSpPr>
          <p:spPr bwMode="auto">
            <a:xfrm>
              <a:off x="5105400" y="2452159"/>
              <a:ext cx="1509184" cy="1515533"/>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3" name="Oval 62"/>
            <p:cNvSpPr>
              <a:spLocks noChangeArrowheads="1"/>
            </p:cNvSpPr>
            <p:nvPr/>
          </p:nvSpPr>
          <p:spPr bwMode="auto">
            <a:xfrm>
              <a:off x="6620934" y="1772710"/>
              <a:ext cx="1013884" cy="1009649"/>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4" name="Oval 63"/>
            <p:cNvSpPr>
              <a:spLocks noChangeArrowheads="1"/>
            </p:cNvSpPr>
            <p:nvPr/>
          </p:nvSpPr>
          <p:spPr bwMode="auto">
            <a:xfrm>
              <a:off x="3820585" y="2903010"/>
              <a:ext cx="774700" cy="774700"/>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dirty="0">
                <a:solidFill>
                  <a:srgbClr val="FFFFFF"/>
                </a:solidFill>
                <a:cs typeface="+mn-ea"/>
                <a:sym typeface="+mn-lt"/>
              </a:endParaRPr>
            </a:p>
          </p:txBody>
        </p:sp>
        <p:sp>
          <p:nvSpPr>
            <p:cNvPr id="25" name="Oval 64"/>
            <p:cNvSpPr>
              <a:spLocks noChangeArrowheads="1"/>
            </p:cNvSpPr>
            <p:nvPr/>
          </p:nvSpPr>
          <p:spPr bwMode="auto">
            <a:xfrm>
              <a:off x="4654551" y="1891243"/>
              <a:ext cx="651933" cy="649816"/>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6" name="Oval 65"/>
            <p:cNvSpPr>
              <a:spLocks noChangeArrowheads="1"/>
            </p:cNvSpPr>
            <p:nvPr/>
          </p:nvSpPr>
          <p:spPr bwMode="auto">
            <a:xfrm>
              <a:off x="6786034" y="3152776"/>
              <a:ext cx="573617" cy="573616"/>
            </a:xfrm>
            <a:prstGeom prst="ellipse">
              <a:avLst/>
            </a:prstGeom>
            <a:solidFill>
              <a:schemeClr val="accent4"/>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7" name="Oval 66"/>
            <p:cNvSpPr>
              <a:spLocks noChangeArrowheads="1"/>
            </p:cNvSpPr>
            <p:nvPr/>
          </p:nvSpPr>
          <p:spPr bwMode="auto">
            <a:xfrm>
              <a:off x="7344834" y="3857626"/>
              <a:ext cx="575733" cy="579967"/>
            </a:xfrm>
            <a:prstGeom prst="ellipse">
              <a:avLst/>
            </a:pr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8" name="Oval 67"/>
            <p:cNvSpPr>
              <a:spLocks noChangeArrowheads="1"/>
            </p:cNvSpPr>
            <p:nvPr/>
          </p:nvSpPr>
          <p:spPr bwMode="auto">
            <a:xfrm>
              <a:off x="6330951" y="5413376"/>
              <a:ext cx="573616" cy="573616"/>
            </a:xfrm>
            <a:prstGeom prst="ellipse">
              <a:avLst/>
            </a:pr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29" name="Oval 68"/>
            <p:cNvSpPr>
              <a:spLocks noChangeArrowheads="1"/>
            </p:cNvSpPr>
            <p:nvPr/>
          </p:nvSpPr>
          <p:spPr bwMode="auto">
            <a:xfrm>
              <a:off x="7645400" y="4977343"/>
              <a:ext cx="804333" cy="804333"/>
            </a:xfrm>
            <a:prstGeom prst="ellipse">
              <a:avLst/>
            </a:pr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30" name="Oval 69"/>
            <p:cNvSpPr>
              <a:spLocks noChangeArrowheads="1"/>
            </p:cNvSpPr>
            <p:nvPr/>
          </p:nvSpPr>
          <p:spPr bwMode="auto">
            <a:xfrm>
              <a:off x="6536267" y="4397376"/>
              <a:ext cx="963084" cy="965200"/>
            </a:xfrm>
            <a:prstGeom prst="ellipse">
              <a:avLst/>
            </a:prstGeom>
            <a:solidFill>
              <a:schemeClr val="accent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defTabSz="914400"/>
              <a:endParaRPr lang="zh-CN" altLang="en-US" sz="2400">
                <a:solidFill>
                  <a:srgbClr val="FFFFFF"/>
                </a:solidFill>
                <a:cs typeface="+mn-ea"/>
                <a:sym typeface="+mn-lt"/>
              </a:endParaRPr>
            </a:p>
          </p:txBody>
        </p:sp>
        <p:sp>
          <p:nvSpPr>
            <p:cNvPr id="31" name="Freeform 70"/>
            <p:cNvSpPr>
              <a:spLocks noEditPoints="1"/>
            </p:cNvSpPr>
            <p:nvPr/>
          </p:nvSpPr>
          <p:spPr bwMode="auto">
            <a:xfrm>
              <a:off x="3989918" y="3097743"/>
              <a:ext cx="436033" cy="414867"/>
            </a:xfrm>
            <a:custGeom>
              <a:avLst/>
              <a:gdLst>
                <a:gd name="T0" fmla="*/ 75 w 87"/>
                <a:gd name="T1" fmla="*/ 11 h 83"/>
                <a:gd name="T2" fmla="*/ 48 w 87"/>
                <a:gd name="T3" fmla="*/ 0 h 83"/>
                <a:gd name="T4" fmla="*/ 46 w 87"/>
                <a:gd name="T5" fmla="*/ 2 h 83"/>
                <a:gd name="T6" fmla="*/ 46 w 87"/>
                <a:gd name="T7" fmla="*/ 38 h 83"/>
                <a:gd name="T8" fmla="*/ 48 w 87"/>
                <a:gd name="T9" fmla="*/ 40 h 83"/>
                <a:gd name="T10" fmla="*/ 79 w 87"/>
                <a:gd name="T11" fmla="*/ 58 h 83"/>
                <a:gd name="T12" fmla="*/ 81 w 87"/>
                <a:gd name="T13" fmla="*/ 57 h 83"/>
                <a:gd name="T14" fmla="*/ 85 w 87"/>
                <a:gd name="T15" fmla="*/ 48 h 83"/>
                <a:gd name="T16" fmla="*/ 87 w 87"/>
                <a:gd name="T17" fmla="*/ 38 h 83"/>
                <a:gd name="T18" fmla="*/ 75 w 87"/>
                <a:gd name="T19" fmla="*/ 11 h 83"/>
                <a:gd name="T20" fmla="*/ 81 w 87"/>
                <a:gd name="T21" fmla="*/ 47 h 83"/>
                <a:gd name="T22" fmla="*/ 81 w 87"/>
                <a:gd name="T23" fmla="*/ 47 h 83"/>
                <a:gd name="T24" fmla="*/ 79 w 87"/>
                <a:gd name="T25" fmla="*/ 53 h 83"/>
                <a:gd name="T26" fmla="*/ 50 w 87"/>
                <a:gd name="T27" fmla="*/ 37 h 83"/>
                <a:gd name="T28" fmla="*/ 50 w 87"/>
                <a:gd name="T29" fmla="*/ 4 h 83"/>
                <a:gd name="T30" fmla="*/ 73 w 87"/>
                <a:gd name="T31" fmla="*/ 14 h 83"/>
                <a:gd name="T32" fmla="*/ 83 w 87"/>
                <a:gd name="T33" fmla="*/ 38 h 83"/>
                <a:gd name="T34" fmla="*/ 81 w 87"/>
                <a:gd name="T35" fmla="*/ 47 h 83"/>
                <a:gd name="T36" fmla="*/ 43 w 87"/>
                <a:gd name="T37" fmla="*/ 41 h 83"/>
                <a:gd name="T38" fmla="*/ 43 w 87"/>
                <a:gd name="T39" fmla="*/ 41 h 83"/>
                <a:gd name="T40" fmla="*/ 43 w 87"/>
                <a:gd name="T41" fmla="*/ 7 h 83"/>
                <a:gd name="T42" fmla="*/ 40 w 87"/>
                <a:gd name="T43" fmla="*/ 4 h 83"/>
                <a:gd name="T44" fmla="*/ 12 w 87"/>
                <a:gd name="T45" fmla="*/ 15 h 83"/>
                <a:gd name="T46" fmla="*/ 12 w 87"/>
                <a:gd name="T47" fmla="*/ 15 h 83"/>
                <a:gd name="T48" fmla="*/ 12 w 87"/>
                <a:gd name="T49" fmla="*/ 15 h 83"/>
                <a:gd name="T50" fmla="*/ 0 w 87"/>
                <a:gd name="T51" fmla="*/ 43 h 83"/>
                <a:gd name="T52" fmla="*/ 12 w 87"/>
                <a:gd name="T53" fmla="*/ 71 h 83"/>
                <a:gd name="T54" fmla="*/ 12 w 87"/>
                <a:gd name="T55" fmla="*/ 71 h 83"/>
                <a:gd name="T56" fmla="*/ 40 w 87"/>
                <a:gd name="T57" fmla="*/ 83 h 83"/>
                <a:gd name="T58" fmla="*/ 59 w 87"/>
                <a:gd name="T59" fmla="*/ 78 h 83"/>
                <a:gd name="T60" fmla="*/ 59 w 87"/>
                <a:gd name="T61" fmla="*/ 77 h 83"/>
                <a:gd name="T62" fmla="*/ 74 w 87"/>
                <a:gd name="T63" fmla="*/ 63 h 83"/>
                <a:gd name="T64" fmla="*/ 74 w 87"/>
                <a:gd name="T65" fmla="*/ 63 h 83"/>
                <a:gd name="T66" fmla="*/ 73 w 87"/>
                <a:gd name="T67" fmla="*/ 58 h 83"/>
                <a:gd name="T68" fmla="*/ 43 w 87"/>
                <a:gd name="T69" fmla="*/ 41 h 83"/>
                <a:gd name="T70" fmla="*/ 56 w 87"/>
                <a:gd name="T71" fmla="*/ 72 h 83"/>
                <a:gd name="T72" fmla="*/ 56 w 87"/>
                <a:gd name="T73" fmla="*/ 72 h 83"/>
                <a:gd name="T74" fmla="*/ 56 w 87"/>
                <a:gd name="T75" fmla="*/ 72 h 83"/>
                <a:gd name="T76" fmla="*/ 40 w 87"/>
                <a:gd name="T77" fmla="*/ 76 h 83"/>
                <a:gd name="T78" fmla="*/ 16 w 87"/>
                <a:gd name="T79" fmla="*/ 66 h 83"/>
                <a:gd name="T80" fmla="*/ 16 w 87"/>
                <a:gd name="T81" fmla="*/ 66 h 83"/>
                <a:gd name="T82" fmla="*/ 7 w 87"/>
                <a:gd name="T83" fmla="*/ 43 h 83"/>
                <a:gd name="T84" fmla="*/ 16 w 87"/>
                <a:gd name="T85" fmla="*/ 20 h 83"/>
                <a:gd name="T86" fmla="*/ 36 w 87"/>
                <a:gd name="T87" fmla="*/ 11 h 83"/>
                <a:gd name="T88" fmla="*/ 36 w 87"/>
                <a:gd name="T89" fmla="*/ 43 h 83"/>
                <a:gd name="T90" fmla="*/ 38 w 87"/>
                <a:gd name="T91" fmla="*/ 46 h 83"/>
                <a:gd name="T92" fmla="*/ 66 w 87"/>
                <a:gd name="T93" fmla="*/ 62 h 83"/>
                <a:gd name="T94" fmla="*/ 56 w 87"/>
                <a:gd name="T95" fmla="*/ 7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 h="83">
                  <a:moveTo>
                    <a:pt x="75" y="11"/>
                  </a:moveTo>
                  <a:cubicBezTo>
                    <a:pt x="69" y="4"/>
                    <a:pt x="59" y="0"/>
                    <a:pt x="48" y="0"/>
                  </a:cubicBezTo>
                  <a:cubicBezTo>
                    <a:pt x="47" y="0"/>
                    <a:pt x="46" y="1"/>
                    <a:pt x="46" y="2"/>
                  </a:cubicBezTo>
                  <a:cubicBezTo>
                    <a:pt x="46" y="38"/>
                    <a:pt x="46" y="38"/>
                    <a:pt x="46" y="38"/>
                  </a:cubicBezTo>
                  <a:cubicBezTo>
                    <a:pt x="46" y="39"/>
                    <a:pt x="47" y="40"/>
                    <a:pt x="48" y="40"/>
                  </a:cubicBezTo>
                  <a:cubicBezTo>
                    <a:pt x="79" y="58"/>
                    <a:pt x="79" y="58"/>
                    <a:pt x="79" y="58"/>
                  </a:cubicBezTo>
                  <a:cubicBezTo>
                    <a:pt x="80" y="58"/>
                    <a:pt x="81" y="58"/>
                    <a:pt x="81" y="57"/>
                  </a:cubicBezTo>
                  <a:cubicBezTo>
                    <a:pt x="83" y="54"/>
                    <a:pt x="84" y="51"/>
                    <a:pt x="85" y="48"/>
                  </a:cubicBezTo>
                  <a:cubicBezTo>
                    <a:pt x="86" y="45"/>
                    <a:pt x="87" y="41"/>
                    <a:pt x="87" y="38"/>
                  </a:cubicBezTo>
                  <a:cubicBezTo>
                    <a:pt x="87" y="28"/>
                    <a:pt x="82" y="18"/>
                    <a:pt x="75" y="11"/>
                  </a:cubicBezTo>
                  <a:close/>
                  <a:moveTo>
                    <a:pt x="81" y="47"/>
                  </a:moveTo>
                  <a:cubicBezTo>
                    <a:pt x="81" y="47"/>
                    <a:pt x="81" y="47"/>
                    <a:pt x="81" y="47"/>
                  </a:cubicBezTo>
                  <a:cubicBezTo>
                    <a:pt x="81" y="49"/>
                    <a:pt x="80" y="51"/>
                    <a:pt x="79" y="53"/>
                  </a:cubicBezTo>
                  <a:cubicBezTo>
                    <a:pt x="50" y="37"/>
                    <a:pt x="50" y="37"/>
                    <a:pt x="50" y="37"/>
                  </a:cubicBezTo>
                  <a:cubicBezTo>
                    <a:pt x="50" y="4"/>
                    <a:pt x="50" y="4"/>
                    <a:pt x="50" y="4"/>
                  </a:cubicBezTo>
                  <a:cubicBezTo>
                    <a:pt x="59" y="5"/>
                    <a:pt x="67" y="8"/>
                    <a:pt x="73" y="14"/>
                  </a:cubicBezTo>
                  <a:cubicBezTo>
                    <a:pt x="79" y="20"/>
                    <a:pt x="83" y="29"/>
                    <a:pt x="83" y="38"/>
                  </a:cubicBezTo>
                  <a:cubicBezTo>
                    <a:pt x="83" y="41"/>
                    <a:pt x="82" y="44"/>
                    <a:pt x="81" y="47"/>
                  </a:cubicBezTo>
                  <a:close/>
                  <a:moveTo>
                    <a:pt x="43" y="41"/>
                  </a:moveTo>
                  <a:cubicBezTo>
                    <a:pt x="43" y="41"/>
                    <a:pt x="43" y="41"/>
                    <a:pt x="43" y="41"/>
                  </a:cubicBezTo>
                  <a:cubicBezTo>
                    <a:pt x="43" y="7"/>
                    <a:pt x="43" y="7"/>
                    <a:pt x="43" y="7"/>
                  </a:cubicBezTo>
                  <a:cubicBezTo>
                    <a:pt x="43" y="5"/>
                    <a:pt x="41" y="4"/>
                    <a:pt x="40" y="4"/>
                  </a:cubicBezTo>
                  <a:cubicBezTo>
                    <a:pt x="29" y="4"/>
                    <a:pt x="19" y="8"/>
                    <a:pt x="12" y="15"/>
                  </a:cubicBezTo>
                  <a:cubicBezTo>
                    <a:pt x="12" y="15"/>
                    <a:pt x="12" y="15"/>
                    <a:pt x="12" y="15"/>
                  </a:cubicBezTo>
                  <a:cubicBezTo>
                    <a:pt x="12" y="15"/>
                    <a:pt x="12" y="15"/>
                    <a:pt x="12" y="15"/>
                  </a:cubicBezTo>
                  <a:cubicBezTo>
                    <a:pt x="5" y="22"/>
                    <a:pt x="0" y="32"/>
                    <a:pt x="0" y="43"/>
                  </a:cubicBezTo>
                  <a:cubicBezTo>
                    <a:pt x="0" y="54"/>
                    <a:pt x="5" y="64"/>
                    <a:pt x="12" y="71"/>
                  </a:cubicBezTo>
                  <a:cubicBezTo>
                    <a:pt x="12" y="71"/>
                    <a:pt x="12" y="71"/>
                    <a:pt x="12" y="71"/>
                  </a:cubicBezTo>
                  <a:cubicBezTo>
                    <a:pt x="19" y="78"/>
                    <a:pt x="29" y="83"/>
                    <a:pt x="40" y="83"/>
                  </a:cubicBezTo>
                  <a:cubicBezTo>
                    <a:pt x="47" y="83"/>
                    <a:pt x="53" y="81"/>
                    <a:pt x="59" y="78"/>
                  </a:cubicBezTo>
                  <a:cubicBezTo>
                    <a:pt x="59" y="77"/>
                    <a:pt x="59" y="77"/>
                    <a:pt x="59" y="77"/>
                  </a:cubicBezTo>
                  <a:cubicBezTo>
                    <a:pt x="65" y="74"/>
                    <a:pt x="70" y="69"/>
                    <a:pt x="74" y="63"/>
                  </a:cubicBezTo>
                  <a:cubicBezTo>
                    <a:pt x="74" y="63"/>
                    <a:pt x="74" y="63"/>
                    <a:pt x="74" y="63"/>
                  </a:cubicBezTo>
                  <a:cubicBezTo>
                    <a:pt x="75" y="61"/>
                    <a:pt x="74" y="59"/>
                    <a:pt x="73" y="58"/>
                  </a:cubicBezTo>
                  <a:cubicBezTo>
                    <a:pt x="43" y="41"/>
                    <a:pt x="43" y="41"/>
                    <a:pt x="43" y="41"/>
                  </a:cubicBezTo>
                  <a:close/>
                  <a:moveTo>
                    <a:pt x="56" y="72"/>
                  </a:moveTo>
                  <a:cubicBezTo>
                    <a:pt x="56" y="72"/>
                    <a:pt x="56" y="72"/>
                    <a:pt x="56" y="72"/>
                  </a:cubicBezTo>
                  <a:cubicBezTo>
                    <a:pt x="56" y="72"/>
                    <a:pt x="56" y="72"/>
                    <a:pt x="56" y="72"/>
                  </a:cubicBezTo>
                  <a:cubicBezTo>
                    <a:pt x="51" y="74"/>
                    <a:pt x="45" y="76"/>
                    <a:pt x="40" y="76"/>
                  </a:cubicBezTo>
                  <a:cubicBezTo>
                    <a:pt x="31" y="76"/>
                    <a:pt x="22" y="72"/>
                    <a:pt x="16" y="66"/>
                  </a:cubicBezTo>
                  <a:cubicBezTo>
                    <a:pt x="16" y="66"/>
                    <a:pt x="16" y="66"/>
                    <a:pt x="16" y="66"/>
                  </a:cubicBezTo>
                  <a:cubicBezTo>
                    <a:pt x="10" y="60"/>
                    <a:pt x="7" y="52"/>
                    <a:pt x="7" y="43"/>
                  </a:cubicBezTo>
                  <a:cubicBezTo>
                    <a:pt x="7" y="34"/>
                    <a:pt x="10" y="26"/>
                    <a:pt x="16" y="20"/>
                  </a:cubicBezTo>
                  <a:cubicBezTo>
                    <a:pt x="22" y="15"/>
                    <a:pt x="29" y="11"/>
                    <a:pt x="36" y="11"/>
                  </a:cubicBezTo>
                  <a:cubicBezTo>
                    <a:pt x="36" y="43"/>
                    <a:pt x="36" y="43"/>
                    <a:pt x="36" y="43"/>
                  </a:cubicBezTo>
                  <a:cubicBezTo>
                    <a:pt x="36" y="45"/>
                    <a:pt x="37" y="46"/>
                    <a:pt x="38" y="46"/>
                  </a:cubicBezTo>
                  <a:cubicBezTo>
                    <a:pt x="66" y="62"/>
                    <a:pt x="66" y="62"/>
                    <a:pt x="66" y="62"/>
                  </a:cubicBezTo>
                  <a:cubicBezTo>
                    <a:pt x="63" y="66"/>
                    <a:pt x="60" y="69"/>
                    <a:pt x="56" y="72"/>
                  </a:cubicBezTo>
                  <a:close/>
                </a:path>
              </a:pathLst>
            </a:custGeom>
            <a:solidFill>
              <a:schemeClr val="bg1"/>
            </a:solidFill>
            <a:ln>
              <a:noFill/>
            </a:ln>
          </p:spPr>
          <p:txBody>
            <a:bodyPr/>
            <a:lstStyle/>
            <a:p>
              <a:pPr defTabSz="914400"/>
              <a:endParaRPr lang="zh-CN" altLang="en-US" sz="2400">
                <a:solidFill>
                  <a:srgbClr val="000000"/>
                </a:solidFill>
                <a:cs typeface="+mn-ea"/>
                <a:sym typeface="+mn-lt"/>
              </a:endParaRPr>
            </a:p>
          </p:txBody>
        </p:sp>
        <p:sp>
          <p:nvSpPr>
            <p:cNvPr id="32" name="Freeform 71"/>
            <p:cNvSpPr>
              <a:spLocks noEditPoints="1"/>
            </p:cNvSpPr>
            <p:nvPr/>
          </p:nvSpPr>
          <p:spPr bwMode="auto">
            <a:xfrm>
              <a:off x="4830234" y="2071159"/>
              <a:ext cx="275167" cy="289984"/>
            </a:xfrm>
            <a:custGeom>
              <a:avLst/>
              <a:gdLst>
                <a:gd name="T0" fmla="*/ 45 w 55"/>
                <a:gd name="T1" fmla="*/ 38 h 58"/>
                <a:gd name="T2" fmla="*/ 52 w 55"/>
                <a:gd name="T3" fmla="*/ 41 h 58"/>
                <a:gd name="T4" fmla="*/ 52 w 55"/>
                <a:gd name="T5" fmla="*/ 41 h 58"/>
                <a:gd name="T6" fmla="*/ 55 w 55"/>
                <a:gd name="T7" fmla="*/ 48 h 58"/>
                <a:gd name="T8" fmla="*/ 45 w 55"/>
                <a:gd name="T9" fmla="*/ 58 h 58"/>
                <a:gd name="T10" fmla="*/ 34 w 55"/>
                <a:gd name="T11" fmla="*/ 48 h 58"/>
                <a:gd name="T12" fmla="*/ 35 w 55"/>
                <a:gd name="T13" fmla="*/ 45 h 58"/>
                <a:gd name="T14" fmla="*/ 24 w 55"/>
                <a:gd name="T15" fmla="*/ 38 h 58"/>
                <a:gd name="T16" fmla="*/ 24 w 55"/>
                <a:gd name="T17" fmla="*/ 39 h 58"/>
                <a:gd name="T18" fmla="*/ 24 w 55"/>
                <a:gd name="T19" fmla="*/ 39 h 58"/>
                <a:gd name="T20" fmla="*/ 14 w 55"/>
                <a:gd name="T21" fmla="*/ 43 h 58"/>
                <a:gd name="T22" fmla="*/ 0 w 55"/>
                <a:gd name="T23" fmla="*/ 29 h 58"/>
                <a:gd name="T24" fmla="*/ 14 w 55"/>
                <a:gd name="T25" fmla="*/ 15 h 58"/>
                <a:gd name="T26" fmla="*/ 24 w 55"/>
                <a:gd name="T27" fmla="*/ 19 h 58"/>
                <a:gd name="T28" fmla="*/ 24 w 55"/>
                <a:gd name="T29" fmla="*/ 19 h 58"/>
                <a:gd name="T30" fmla="*/ 24 w 55"/>
                <a:gd name="T31" fmla="*/ 19 h 58"/>
                <a:gd name="T32" fmla="*/ 24 w 55"/>
                <a:gd name="T33" fmla="*/ 20 h 58"/>
                <a:gd name="T34" fmla="*/ 35 w 55"/>
                <a:gd name="T35" fmla="*/ 13 h 58"/>
                <a:gd name="T36" fmla="*/ 34 w 55"/>
                <a:gd name="T37" fmla="*/ 10 h 58"/>
                <a:gd name="T38" fmla="*/ 45 w 55"/>
                <a:gd name="T39" fmla="*/ 0 h 58"/>
                <a:gd name="T40" fmla="*/ 55 w 55"/>
                <a:gd name="T41" fmla="*/ 10 h 58"/>
                <a:gd name="T42" fmla="*/ 45 w 55"/>
                <a:gd name="T43" fmla="*/ 20 h 58"/>
                <a:gd name="T44" fmla="*/ 37 w 55"/>
                <a:gd name="T45" fmla="*/ 17 h 58"/>
                <a:gd name="T46" fmla="*/ 37 w 55"/>
                <a:gd name="T47" fmla="*/ 17 h 58"/>
                <a:gd name="T48" fmla="*/ 27 w 55"/>
                <a:gd name="T49" fmla="*/ 23 h 58"/>
                <a:gd name="T50" fmla="*/ 28 w 55"/>
                <a:gd name="T51" fmla="*/ 29 h 58"/>
                <a:gd name="T52" fmla="*/ 27 w 55"/>
                <a:gd name="T53" fmla="*/ 34 h 58"/>
                <a:gd name="T54" fmla="*/ 37 w 55"/>
                <a:gd name="T55" fmla="*/ 41 h 58"/>
                <a:gd name="T56" fmla="*/ 37 w 55"/>
                <a:gd name="T57" fmla="*/ 41 h 58"/>
                <a:gd name="T58" fmla="*/ 37 w 55"/>
                <a:gd name="T59" fmla="*/ 41 h 58"/>
                <a:gd name="T60" fmla="*/ 37 w 55"/>
                <a:gd name="T61" fmla="*/ 41 h 58"/>
                <a:gd name="T62" fmla="*/ 45 w 55"/>
                <a:gd name="T63" fmla="*/ 38 h 58"/>
                <a:gd name="T64" fmla="*/ 49 w 55"/>
                <a:gd name="T65" fmla="*/ 44 h 58"/>
                <a:gd name="T66" fmla="*/ 49 w 55"/>
                <a:gd name="T67" fmla="*/ 44 h 58"/>
                <a:gd name="T68" fmla="*/ 45 w 55"/>
                <a:gd name="T69" fmla="*/ 42 h 58"/>
                <a:gd name="T70" fmla="*/ 41 w 55"/>
                <a:gd name="T71" fmla="*/ 44 h 58"/>
                <a:gd name="T72" fmla="*/ 41 w 55"/>
                <a:gd name="T73" fmla="*/ 44 h 58"/>
                <a:gd name="T74" fmla="*/ 39 w 55"/>
                <a:gd name="T75" fmla="*/ 48 h 58"/>
                <a:gd name="T76" fmla="*/ 45 w 55"/>
                <a:gd name="T77" fmla="*/ 53 h 58"/>
                <a:gd name="T78" fmla="*/ 50 w 55"/>
                <a:gd name="T79" fmla="*/ 48 h 58"/>
                <a:gd name="T80" fmla="*/ 49 w 55"/>
                <a:gd name="T81" fmla="*/ 44 h 58"/>
                <a:gd name="T82" fmla="*/ 49 w 55"/>
                <a:gd name="T83" fmla="*/ 44 h 58"/>
                <a:gd name="T84" fmla="*/ 21 w 55"/>
                <a:gd name="T85" fmla="*/ 22 h 58"/>
                <a:gd name="T86" fmla="*/ 21 w 55"/>
                <a:gd name="T87" fmla="*/ 22 h 58"/>
                <a:gd name="T88" fmla="*/ 14 w 55"/>
                <a:gd name="T89" fmla="*/ 20 h 58"/>
                <a:gd name="T90" fmla="*/ 5 w 55"/>
                <a:gd name="T91" fmla="*/ 29 h 58"/>
                <a:gd name="T92" fmla="*/ 14 w 55"/>
                <a:gd name="T93" fmla="*/ 38 h 58"/>
                <a:gd name="T94" fmla="*/ 21 w 55"/>
                <a:gd name="T95" fmla="*/ 36 h 58"/>
                <a:gd name="T96" fmla="*/ 21 w 55"/>
                <a:gd name="T97" fmla="*/ 35 h 58"/>
                <a:gd name="T98" fmla="*/ 23 w 55"/>
                <a:gd name="T99" fmla="*/ 29 h 58"/>
                <a:gd name="T100" fmla="*/ 21 w 55"/>
                <a:gd name="T101" fmla="*/ 22 h 58"/>
                <a:gd name="T102" fmla="*/ 21 w 55"/>
                <a:gd name="T103" fmla="*/ 22 h 58"/>
                <a:gd name="T104" fmla="*/ 45 w 55"/>
                <a:gd name="T105" fmla="*/ 4 h 58"/>
                <a:gd name="T106" fmla="*/ 45 w 55"/>
                <a:gd name="T107" fmla="*/ 4 h 58"/>
                <a:gd name="T108" fmla="*/ 39 w 55"/>
                <a:gd name="T109" fmla="*/ 10 h 58"/>
                <a:gd name="T110" fmla="*/ 40 w 55"/>
                <a:gd name="T111" fmla="*/ 13 h 58"/>
                <a:gd name="T112" fmla="*/ 40 w 55"/>
                <a:gd name="T113" fmla="*/ 13 h 58"/>
                <a:gd name="T114" fmla="*/ 40 w 55"/>
                <a:gd name="T115" fmla="*/ 13 h 58"/>
                <a:gd name="T116" fmla="*/ 40 w 55"/>
                <a:gd name="T117" fmla="*/ 14 h 58"/>
                <a:gd name="T118" fmla="*/ 41 w 55"/>
                <a:gd name="T119" fmla="*/ 14 h 58"/>
                <a:gd name="T120" fmla="*/ 45 w 55"/>
                <a:gd name="T121" fmla="*/ 16 h 58"/>
                <a:gd name="T122" fmla="*/ 50 w 55"/>
                <a:gd name="T123" fmla="*/ 10 h 58"/>
                <a:gd name="T124" fmla="*/ 45 w 55"/>
                <a:gd name="T125"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 h="58">
                  <a:moveTo>
                    <a:pt x="45" y="38"/>
                  </a:moveTo>
                  <a:cubicBezTo>
                    <a:pt x="47" y="38"/>
                    <a:pt x="50" y="39"/>
                    <a:pt x="52" y="41"/>
                  </a:cubicBezTo>
                  <a:cubicBezTo>
                    <a:pt x="52" y="41"/>
                    <a:pt x="52" y="41"/>
                    <a:pt x="52" y="41"/>
                  </a:cubicBezTo>
                  <a:cubicBezTo>
                    <a:pt x="54" y="42"/>
                    <a:pt x="55" y="45"/>
                    <a:pt x="55" y="48"/>
                  </a:cubicBezTo>
                  <a:cubicBezTo>
                    <a:pt x="55" y="53"/>
                    <a:pt x="50" y="58"/>
                    <a:pt x="45" y="58"/>
                  </a:cubicBezTo>
                  <a:cubicBezTo>
                    <a:pt x="39" y="58"/>
                    <a:pt x="34" y="53"/>
                    <a:pt x="34" y="48"/>
                  </a:cubicBezTo>
                  <a:cubicBezTo>
                    <a:pt x="34" y="47"/>
                    <a:pt x="35" y="46"/>
                    <a:pt x="35" y="45"/>
                  </a:cubicBezTo>
                  <a:cubicBezTo>
                    <a:pt x="24" y="38"/>
                    <a:pt x="24" y="38"/>
                    <a:pt x="24" y="38"/>
                  </a:cubicBezTo>
                  <a:cubicBezTo>
                    <a:pt x="24" y="38"/>
                    <a:pt x="24" y="38"/>
                    <a:pt x="24" y="39"/>
                  </a:cubicBezTo>
                  <a:cubicBezTo>
                    <a:pt x="24" y="39"/>
                    <a:pt x="24" y="39"/>
                    <a:pt x="24" y="39"/>
                  </a:cubicBezTo>
                  <a:cubicBezTo>
                    <a:pt x="21" y="41"/>
                    <a:pt x="18" y="43"/>
                    <a:pt x="14" y="43"/>
                  </a:cubicBezTo>
                  <a:cubicBezTo>
                    <a:pt x="6" y="43"/>
                    <a:pt x="0" y="36"/>
                    <a:pt x="0" y="29"/>
                  </a:cubicBezTo>
                  <a:cubicBezTo>
                    <a:pt x="0" y="21"/>
                    <a:pt x="6" y="15"/>
                    <a:pt x="14" y="15"/>
                  </a:cubicBezTo>
                  <a:cubicBezTo>
                    <a:pt x="18" y="15"/>
                    <a:pt x="21" y="17"/>
                    <a:pt x="24" y="19"/>
                  </a:cubicBezTo>
                  <a:cubicBezTo>
                    <a:pt x="24" y="19"/>
                    <a:pt x="24" y="19"/>
                    <a:pt x="24" y="19"/>
                  </a:cubicBezTo>
                  <a:cubicBezTo>
                    <a:pt x="24" y="19"/>
                    <a:pt x="24" y="19"/>
                    <a:pt x="24" y="19"/>
                  </a:cubicBezTo>
                  <a:cubicBezTo>
                    <a:pt x="24" y="19"/>
                    <a:pt x="24" y="20"/>
                    <a:pt x="24" y="20"/>
                  </a:cubicBezTo>
                  <a:cubicBezTo>
                    <a:pt x="35" y="13"/>
                    <a:pt x="35" y="13"/>
                    <a:pt x="35" y="13"/>
                  </a:cubicBezTo>
                  <a:cubicBezTo>
                    <a:pt x="35" y="12"/>
                    <a:pt x="34" y="11"/>
                    <a:pt x="34" y="10"/>
                  </a:cubicBezTo>
                  <a:cubicBezTo>
                    <a:pt x="34" y="4"/>
                    <a:pt x="39" y="0"/>
                    <a:pt x="45" y="0"/>
                  </a:cubicBezTo>
                  <a:cubicBezTo>
                    <a:pt x="50" y="0"/>
                    <a:pt x="55" y="4"/>
                    <a:pt x="55" y="10"/>
                  </a:cubicBezTo>
                  <a:cubicBezTo>
                    <a:pt x="55" y="16"/>
                    <a:pt x="50" y="20"/>
                    <a:pt x="45" y="20"/>
                  </a:cubicBezTo>
                  <a:cubicBezTo>
                    <a:pt x="42" y="20"/>
                    <a:pt x="39" y="19"/>
                    <a:pt x="37" y="17"/>
                  </a:cubicBezTo>
                  <a:cubicBezTo>
                    <a:pt x="37" y="17"/>
                    <a:pt x="37" y="17"/>
                    <a:pt x="37" y="17"/>
                  </a:cubicBezTo>
                  <a:cubicBezTo>
                    <a:pt x="27" y="23"/>
                    <a:pt x="27" y="23"/>
                    <a:pt x="27" y="23"/>
                  </a:cubicBezTo>
                  <a:cubicBezTo>
                    <a:pt x="27" y="25"/>
                    <a:pt x="28" y="27"/>
                    <a:pt x="28" y="29"/>
                  </a:cubicBezTo>
                  <a:cubicBezTo>
                    <a:pt x="28" y="31"/>
                    <a:pt x="27" y="33"/>
                    <a:pt x="27" y="34"/>
                  </a:cubicBezTo>
                  <a:cubicBezTo>
                    <a:pt x="37" y="41"/>
                    <a:pt x="37" y="41"/>
                    <a:pt x="37" y="41"/>
                  </a:cubicBezTo>
                  <a:cubicBezTo>
                    <a:pt x="37" y="41"/>
                    <a:pt x="37" y="41"/>
                    <a:pt x="37" y="41"/>
                  </a:cubicBezTo>
                  <a:cubicBezTo>
                    <a:pt x="37" y="41"/>
                    <a:pt x="37" y="41"/>
                    <a:pt x="37" y="41"/>
                  </a:cubicBezTo>
                  <a:cubicBezTo>
                    <a:pt x="37" y="41"/>
                    <a:pt x="37" y="41"/>
                    <a:pt x="37" y="41"/>
                  </a:cubicBezTo>
                  <a:cubicBezTo>
                    <a:pt x="39" y="39"/>
                    <a:pt x="42" y="38"/>
                    <a:pt x="45" y="38"/>
                  </a:cubicBezTo>
                  <a:close/>
                  <a:moveTo>
                    <a:pt x="49" y="44"/>
                  </a:moveTo>
                  <a:cubicBezTo>
                    <a:pt x="49" y="44"/>
                    <a:pt x="49" y="44"/>
                    <a:pt x="49" y="44"/>
                  </a:cubicBezTo>
                  <a:cubicBezTo>
                    <a:pt x="48" y="43"/>
                    <a:pt x="46" y="42"/>
                    <a:pt x="45" y="42"/>
                  </a:cubicBezTo>
                  <a:cubicBezTo>
                    <a:pt x="43" y="42"/>
                    <a:pt x="42" y="43"/>
                    <a:pt x="41" y="44"/>
                  </a:cubicBezTo>
                  <a:cubicBezTo>
                    <a:pt x="41" y="44"/>
                    <a:pt x="41" y="44"/>
                    <a:pt x="41" y="44"/>
                  </a:cubicBezTo>
                  <a:cubicBezTo>
                    <a:pt x="40" y="45"/>
                    <a:pt x="39" y="46"/>
                    <a:pt x="39" y="48"/>
                  </a:cubicBezTo>
                  <a:cubicBezTo>
                    <a:pt x="39" y="51"/>
                    <a:pt x="41" y="53"/>
                    <a:pt x="45" y="53"/>
                  </a:cubicBezTo>
                  <a:cubicBezTo>
                    <a:pt x="48" y="53"/>
                    <a:pt x="50" y="51"/>
                    <a:pt x="50" y="48"/>
                  </a:cubicBezTo>
                  <a:cubicBezTo>
                    <a:pt x="50" y="46"/>
                    <a:pt x="50" y="45"/>
                    <a:pt x="49" y="44"/>
                  </a:cubicBezTo>
                  <a:cubicBezTo>
                    <a:pt x="49" y="44"/>
                    <a:pt x="49" y="44"/>
                    <a:pt x="49" y="44"/>
                  </a:cubicBezTo>
                  <a:close/>
                  <a:moveTo>
                    <a:pt x="21" y="22"/>
                  </a:moveTo>
                  <a:cubicBezTo>
                    <a:pt x="21" y="22"/>
                    <a:pt x="21" y="22"/>
                    <a:pt x="21" y="22"/>
                  </a:cubicBezTo>
                  <a:cubicBezTo>
                    <a:pt x="19" y="21"/>
                    <a:pt x="17" y="20"/>
                    <a:pt x="14" y="20"/>
                  </a:cubicBezTo>
                  <a:cubicBezTo>
                    <a:pt x="9" y="20"/>
                    <a:pt x="5" y="24"/>
                    <a:pt x="5" y="29"/>
                  </a:cubicBezTo>
                  <a:cubicBezTo>
                    <a:pt x="5" y="34"/>
                    <a:pt x="9" y="38"/>
                    <a:pt x="14" y="38"/>
                  </a:cubicBezTo>
                  <a:cubicBezTo>
                    <a:pt x="17" y="38"/>
                    <a:pt x="19" y="37"/>
                    <a:pt x="21" y="36"/>
                  </a:cubicBezTo>
                  <a:cubicBezTo>
                    <a:pt x="21" y="35"/>
                    <a:pt x="21" y="35"/>
                    <a:pt x="21" y="35"/>
                  </a:cubicBezTo>
                  <a:cubicBezTo>
                    <a:pt x="22" y="34"/>
                    <a:pt x="23" y="31"/>
                    <a:pt x="23" y="29"/>
                  </a:cubicBezTo>
                  <a:cubicBezTo>
                    <a:pt x="23" y="26"/>
                    <a:pt x="22" y="24"/>
                    <a:pt x="21" y="22"/>
                  </a:cubicBezTo>
                  <a:cubicBezTo>
                    <a:pt x="21" y="22"/>
                    <a:pt x="21" y="22"/>
                    <a:pt x="21" y="22"/>
                  </a:cubicBezTo>
                  <a:close/>
                  <a:moveTo>
                    <a:pt x="45" y="4"/>
                  </a:moveTo>
                  <a:cubicBezTo>
                    <a:pt x="45" y="4"/>
                    <a:pt x="45" y="4"/>
                    <a:pt x="45" y="4"/>
                  </a:cubicBezTo>
                  <a:cubicBezTo>
                    <a:pt x="41" y="4"/>
                    <a:pt x="39" y="7"/>
                    <a:pt x="39" y="10"/>
                  </a:cubicBezTo>
                  <a:cubicBezTo>
                    <a:pt x="39" y="11"/>
                    <a:pt x="39" y="12"/>
                    <a:pt x="40" y="13"/>
                  </a:cubicBezTo>
                  <a:cubicBezTo>
                    <a:pt x="40" y="13"/>
                    <a:pt x="40" y="13"/>
                    <a:pt x="40" y="13"/>
                  </a:cubicBezTo>
                  <a:cubicBezTo>
                    <a:pt x="40" y="13"/>
                    <a:pt x="40" y="13"/>
                    <a:pt x="40" y="13"/>
                  </a:cubicBezTo>
                  <a:cubicBezTo>
                    <a:pt x="40" y="13"/>
                    <a:pt x="40" y="14"/>
                    <a:pt x="40" y="14"/>
                  </a:cubicBezTo>
                  <a:cubicBezTo>
                    <a:pt x="41" y="14"/>
                    <a:pt x="41" y="14"/>
                    <a:pt x="41" y="14"/>
                  </a:cubicBezTo>
                  <a:cubicBezTo>
                    <a:pt x="42" y="15"/>
                    <a:pt x="43" y="16"/>
                    <a:pt x="45" y="16"/>
                  </a:cubicBezTo>
                  <a:cubicBezTo>
                    <a:pt x="48" y="16"/>
                    <a:pt x="50" y="13"/>
                    <a:pt x="50" y="10"/>
                  </a:cubicBezTo>
                  <a:cubicBezTo>
                    <a:pt x="50" y="7"/>
                    <a:pt x="48" y="4"/>
                    <a:pt x="45" y="4"/>
                  </a:cubicBezTo>
                  <a:close/>
                </a:path>
              </a:pathLst>
            </a:custGeom>
            <a:solidFill>
              <a:schemeClr val="bg1"/>
            </a:solidFill>
            <a:ln>
              <a:noFill/>
            </a:ln>
          </p:spPr>
          <p:txBody>
            <a:bodyPr/>
            <a:lstStyle/>
            <a:p>
              <a:pPr defTabSz="914400"/>
              <a:endParaRPr lang="zh-CN" altLang="en-US" sz="2400">
                <a:solidFill>
                  <a:srgbClr val="000000"/>
                </a:solidFill>
                <a:cs typeface="+mn-ea"/>
                <a:sym typeface="+mn-lt"/>
              </a:endParaRPr>
            </a:p>
          </p:txBody>
        </p:sp>
        <p:sp>
          <p:nvSpPr>
            <p:cNvPr id="33" name="Freeform 72"/>
            <p:cNvSpPr>
              <a:spLocks noEditPoints="1"/>
            </p:cNvSpPr>
            <p:nvPr/>
          </p:nvSpPr>
          <p:spPr bwMode="auto">
            <a:xfrm>
              <a:off x="5501217" y="2831044"/>
              <a:ext cx="719667" cy="755649"/>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9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2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7 h 151"/>
                <a:gd name="T56" fmla="*/ 112 w 144"/>
                <a:gd name="T57" fmla="*/ 69 h 151"/>
                <a:gd name="T58" fmla="*/ 115 w 144"/>
                <a:gd name="T59" fmla="*/ 29 h 151"/>
                <a:gd name="T60" fmla="*/ 108 w 144"/>
                <a:gd name="T61" fmla="*/ 23 h 151"/>
                <a:gd name="T62" fmla="*/ 101 w 144"/>
                <a:gd name="T63" fmla="*/ 23 h 151"/>
                <a:gd name="T64" fmla="*/ 108 w 144"/>
                <a:gd name="T65" fmla="*/ 23 h 151"/>
                <a:gd name="T66" fmla="*/ 82 w 144"/>
                <a:gd name="T67" fmla="*/ 12 h 151"/>
                <a:gd name="T68" fmla="*/ 75 w 144"/>
                <a:gd name="T69" fmla="*/ 34 h 151"/>
                <a:gd name="T70" fmla="*/ 97 w 144"/>
                <a:gd name="T71" fmla="*/ 30 h 151"/>
                <a:gd name="T72" fmla="*/ 82 w 144"/>
                <a:gd name="T73" fmla="*/ 12 h 151"/>
                <a:gd name="T74" fmla="*/ 69 w 144"/>
                <a:gd name="T75" fmla="*/ 11 h 151"/>
                <a:gd name="T76" fmla="*/ 49 w 144"/>
                <a:gd name="T77" fmla="*/ 27 h 151"/>
                <a:gd name="T78" fmla="*/ 50 w 144"/>
                <a:gd name="T79" fmla="*/ 31 h 151"/>
                <a:gd name="T80" fmla="*/ 69 w 144"/>
                <a:gd name="T81" fmla="*/ 11 h 151"/>
                <a:gd name="T82" fmla="*/ 48 w 144"/>
                <a:gd name="T83" fmla="*/ 16 h 151"/>
                <a:gd name="T84" fmla="*/ 41 w 144"/>
                <a:gd name="T85" fmla="*/ 27 h 151"/>
                <a:gd name="T86" fmla="*/ 48 w 144"/>
                <a:gd name="T87" fmla="*/ 16 h 151"/>
                <a:gd name="T88" fmla="*/ 30 w 144"/>
                <a:gd name="T89" fmla="*/ 27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1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2"/>
                    <a:pt x="144" y="72"/>
                  </a:cubicBezTo>
                  <a:cubicBezTo>
                    <a:pt x="144" y="90"/>
                    <a:pt x="138" y="106"/>
                    <a:pt x="127" y="119"/>
                  </a:cubicBezTo>
                  <a:cubicBezTo>
                    <a:pt x="123" y="124"/>
                    <a:pt x="114" y="117"/>
                    <a:pt x="119" y="112"/>
                  </a:cubicBezTo>
                  <a:cubicBezTo>
                    <a:pt x="127" y="102"/>
                    <a:pt x="132" y="89"/>
                    <a:pt x="133" y="76"/>
                  </a:cubicBezTo>
                  <a:cubicBezTo>
                    <a:pt x="112" y="76"/>
                    <a:pt x="112" y="76"/>
                    <a:pt x="112" y="76"/>
                  </a:cubicBezTo>
                  <a:cubicBezTo>
                    <a:pt x="112" y="85"/>
                    <a:pt x="111" y="93"/>
                    <a:pt x="108" y="101"/>
                  </a:cubicBezTo>
                  <a:cubicBezTo>
                    <a:pt x="107" y="106"/>
                    <a:pt x="101" y="104"/>
                    <a:pt x="102" y="100"/>
                  </a:cubicBezTo>
                  <a:cubicBezTo>
                    <a:pt x="104" y="93"/>
                    <a:pt x="105" y="84"/>
                    <a:pt x="105" y="76"/>
                  </a:cubicBezTo>
                  <a:cubicBezTo>
                    <a:pt x="78" y="76"/>
                    <a:pt x="66" y="76"/>
                    <a:pt x="39" y="76"/>
                  </a:cubicBezTo>
                  <a:cubicBezTo>
                    <a:pt x="39" y="84"/>
                    <a:pt x="40" y="93"/>
                    <a:pt x="42" y="100"/>
                  </a:cubicBezTo>
                  <a:cubicBezTo>
                    <a:pt x="43" y="105"/>
                    <a:pt x="37" y="106"/>
                    <a:pt x="35" y="101"/>
                  </a:cubicBezTo>
                  <a:cubicBezTo>
                    <a:pt x="33" y="93"/>
                    <a:pt x="32" y="84"/>
                    <a:pt x="32" y="76"/>
                  </a:cubicBezTo>
                  <a:cubicBezTo>
                    <a:pt x="11" y="76"/>
                    <a:pt x="11" y="76"/>
                    <a:pt x="11" y="76"/>
                  </a:cubicBezTo>
                  <a:cubicBezTo>
                    <a:pt x="12" y="89"/>
                    <a:pt x="17" y="102"/>
                    <a:pt x="25" y="112"/>
                  </a:cubicBezTo>
                  <a:cubicBezTo>
                    <a:pt x="30" y="117"/>
                    <a:pt x="21" y="124"/>
                    <a:pt x="17" y="119"/>
                  </a:cubicBezTo>
                  <a:cubicBezTo>
                    <a:pt x="6" y="106"/>
                    <a:pt x="0" y="90"/>
                    <a:pt x="0" y="72"/>
                  </a:cubicBezTo>
                  <a:cubicBezTo>
                    <a:pt x="0" y="52"/>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2" y="151"/>
                    <a:pt x="89"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2"/>
                    <a:pt x="68" y="82"/>
                    <a:pt x="68" y="82"/>
                  </a:cubicBezTo>
                  <a:cubicBezTo>
                    <a:pt x="70" y="80"/>
                    <a:pt x="74" y="80"/>
                    <a:pt x="76" y="82"/>
                  </a:cubicBezTo>
                  <a:cubicBezTo>
                    <a:pt x="76" y="83"/>
                    <a:pt x="76" y="83"/>
                    <a:pt x="76" y="83"/>
                  </a:cubicBezTo>
                  <a:cubicBezTo>
                    <a:pt x="115" y="121"/>
                    <a:pt x="115" y="121"/>
                    <a:pt x="115" y="121"/>
                  </a:cubicBezTo>
                  <a:cubicBezTo>
                    <a:pt x="117" y="123"/>
                    <a:pt x="117" y="127"/>
                    <a:pt x="115" y="129"/>
                  </a:cubicBezTo>
                  <a:cubicBezTo>
                    <a:pt x="114" y="130"/>
                    <a:pt x="112" y="131"/>
                    <a:pt x="111" y="131"/>
                  </a:cubicBezTo>
                  <a:cubicBezTo>
                    <a:pt x="111" y="131"/>
                    <a:pt x="111" y="131"/>
                    <a:pt x="111"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9" y="120"/>
                  </a:cubicBezTo>
                  <a:cubicBezTo>
                    <a:pt x="97" y="120"/>
                    <a:pt x="97" y="120"/>
                    <a:pt x="97" y="120"/>
                  </a:cubicBezTo>
                  <a:cubicBezTo>
                    <a:pt x="72" y="94"/>
                    <a:pt x="72" y="94"/>
                    <a:pt x="72" y="94"/>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8"/>
                    <a:pt x="114" y="28"/>
                    <a:pt x="114" y="27"/>
                  </a:cubicBezTo>
                  <a:cubicBezTo>
                    <a:pt x="111" y="29"/>
                    <a:pt x="108" y="31"/>
                    <a:pt x="105" y="33"/>
                  </a:cubicBezTo>
                  <a:cubicBezTo>
                    <a:pt x="109" y="43"/>
                    <a:pt x="112" y="56"/>
                    <a:pt x="112" y="69"/>
                  </a:cubicBezTo>
                  <a:cubicBezTo>
                    <a:pt x="133" y="69"/>
                    <a:pt x="133" y="69"/>
                    <a:pt x="133" y="69"/>
                  </a:cubicBezTo>
                  <a:cubicBezTo>
                    <a:pt x="132" y="53"/>
                    <a:pt x="126" y="39"/>
                    <a:pt x="115" y="29"/>
                  </a:cubicBezTo>
                  <a:close/>
                  <a:moveTo>
                    <a:pt x="108" y="23"/>
                  </a:moveTo>
                  <a:cubicBezTo>
                    <a:pt x="108" y="23"/>
                    <a:pt x="108" y="23"/>
                    <a:pt x="108" y="23"/>
                  </a:cubicBezTo>
                  <a:cubicBezTo>
                    <a:pt x="105" y="20"/>
                    <a:pt x="100" y="18"/>
                    <a:pt x="96" y="16"/>
                  </a:cubicBezTo>
                  <a:cubicBezTo>
                    <a:pt x="98" y="18"/>
                    <a:pt x="99" y="21"/>
                    <a:pt x="101" y="23"/>
                  </a:cubicBezTo>
                  <a:cubicBezTo>
                    <a:pt x="101" y="24"/>
                    <a:pt x="102" y="26"/>
                    <a:pt x="103" y="27"/>
                  </a:cubicBezTo>
                  <a:cubicBezTo>
                    <a:pt x="105" y="26"/>
                    <a:pt x="107" y="24"/>
                    <a:pt x="108" y="23"/>
                  </a:cubicBezTo>
                  <a:close/>
                  <a:moveTo>
                    <a:pt x="82" y="12"/>
                  </a:moveTo>
                  <a:cubicBezTo>
                    <a:pt x="82" y="12"/>
                    <a:pt x="82" y="12"/>
                    <a:pt x="82" y="12"/>
                  </a:cubicBezTo>
                  <a:cubicBezTo>
                    <a:pt x="80" y="11"/>
                    <a:pt x="78" y="11"/>
                    <a:pt x="75" y="11"/>
                  </a:cubicBezTo>
                  <a:cubicBezTo>
                    <a:pt x="75" y="34"/>
                    <a:pt x="75" y="34"/>
                    <a:pt x="75" y="34"/>
                  </a:cubicBezTo>
                  <a:cubicBezTo>
                    <a:pt x="82" y="34"/>
                    <a:pt x="88" y="33"/>
                    <a:pt x="94" y="31"/>
                  </a:cubicBezTo>
                  <a:cubicBezTo>
                    <a:pt x="95" y="30"/>
                    <a:pt x="96" y="30"/>
                    <a:pt x="97" y="30"/>
                  </a:cubicBezTo>
                  <a:cubicBezTo>
                    <a:pt x="96" y="29"/>
                    <a:pt x="96" y="28"/>
                    <a:pt x="95" y="27"/>
                  </a:cubicBezTo>
                  <a:cubicBezTo>
                    <a:pt x="91" y="20"/>
                    <a:pt x="87" y="15"/>
                    <a:pt x="82" y="12"/>
                  </a:cubicBezTo>
                  <a:close/>
                  <a:moveTo>
                    <a:pt x="69" y="11"/>
                  </a:moveTo>
                  <a:cubicBezTo>
                    <a:pt x="69" y="11"/>
                    <a:pt x="69" y="11"/>
                    <a:pt x="69" y="11"/>
                  </a:cubicBezTo>
                  <a:cubicBezTo>
                    <a:pt x="66" y="11"/>
                    <a:pt x="64" y="11"/>
                    <a:pt x="62" y="12"/>
                  </a:cubicBezTo>
                  <a:cubicBezTo>
                    <a:pt x="57" y="15"/>
                    <a:pt x="53" y="20"/>
                    <a:pt x="49" y="27"/>
                  </a:cubicBezTo>
                  <a:cubicBezTo>
                    <a:pt x="48" y="28"/>
                    <a:pt x="48" y="29"/>
                    <a:pt x="47" y="30"/>
                  </a:cubicBezTo>
                  <a:cubicBezTo>
                    <a:pt x="48" y="30"/>
                    <a:pt x="49" y="30"/>
                    <a:pt x="50" y="31"/>
                  </a:cubicBezTo>
                  <a:cubicBezTo>
                    <a:pt x="56" y="33"/>
                    <a:pt x="62" y="34"/>
                    <a:pt x="69" y="34"/>
                  </a:cubicBezTo>
                  <a:cubicBezTo>
                    <a:pt x="69" y="11"/>
                    <a:pt x="69" y="11"/>
                    <a:pt x="69" y="11"/>
                  </a:cubicBezTo>
                  <a:close/>
                  <a:moveTo>
                    <a:pt x="48" y="16"/>
                  </a:moveTo>
                  <a:cubicBezTo>
                    <a:pt x="48" y="16"/>
                    <a:pt x="48" y="16"/>
                    <a:pt x="48" y="16"/>
                  </a:cubicBezTo>
                  <a:cubicBezTo>
                    <a:pt x="44" y="18"/>
                    <a:pt x="39" y="20"/>
                    <a:pt x="36" y="23"/>
                  </a:cubicBezTo>
                  <a:cubicBezTo>
                    <a:pt x="37" y="24"/>
                    <a:pt x="39" y="26"/>
                    <a:pt x="41" y="27"/>
                  </a:cubicBezTo>
                  <a:cubicBezTo>
                    <a:pt x="42" y="26"/>
                    <a:pt x="43" y="24"/>
                    <a:pt x="43" y="23"/>
                  </a:cubicBezTo>
                  <a:cubicBezTo>
                    <a:pt x="45" y="21"/>
                    <a:pt x="46" y="18"/>
                    <a:pt x="48" y="16"/>
                  </a:cubicBezTo>
                  <a:close/>
                  <a:moveTo>
                    <a:pt x="30" y="27"/>
                  </a:moveTo>
                  <a:cubicBezTo>
                    <a:pt x="30" y="27"/>
                    <a:pt x="30" y="27"/>
                    <a:pt x="30" y="27"/>
                  </a:cubicBezTo>
                  <a:cubicBezTo>
                    <a:pt x="30" y="28"/>
                    <a:pt x="29" y="28"/>
                    <a:pt x="29" y="29"/>
                  </a:cubicBezTo>
                  <a:cubicBezTo>
                    <a:pt x="18" y="39"/>
                    <a:pt x="12" y="53"/>
                    <a:pt x="11" y="69"/>
                  </a:cubicBezTo>
                  <a:cubicBezTo>
                    <a:pt x="32" y="69"/>
                    <a:pt x="32" y="69"/>
                    <a:pt x="32" y="69"/>
                  </a:cubicBezTo>
                  <a:cubicBezTo>
                    <a:pt x="32" y="56"/>
                    <a:pt x="35" y="43"/>
                    <a:pt x="39" y="33"/>
                  </a:cubicBezTo>
                  <a:cubicBezTo>
                    <a:pt x="36" y="31"/>
                    <a:pt x="33" y="29"/>
                    <a:pt x="30" y="27"/>
                  </a:cubicBezTo>
                  <a:close/>
                  <a:moveTo>
                    <a:pt x="99" y="36"/>
                  </a:moveTo>
                  <a:cubicBezTo>
                    <a:pt x="99" y="36"/>
                    <a:pt x="99" y="36"/>
                    <a:pt x="99" y="36"/>
                  </a:cubicBezTo>
                  <a:cubicBezTo>
                    <a:pt x="98" y="36"/>
                    <a:pt x="97" y="37"/>
                    <a:pt x="96" y="37"/>
                  </a:cubicBezTo>
                  <a:cubicBezTo>
                    <a:pt x="90" y="39"/>
                    <a:pt x="83" y="41"/>
                    <a:pt x="75" y="41"/>
                  </a:cubicBezTo>
                  <a:cubicBezTo>
                    <a:pt x="75" y="69"/>
                    <a:pt x="75" y="69"/>
                    <a:pt x="75" y="69"/>
                  </a:cubicBezTo>
                  <a:cubicBezTo>
                    <a:pt x="105" y="69"/>
                    <a:pt x="105" y="69"/>
                    <a:pt x="105" y="69"/>
                  </a:cubicBezTo>
                  <a:cubicBezTo>
                    <a:pt x="105" y="57"/>
                    <a:pt x="103" y="45"/>
                    <a:pt x="99" y="36"/>
                  </a:cubicBezTo>
                  <a:close/>
                  <a:moveTo>
                    <a:pt x="69" y="41"/>
                  </a:moveTo>
                  <a:cubicBezTo>
                    <a:pt x="69" y="41"/>
                    <a:pt x="69" y="41"/>
                    <a:pt x="69" y="41"/>
                  </a:cubicBezTo>
                  <a:cubicBezTo>
                    <a:pt x="61" y="41"/>
                    <a:pt x="54" y="39"/>
                    <a:pt x="48" y="37"/>
                  </a:cubicBezTo>
                  <a:cubicBezTo>
                    <a:pt x="47" y="37"/>
                    <a:pt x="46" y="36"/>
                    <a:pt x="45" y="36"/>
                  </a:cubicBezTo>
                  <a:cubicBezTo>
                    <a:pt x="41" y="45"/>
                    <a:pt x="39" y="57"/>
                    <a:pt x="39" y="69"/>
                  </a:cubicBezTo>
                  <a:cubicBezTo>
                    <a:pt x="69" y="69"/>
                    <a:pt x="69" y="69"/>
                    <a:pt x="69" y="69"/>
                  </a:cubicBezTo>
                  <a:cubicBezTo>
                    <a:pt x="69" y="41"/>
                    <a:pt x="69" y="41"/>
                    <a:pt x="69" y="41"/>
                  </a:cubicBezTo>
                  <a:close/>
                </a:path>
              </a:pathLst>
            </a:custGeom>
            <a:solidFill>
              <a:schemeClr val="bg1"/>
            </a:solidFill>
            <a:ln>
              <a:noFill/>
            </a:ln>
          </p:spPr>
          <p:txBody>
            <a:bodyPr/>
            <a:lstStyle/>
            <a:p>
              <a:pPr defTabSz="914400"/>
              <a:endParaRPr lang="zh-CN" altLang="en-US" sz="2400">
                <a:solidFill>
                  <a:srgbClr val="000000"/>
                </a:solidFill>
                <a:cs typeface="+mn-ea"/>
                <a:sym typeface="+mn-lt"/>
              </a:endParaRPr>
            </a:p>
          </p:txBody>
        </p:sp>
        <p:sp>
          <p:nvSpPr>
            <p:cNvPr id="34" name="Freeform 73"/>
            <p:cNvSpPr>
              <a:spLocks noEditPoints="1"/>
            </p:cNvSpPr>
            <p:nvPr/>
          </p:nvSpPr>
          <p:spPr bwMode="auto">
            <a:xfrm>
              <a:off x="3871384" y="4001559"/>
              <a:ext cx="294216" cy="289984"/>
            </a:xfrm>
            <a:custGeom>
              <a:avLst/>
              <a:gdLst>
                <a:gd name="T0" fmla="*/ 56 w 59"/>
                <a:gd name="T1" fmla="*/ 7 h 58"/>
                <a:gd name="T2" fmla="*/ 59 w 59"/>
                <a:gd name="T3" fmla="*/ 14 h 58"/>
                <a:gd name="T4" fmla="*/ 56 w 59"/>
                <a:gd name="T5" fmla="*/ 21 h 58"/>
                <a:gd name="T6" fmla="*/ 47 w 59"/>
                <a:gd name="T7" fmla="*/ 30 h 58"/>
                <a:gd name="T8" fmla="*/ 40 w 59"/>
                <a:gd name="T9" fmla="*/ 33 h 58"/>
                <a:gd name="T10" fmla="*/ 33 w 59"/>
                <a:gd name="T11" fmla="*/ 29 h 58"/>
                <a:gd name="T12" fmla="*/ 30 w 59"/>
                <a:gd name="T13" fmla="*/ 32 h 58"/>
                <a:gd name="T14" fmla="*/ 33 w 59"/>
                <a:gd name="T15" fmla="*/ 40 h 58"/>
                <a:gd name="T16" fmla="*/ 30 w 59"/>
                <a:gd name="T17" fmla="*/ 47 h 58"/>
                <a:gd name="T18" fmla="*/ 15 w 59"/>
                <a:gd name="T19" fmla="*/ 58 h 58"/>
                <a:gd name="T20" fmla="*/ 3 w 59"/>
                <a:gd name="T21" fmla="*/ 51 h 58"/>
                <a:gd name="T22" fmla="*/ 0 w 59"/>
                <a:gd name="T23" fmla="*/ 44 h 58"/>
                <a:gd name="T24" fmla="*/ 3 w 59"/>
                <a:gd name="T25" fmla="*/ 37 h 58"/>
                <a:gd name="T26" fmla="*/ 3 w 59"/>
                <a:gd name="T27" fmla="*/ 37 h 58"/>
                <a:gd name="T28" fmla="*/ 19 w 59"/>
                <a:gd name="T29" fmla="*/ 25 h 58"/>
                <a:gd name="T30" fmla="*/ 26 w 59"/>
                <a:gd name="T31" fmla="*/ 28 h 58"/>
                <a:gd name="T32" fmla="*/ 27 w 59"/>
                <a:gd name="T33" fmla="*/ 29 h 58"/>
                <a:gd name="T34" fmla="*/ 29 w 59"/>
                <a:gd name="T35" fmla="*/ 26 h 58"/>
                <a:gd name="T36" fmla="*/ 26 w 59"/>
                <a:gd name="T37" fmla="*/ 18 h 58"/>
                <a:gd name="T38" fmla="*/ 29 w 59"/>
                <a:gd name="T39" fmla="*/ 11 h 58"/>
                <a:gd name="T40" fmla="*/ 37 w 59"/>
                <a:gd name="T41" fmla="*/ 3 h 58"/>
                <a:gd name="T42" fmla="*/ 52 w 59"/>
                <a:gd name="T43" fmla="*/ 3 h 58"/>
                <a:gd name="T44" fmla="*/ 53 w 59"/>
                <a:gd name="T45" fmla="*/ 10 h 58"/>
                <a:gd name="T46" fmla="*/ 49 w 59"/>
                <a:gd name="T47" fmla="*/ 6 h 58"/>
                <a:gd name="T48" fmla="*/ 45 w 59"/>
                <a:gd name="T49" fmla="*/ 4 h 58"/>
                <a:gd name="T50" fmla="*/ 40 w 59"/>
                <a:gd name="T51" fmla="*/ 6 h 58"/>
                <a:gd name="T52" fmla="*/ 30 w 59"/>
                <a:gd name="T53" fmla="*/ 18 h 58"/>
                <a:gd name="T54" fmla="*/ 32 w 59"/>
                <a:gd name="T55" fmla="*/ 23 h 58"/>
                <a:gd name="T56" fmla="*/ 33 w 59"/>
                <a:gd name="T57" fmla="*/ 23 h 58"/>
                <a:gd name="T58" fmla="*/ 40 w 59"/>
                <a:gd name="T59" fmla="*/ 19 h 58"/>
                <a:gd name="T60" fmla="*/ 36 w 59"/>
                <a:gd name="T61" fmla="*/ 26 h 58"/>
                <a:gd name="T62" fmla="*/ 36 w 59"/>
                <a:gd name="T63" fmla="*/ 26 h 58"/>
                <a:gd name="T64" fmla="*/ 44 w 59"/>
                <a:gd name="T65" fmla="*/ 26 h 58"/>
                <a:gd name="T66" fmla="*/ 53 w 59"/>
                <a:gd name="T67" fmla="*/ 18 h 58"/>
                <a:gd name="T68" fmla="*/ 54 w 59"/>
                <a:gd name="T69" fmla="*/ 14 h 58"/>
                <a:gd name="T70" fmla="*/ 53 w 59"/>
                <a:gd name="T71" fmla="*/ 10 h 58"/>
                <a:gd name="T72" fmla="*/ 27 w 59"/>
                <a:gd name="T73" fmla="*/ 35 h 58"/>
                <a:gd name="T74" fmla="*/ 23 w 59"/>
                <a:gd name="T75" fmla="*/ 39 h 58"/>
                <a:gd name="T76" fmla="*/ 19 w 59"/>
                <a:gd name="T77" fmla="*/ 36 h 58"/>
                <a:gd name="T78" fmla="*/ 23 w 59"/>
                <a:gd name="T79" fmla="*/ 32 h 58"/>
                <a:gd name="T80" fmla="*/ 23 w 59"/>
                <a:gd name="T81" fmla="*/ 32 h 58"/>
                <a:gd name="T82" fmla="*/ 15 w 59"/>
                <a:gd name="T83" fmla="*/ 32 h 58"/>
                <a:gd name="T84" fmla="*/ 7 w 59"/>
                <a:gd name="T85" fmla="*/ 40 h 58"/>
                <a:gd name="T86" fmla="*/ 5 w 59"/>
                <a:gd name="T87" fmla="*/ 44 h 58"/>
                <a:gd name="T88" fmla="*/ 10 w 59"/>
                <a:gd name="T89" fmla="*/ 52 h 58"/>
                <a:gd name="T90" fmla="*/ 19 w 59"/>
                <a:gd name="T91" fmla="*/ 52 h 58"/>
                <a:gd name="T92" fmla="*/ 27 w 59"/>
                <a:gd name="T93" fmla="*/ 44 h 58"/>
                <a:gd name="T94" fmla="*/ 29 w 59"/>
                <a:gd name="T95"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 h="58">
                  <a:moveTo>
                    <a:pt x="52" y="3"/>
                  </a:moveTo>
                  <a:cubicBezTo>
                    <a:pt x="56" y="7"/>
                    <a:pt x="56" y="7"/>
                    <a:pt x="56" y="7"/>
                  </a:cubicBezTo>
                  <a:cubicBezTo>
                    <a:pt x="56" y="7"/>
                    <a:pt x="56" y="7"/>
                    <a:pt x="56" y="7"/>
                  </a:cubicBezTo>
                  <a:cubicBezTo>
                    <a:pt x="58" y="9"/>
                    <a:pt x="59" y="11"/>
                    <a:pt x="59" y="14"/>
                  </a:cubicBezTo>
                  <a:cubicBezTo>
                    <a:pt x="59" y="14"/>
                    <a:pt x="59" y="14"/>
                    <a:pt x="59" y="14"/>
                  </a:cubicBezTo>
                  <a:cubicBezTo>
                    <a:pt x="59" y="17"/>
                    <a:pt x="58" y="19"/>
                    <a:pt x="56" y="21"/>
                  </a:cubicBezTo>
                  <a:cubicBezTo>
                    <a:pt x="56" y="21"/>
                    <a:pt x="56" y="21"/>
                    <a:pt x="56" y="21"/>
                  </a:cubicBezTo>
                  <a:cubicBezTo>
                    <a:pt x="47" y="30"/>
                    <a:pt x="47" y="30"/>
                    <a:pt x="47" y="30"/>
                  </a:cubicBezTo>
                  <a:cubicBezTo>
                    <a:pt x="47" y="30"/>
                    <a:pt x="47" y="30"/>
                    <a:pt x="47" y="30"/>
                  </a:cubicBezTo>
                  <a:cubicBezTo>
                    <a:pt x="45" y="32"/>
                    <a:pt x="43" y="33"/>
                    <a:pt x="40" y="33"/>
                  </a:cubicBezTo>
                  <a:cubicBezTo>
                    <a:pt x="38" y="33"/>
                    <a:pt x="35" y="32"/>
                    <a:pt x="33" y="30"/>
                  </a:cubicBezTo>
                  <a:cubicBezTo>
                    <a:pt x="33" y="29"/>
                    <a:pt x="33" y="29"/>
                    <a:pt x="33" y="29"/>
                  </a:cubicBezTo>
                  <a:cubicBezTo>
                    <a:pt x="33" y="29"/>
                    <a:pt x="33" y="29"/>
                    <a:pt x="33" y="29"/>
                  </a:cubicBezTo>
                  <a:cubicBezTo>
                    <a:pt x="30" y="32"/>
                    <a:pt x="30" y="32"/>
                    <a:pt x="30" y="32"/>
                  </a:cubicBezTo>
                  <a:cubicBezTo>
                    <a:pt x="30" y="32"/>
                    <a:pt x="30" y="32"/>
                    <a:pt x="30" y="32"/>
                  </a:cubicBezTo>
                  <a:cubicBezTo>
                    <a:pt x="32" y="34"/>
                    <a:pt x="33" y="37"/>
                    <a:pt x="33" y="40"/>
                  </a:cubicBezTo>
                  <a:cubicBezTo>
                    <a:pt x="33" y="42"/>
                    <a:pt x="32" y="45"/>
                    <a:pt x="30" y="47"/>
                  </a:cubicBezTo>
                  <a:cubicBezTo>
                    <a:pt x="30" y="47"/>
                    <a:pt x="30" y="47"/>
                    <a:pt x="30" y="47"/>
                  </a:cubicBezTo>
                  <a:cubicBezTo>
                    <a:pt x="22" y="55"/>
                    <a:pt x="22" y="55"/>
                    <a:pt x="22" y="55"/>
                  </a:cubicBezTo>
                  <a:cubicBezTo>
                    <a:pt x="20" y="57"/>
                    <a:pt x="17" y="58"/>
                    <a:pt x="15" y="58"/>
                  </a:cubicBezTo>
                  <a:cubicBezTo>
                    <a:pt x="12" y="58"/>
                    <a:pt x="9" y="57"/>
                    <a:pt x="7" y="55"/>
                  </a:cubicBezTo>
                  <a:cubicBezTo>
                    <a:pt x="3" y="51"/>
                    <a:pt x="3" y="51"/>
                    <a:pt x="3" y="51"/>
                  </a:cubicBezTo>
                  <a:cubicBezTo>
                    <a:pt x="3" y="51"/>
                    <a:pt x="3" y="51"/>
                    <a:pt x="3" y="51"/>
                  </a:cubicBezTo>
                  <a:cubicBezTo>
                    <a:pt x="1" y="49"/>
                    <a:pt x="0" y="47"/>
                    <a:pt x="0" y="44"/>
                  </a:cubicBezTo>
                  <a:cubicBezTo>
                    <a:pt x="0" y="41"/>
                    <a:pt x="1" y="39"/>
                    <a:pt x="3" y="37"/>
                  </a:cubicBezTo>
                  <a:cubicBezTo>
                    <a:pt x="3" y="37"/>
                    <a:pt x="3" y="37"/>
                    <a:pt x="3" y="37"/>
                  </a:cubicBezTo>
                  <a:cubicBezTo>
                    <a:pt x="3" y="37"/>
                    <a:pt x="3" y="37"/>
                    <a:pt x="3" y="37"/>
                  </a:cubicBezTo>
                  <a:cubicBezTo>
                    <a:pt x="3" y="37"/>
                    <a:pt x="3" y="37"/>
                    <a:pt x="3" y="37"/>
                  </a:cubicBezTo>
                  <a:cubicBezTo>
                    <a:pt x="12" y="28"/>
                    <a:pt x="12" y="28"/>
                    <a:pt x="12" y="28"/>
                  </a:cubicBezTo>
                  <a:cubicBezTo>
                    <a:pt x="14" y="26"/>
                    <a:pt x="16" y="25"/>
                    <a:pt x="19" y="25"/>
                  </a:cubicBezTo>
                  <a:cubicBezTo>
                    <a:pt x="22" y="25"/>
                    <a:pt x="24" y="26"/>
                    <a:pt x="26" y="28"/>
                  </a:cubicBezTo>
                  <a:cubicBezTo>
                    <a:pt x="26" y="28"/>
                    <a:pt x="26" y="28"/>
                    <a:pt x="26" y="28"/>
                  </a:cubicBezTo>
                  <a:cubicBezTo>
                    <a:pt x="26" y="28"/>
                    <a:pt x="26" y="28"/>
                    <a:pt x="26" y="28"/>
                  </a:cubicBezTo>
                  <a:cubicBezTo>
                    <a:pt x="27" y="29"/>
                    <a:pt x="27" y="29"/>
                    <a:pt x="27" y="29"/>
                  </a:cubicBezTo>
                  <a:cubicBezTo>
                    <a:pt x="29" y="26"/>
                    <a:pt x="29" y="26"/>
                    <a:pt x="29" y="26"/>
                  </a:cubicBezTo>
                  <a:cubicBezTo>
                    <a:pt x="29" y="26"/>
                    <a:pt x="29" y="26"/>
                    <a:pt x="29" y="26"/>
                  </a:cubicBezTo>
                  <a:cubicBezTo>
                    <a:pt x="27" y="24"/>
                    <a:pt x="26" y="21"/>
                    <a:pt x="26" y="18"/>
                  </a:cubicBezTo>
                  <a:cubicBezTo>
                    <a:pt x="26" y="18"/>
                    <a:pt x="26" y="18"/>
                    <a:pt x="26" y="18"/>
                  </a:cubicBezTo>
                  <a:cubicBezTo>
                    <a:pt x="26" y="16"/>
                    <a:pt x="27" y="13"/>
                    <a:pt x="29" y="11"/>
                  </a:cubicBezTo>
                  <a:cubicBezTo>
                    <a:pt x="29" y="11"/>
                    <a:pt x="29" y="11"/>
                    <a:pt x="29" y="11"/>
                  </a:cubicBezTo>
                  <a:cubicBezTo>
                    <a:pt x="29" y="11"/>
                    <a:pt x="29" y="11"/>
                    <a:pt x="29" y="11"/>
                  </a:cubicBezTo>
                  <a:cubicBezTo>
                    <a:pt x="37" y="3"/>
                    <a:pt x="37" y="3"/>
                    <a:pt x="37" y="3"/>
                  </a:cubicBezTo>
                  <a:cubicBezTo>
                    <a:pt x="39" y="1"/>
                    <a:pt x="42" y="0"/>
                    <a:pt x="45" y="0"/>
                  </a:cubicBezTo>
                  <a:cubicBezTo>
                    <a:pt x="47" y="0"/>
                    <a:pt x="50" y="1"/>
                    <a:pt x="52" y="3"/>
                  </a:cubicBezTo>
                  <a:cubicBezTo>
                    <a:pt x="52" y="3"/>
                    <a:pt x="52" y="3"/>
                    <a:pt x="52" y="3"/>
                  </a:cubicBezTo>
                  <a:close/>
                  <a:moveTo>
                    <a:pt x="53" y="10"/>
                  </a:moveTo>
                  <a:cubicBezTo>
                    <a:pt x="53" y="10"/>
                    <a:pt x="53" y="10"/>
                    <a:pt x="53" y="10"/>
                  </a:cubicBezTo>
                  <a:cubicBezTo>
                    <a:pt x="49" y="6"/>
                    <a:pt x="49" y="6"/>
                    <a:pt x="49" y="6"/>
                  </a:cubicBezTo>
                  <a:cubicBezTo>
                    <a:pt x="49" y="6"/>
                    <a:pt x="49" y="6"/>
                    <a:pt x="49" y="6"/>
                  </a:cubicBezTo>
                  <a:cubicBezTo>
                    <a:pt x="48" y="5"/>
                    <a:pt x="46" y="4"/>
                    <a:pt x="45" y="4"/>
                  </a:cubicBezTo>
                  <a:cubicBezTo>
                    <a:pt x="43" y="4"/>
                    <a:pt x="42" y="5"/>
                    <a:pt x="40" y="6"/>
                  </a:cubicBezTo>
                  <a:cubicBezTo>
                    <a:pt x="40" y="6"/>
                    <a:pt x="40" y="6"/>
                    <a:pt x="40" y="6"/>
                  </a:cubicBezTo>
                  <a:cubicBezTo>
                    <a:pt x="32" y="14"/>
                    <a:pt x="32" y="14"/>
                    <a:pt x="32" y="14"/>
                  </a:cubicBezTo>
                  <a:cubicBezTo>
                    <a:pt x="31" y="15"/>
                    <a:pt x="30" y="17"/>
                    <a:pt x="30" y="18"/>
                  </a:cubicBezTo>
                  <a:cubicBezTo>
                    <a:pt x="30" y="18"/>
                    <a:pt x="30" y="18"/>
                    <a:pt x="30" y="18"/>
                  </a:cubicBezTo>
                  <a:cubicBezTo>
                    <a:pt x="30" y="20"/>
                    <a:pt x="31" y="21"/>
                    <a:pt x="32" y="23"/>
                  </a:cubicBezTo>
                  <a:cubicBezTo>
                    <a:pt x="32" y="23"/>
                    <a:pt x="32" y="23"/>
                    <a:pt x="32" y="23"/>
                  </a:cubicBezTo>
                  <a:cubicBezTo>
                    <a:pt x="33" y="23"/>
                    <a:pt x="33" y="23"/>
                    <a:pt x="33" y="23"/>
                  </a:cubicBezTo>
                  <a:cubicBezTo>
                    <a:pt x="36" y="19"/>
                    <a:pt x="36" y="19"/>
                    <a:pt x="36" y="19"/>
                  </a:cubicBezTo>
                  <a:cubicBezTo>
                    <a:pt x="37" y="18"/>
                    <a:pt x="39" y="18"/>
                    <a:pt x="40" y="19"/>
                  </a:cubicBezTo>
                  <a:cubicBezTo>
                    <a:pt x="40" y="20"/>
                    <a:pt x="40" y="21"/>
                    <a:pt x="40" y="22"/>
                  </a:cubicBezTo>
                  <a:cubicBezTo>
                    <a:pt x="36" y="26"/>
                    <a:pt x="36" y="26"/>
                    <a:pt x="36" y="26"/>
                  </a:cubicBezTo>
                  <a:cubicBezTo>
                    <a:pt x="36" y="26"/>
                    <a:pt x="36" y="26"/>
                    <a:pt x="36" y="26"/>
                  </a:cubicBezTo>
                  <a:cubicBezTo>
                    <a:pt x="36" y="26"/>
                    <a:pt x="36" y="26"/>
                    <a:pt x="36" y="26"/>
                  </a:cubicBezTo>
                  <a:cubicBezTo>
                    <a:pt x="37" y="27"/>
                    <a:pt x="39" y="28"/>
                    <a:pt x="40" y="28"/>
                  </a:cubicBezTo>
                  <a:cubicBezTo>
                    <a:pt x="42" y="28"/>
                    <a:pt x="43" y="27"/>
                    <a:pt x="44" y="26"/>
                  </a:cubicBezTo>
                  <a:cubicBezTo>
                    <a:pt x="52" y="18"/>
                    <a:pt x="52" y="18"/>
                    <a:pt x="52" y="18"/>
                  </a:cubicBezTo>
                  <a:cubicBezTo>
                    <a:pt x="53" y="18"/>
                    <a:pt x="53" y="18"/>
                    <a:pt x="53" y="18"/>
                  </a:cubicBezTo>
                  <a:cubicBezTo>
                    <a:pt x="54" y="17"/>
                    <a:pt x="54" y="15"/>
                    <a:pt x="54" y="14"/>
                  </a:cubicBezTo>
                  <a:cubicBezTo>
                    <a:pt x="54" y="14"/>
                    <a:pt x="54" y="14"/>
                    <a:pt x="54" y="14"/>
                  </a:cubicBezTo>
                  <a:cubicBezTo>
                    <a:pt x="54" y="12"/>
                    <a:pt x="54" y="11"/>
                    <a:pt x="53" y="10"/>
                  </a:cubicBezTo>
                  <a:cubicBezTo>
                    <a:pt x="53" y="10"/>
                    <a:pt x="53" y="10"/>
                    <a:pt x="53" y="10"/>
                  </a:cubicBezTo>
                  <a:close/>
                  <a:moveTo>
                    <a:pt x="27" y="35"/>
                  </a:moveTo>
                  <a:cubicBezTo>
                    <a:pt x="27" y="35"/>
                    <a:pt x="27" y="35"/>
                    <a:pt x="27" y="35"/>
                  </a:cubicBezTo>
                  <a:cubicBezTo>
                    <a:pt x="27" y="35"/>
                    <a:pt x="27" y="35"/>
                    <a:pt x="27" y="35"/>
                  </a:cubicBezTo>
                  <a:cubicBezTo>
                    <a:pt x="23" y="39"/>
                    <a:pt x="23" y="39"/>
                    <a:pt x="23" y="39"/>
                  </a:cubicBezTo>
                  <a:cubicBezTo>
                    <a:pt x="22" y="40"/>
                    <a:pt x="20" y="40"/>
                    <a:pt x="19" y="39"/>
                  </a:cubicBezTo>
                  <a:cubicBezTo>
                    <a:pt x="19" y="38"/>
                    <a:pt x="19" y="37"/>
                    <a:pt x="19" y="36"/>
                  </a:cubicBezTo>
                  <a:cubicBezTo>
                    <a:pt x="23" y="32"/>
                    <a:pt x="23" y="32"/>
                    <a:pt x="23" y="32"/>
                  </a:cubicBezTo>
                  <a:cubicBezTo>
                    <a:pt x="23" y="32"/>
                    <a:pt x="23" y="32"/>
                    <a:pt x="23" y="32"/>
                  </a:cubicBezTo>
                  <a:cubicBezTo>
                    <a:pt x="23" y="32"/>
                    <a:pt x="23" y="32"/>
                    <a:pt x="23" y="32"/>
                  </a:cubicBezTo>
                  <a:cubicBezTo>
                    <a:pt x="23" y="32"/>
                    <a:pt x="23" y="32"/>
                    <a:pt x="23" y="32"/>
                  </a:cubicBezTo>
                  <a:cubicBezTo>
                    <a:pt x="22" y="30"/>
                    <a:pt x="20" y="30"/>
                    <a:pt x="19" y="30"/>
                  </a:cubicBezTo>
                  <a:cubicBezTo>
                    <a:pt x="17" y="30"/>
                    <a:pt x="16" y="30"/>
                    <a:pt x="15" y="32"/>
                  </a:cubicBezTo>
                  <a:cubicBezTo>
                    <a:pt x="15" y="32"/>
                    <a:pt x="15" y="32"/>
                    <a:pt x="15" y="32"/>
                  </a:cubicBezTo>
                  <a:cubicBezTo>
                    <a:pt x="7" y="40"/>
                    <a:pt x="7" y="40"/>
                    <a:pt x="7" y="40"/>
                  </a:cubicBezTo>
                  <a:cubicBezTo>
                    <a:pt x="7" y="40"/>
                    <a:pt x="7" y="40"/>
                    <a:pt x="7" y="40"/>
                  </a:cubicBezTo>
                  <a:cubicBezTo>
                    <a:pt x="5" y="41"/>
                    <a:pt x="5" y="42"/>
                    <a:pt x="5" y="44"/>
                  </a:cubicBezTo>
                  <a:cubicBezTo>
                    <a:pt x="5" y="45"/>
                    <a:pt x="5" y="47"/>
                    <a:pt x="7" y="48"/>
                  </a:cubicBezTo>
                  <a:cubicBezTo>
                    <a:pt x="10" y="52"/>
                    <a:pt x="10" y="52"/>
                    <a:pt x="10" y="52"/>
                  </a:cubicBezTo>
                  <a:cubicBezTo>
                    <a:pt x="12" y="53"/>
                    <a:pt x="13" y="54"/>
                    <a:pt x="15" y="54"/>
                  </a:cubicBezTo>
                  <a:cubicBezTo>
                    <a:pt x="16" y="54"/>
                    <a:pt x="18" y="53"/>
                    <a:pt x="19" y="52"/>
                  </a:cubicBezTo>
                  <a:cubicBezTo>
                    <a:pt x="19" y="52"/>
                    <a:pt x="19" y="52"/>
                    <a:pt x="19" y="52"/>
                  </a:cubicBezTo>
                  <a:cubicBezTo>
                    <a:pt x="27" y="44"/>
                    <a:pt x="27" y="44"/>
                    <a:pt x="27" y="44"/>
                  </a:cubicBezTo>
                  <a:cubicBezTo>
                    <a:pt x="27" y="44"/>
                    <a:pt x="27" y="44"/>
                    <a:pt x="27" y="44"/>
                  </a:cubicBezTo>
                  <a:cubicBezTo>
                    <a:pt x="28" y="43"/>
                    <a:pt x="29" y="41"/>
                    <a:pt x="29" y="40"/>
                  </a:cubicBezTo>
                  <a:cubicBezTo>
                    <a:pt x="29" y="38"/>
                    <a:pt x="28" y="37"/>
                    <a:pt x="27"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sp>
          <p:nvSpPr>
            <p:cNvPr id="35" name="Freeform 74"/>
            <p:cNvSpPr>
              <a:spLocks noEditPoints="1"/>
            </p:cNvSpPr>
            <p:nvPr/>
          </p:nvSpPr>
          <p:spPr bwMode="auto">
            <a:xfrm>
              <a:off x="6904568" y="2041525"/>
              <a:ext cx="461433" cy="465667"/>
            </a:xfrm>
            <a:custGeom>
              <a:avLst/>
              <a:gdLst>
                <a:gd name="T0" fmla="*/ 76 w 92"/>
                <a:gd name="T1" fmla="*/ 1 h 93"/>
                <a:gd name="T2" fmla="*/ 80 w 92"/>
                <a:gd name="T3" fmla="*/ 2 h 93"/>
                <a:gd name="T4" fmla="*/ 80 w 92"/>
                <a:gd name="T5" fmla="*/ 2 h 93"/>
                <a:gd name="T6" fmla="*/ 91 w 92"/>
                <a:gd name="T7" fmla="*/ 13 h 93"/>
                <a:gd name="T8" fmla="*/ 91 w 92"/>
                <a:gd name="T9" fmla="*/ 13 h 93"/>
                <a:gd name="T10" fmla="*/ 92 w 92"/>
                <a:gd name="T11" fmla="*/ 16 h 93"/>
                <a:gd name="T12" fmla="*/ 78 w 92"/>
                <a:gd name="T13" fmla="*/ 29 h 93"/>
                <a:gd name="T14" fmla="*/ 68 w 92"/>
                <a:gd name="T15" fmla="*/ 30 h 93"/>
                <a:gd name="T16" fmla="*/ 65 w 92"/>
                <a:gd name="T17" fmla="*/ 68 h 93"/>
                <a:gd name="T18" fmla="*/ 45 w 92"/>
                <a:gd name="T19" fmla="*/ 76 h 93"/>
                <a:gd name="T20" fmla="*/ 17 w 92"/>
                <a:gd name="T21" fmla="*/ 48 h 93"/>
                <a:gd name="T22" fmla="*/ 45 w 92"/>
                <a:gd name="T23" fmla="*/ 19 h 93"/>
                <a:gd name="T24" fmla="*/ 66 w 92"/>
                <a:gd name="T25" fmla="*/ 22 h 93"/>
                <a:gd name="T26" fmla="*/ 65 w 92"/>
                <a:gd name="T27" fmla="*/ 13 h 93"/>
                <a:gd name="T28" fmla="*/ 82 w 92"/>
                <a:gd name="T29" fmla="*/ 37 h 93"/>
                <a:gd name="T30" fmla="*/ 89 w 92"/>
                <a:gd name="T31" fmla="*/ 34 h 93"/>
                <a:gd name="T32" fmla="*/ 91 w 92"/>
                <a:gd name="T33" fmla="*/ 48 h 93"/>
                <a:gd name="T34" fmla="*/ 45 w 92"/>
                <a:gd name="T35" fmla="*/ 93 h 93"/>
                <a:gd name="T36" fmla="*/ 0 w 92"/>
                <a:gd name="T37" fmla="*/ 48 h 93"/>
                <a:gd name="T38" fmla="*/ 45 w 92"/>
                <a:gd name="T39" fmla="*/ 2 h 93"/>
                <a:gd name="T40" fmla="*/ 58 w 92"/>
                <a:gd name="T41" fmla="*/ 4 h 93"/>
                <a:gd name="T42" fmla="*/ 56 w 92"/>
                <a:gd name="T43" fmla="*/ 11 h 93"/>
                <a:gd name="T44" fmla="*/ 45 w 92"/>
                <a:gd name="T45" fmla="*/ 9 h 93"/>
                <a:gd name="T46" fmla="*/ 7 w 92"/>
                <a:gd name="T47" fmla="*/ 48 h 93"/>
                <a:gd name="T48" fmla="*/ 45 w 92"/>
                <a:gd name="T49" fmla="*/ 86 h 93"/>
                <a:gd name="T50" fmla="*/ 83 w 92"/>
                <a:gd name="T51" fmla="*/ 48 h 93"/>
                <a:gd name="T52" fmla="*/ 82 w 92"/>
                <a:gd name="T53" fmla="*/ 37 h 93"/>
                <a:gd name="T54" fmla="*/ 45 w 92"/>
                <a:gd name="T55" fmla="*/ 35 h 93"/>
                <a:gd name="T56" fmla="*/ 59 w 92"/>
                <a:gd name="T57" fmla="*/ 28 h 93"/>
                <a:gd name="T58" fmla="*/ 28 w 92"/>
                <a:gd name="T59" fmla="*/ 31 h 93"/>
                <a:gd name="T60" fmla="*/ 28 w 92"/>
                <a:gd name="T61" fmla="*/ 31 h 93"/>
                <a:gd name="T62" fmla="*/ 28 w 92"/>
                <a:gd name="T63" fmla="*/ 65 h 93"/>
                <a:gd name="T64" fmla="*/ 62 w 92"/>
                <a:gd name="T65" fmla="*/ 65 h 93"/>
                <a:gd name="T66" fmla="*/ 69 w 92"/>
                <a:gd name="T67" fmla="*/ 48 h 93"/>
                <a:gd name="T68" fmla="*/ 57 w 92"/>
                <a:gd name="T69" fmla="*/ 41 h 93"/>
                <a:gd name="T70" fmla="*/ 54 w 92"/>
                <a:gd name="T71" fmla="*/ 57 h 93"/>
                <a:gd name="T72" fmla="*/ 45 w 92"/>
                <a:gd name="T73" fmla="*/ 61 h 93"/>
                <a:gd name="T74" fmla="*/ 36 w 92"/>
                <a:gd name="T75" fmla="*/ 57 h 93"/>
                <a:gd name="T76" fmla="*/ 36 w 92"/>
                <a:gd name="T77" fmla="*/ 38 h 93"/>
                <a:gd name="T78" fmla="*/ 45 w 92"/>
                <a:gd name="T79" fmla="*/ 35 h 93"/>
                <a:gd name="T80" fmla="*/ 48 w 92"/>
                <a:gd name="T81" fmla="*/ 39 h 93"/>
                <a:gd name="T82" fmla="*/ 39 w 92"/>
                <a:gd name="T83" fmla="*/ 42 h 93"/>
                <a:gd name="T84" fmla="*/ 36 w 92"/>
                <a:gd name="T85" fmla="*/ 48 h 93"/>
                <a:gd name="T86" fmla="*/ 45 w 92"/>
                <a:gd name="T87" fmla="*/ 56 h 93"/>
                <a:gd name="T88" fmla="*/ 51 w 92"/>
                <a:gd name="T89" fmla="*/ 54 h 93"/>
                <a:gd name="T90" fmla="*/ 53 w 92"/>
                <a:gd name="T91" fmla="*/ 45 h 93"/>
                <a:gd name="T92" fmla="*/ 43 w 92"/>
                <a:gd name="T93" fmla="*/ 50 h 93"/>
                <a:gd name="T94" fmla="*/ 48 w 92"/>
                <a:gd name="T95" fmla="*/ 39 h 93"/>
                <a:gd name="T96" fmla="*/ 77 w 92"/>
                <a:gd name="T97" fmla="*/ 7 h 93"/>
                <a:gd name="T98" fmla="*/ 70 w 92"/>
                <a:gd name="T99" fmla="*/ 20 h 93"/>
                <a:gd name="T100" fmla="*/ 77 w 92"/>
                <a:gd name="T101" fmla="*/ 7 h 93"/>
                <a:gd name="T102" fmla="*/ 81 w 92"/>
                <a:gd name="T103" fmla="*/ 15 h 93"/>
                <a:gd name="T104" fmla="*/ 78 w 92"/>
                <a:gd name="T105" fmla="*/ 24 h 93"/>
                <a:gd name="T106" fmla="*/ 81 w 92"/>
                <a:gd name="T107" fmla="*/ 1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 h="93">
                  <a:moveTo>
                    <a:pt x="65" y="13"/>
                  </a:moveTo>
                  <a:cubicBezTo>
                    <a:pt x="76" y="1"/>
                    <a:pt x="76" y="1"/>
                    <a:pt x="76" y="1"/>
                  </a:cubicBezTo>
                  <a:cubicBezTo>
                    <a:pt x="77" y="0"/>
                    <a:pt x="79" y="0"/>
                    <a:pt x="80" y="1"/>
                  </a:cubicBezTo>
                  <a:cubicBezTo>
                    <a:pt x="80" y="2"/>
                    <a:pt x="80" y="2"/>
                    <a:pt x="80" y="2"/>
                  </a:cubicBezTo>
                  <a:cubicBezTo>
                    <a:pt x="80" y="2"/>
                    <a:pt x="80" y="2"/>
                    <a:pt x="80" y="2"/>
                  </a:cubicBezTo>
                  <a:cubicBezTo>
                    <a:pt x="80" y="2"/>
                    <a:pt x="80" y="2"/>
                    <a:pt x="80" y="2"/>
                  </a:cubicBezTo>
                  <a:cubicBezTo>
                    <a:pt x="82" y="10"/>
                    <a:pt x="82" y="10"/>
                    <a:pt x="82" y="10"/>
                  </a:cubicBezTo>
                  <a:cubicBezTo>
                    <a:pt x="91" y="13"/>
                    <a:pt x="91" y="13"/>
                    <a:pt x="91" y="13"/>
                  </a:cubicBezTo>
                  <a:cubicBezTo>
                    <a:pt x="91" y="13"/>
                    <a:pt x="91" y="13"/>
                    <a:pt x="91" y="13"/>
                  </a:cubicBezTo>
                  <a:cubicBezTo>
                    <a:pt x="91" y="13"/>
                    <a:pt x="91" y="13"/>
                    <a:pt x="91" y="13"/>
                  </a:cubicBezTo>
                  <a:cubicBezTo>
                    <a:pt x="91" y="13"/>
                    <a:pt x="91" y="13"/>
                    <a:pt x="92" y="13"/>
                  </a:cubicBezTo>
                  <a:cubicBezTo>
                    <a:pt x="92" y="14"/>
                    <a:pt x="92" y="15"/>
                    <a:pt x="92" y="16"/>
                  </a:cubicBezTo>
                  <a:cubicBezTo>
                    <a:pt x="80" y="28"/>
                    <a:pt x="80" y="28"/>
                    <a:pt x="80" y="28"/>
                  </a:cubicBezTo>
                  <a:cubicBezTo>
                    <a:pt x="79" y="29"/>
                    <a:pt x="78" y="29"/>
                    <a:pt x="78" y="29"/>
                  </a:cubicBezTo>
                  <a:cubicBezTo>
                    <a:pt x="71" y="27"/>
                    <a:pt x="71" y="27"/>
                    <a:pt x="71" y="27"/>
                  </a:cubicBezTo>
                  <a:cubicBezTo>
                    <a:pt x="68" y="30"/>
                    <a:pt x="68" y="30"/>
                    <a:pt x="68" y="30"/>
                  </a:cubicBezTo>
                  <a:cubicBezTo>
                    <a:pt x="71" y="35"/>
                    <a:pt x="73" y="41"/>
                    <a:pt x="73" y="48"/>
                  </a:cubicBezTo>
                  <a:cubicBezTo>
                    <a:pt x="73" y="55"/>
                    <a:pt x="70" y="63"/>
                    <a:pt x="65" y="68"/>
                  </a:cubicBezTo>
                  <a:cubicBezTo>
                    <a:pt x="65" y="68"/>
                    <a:pt x="65" y="68"/>
                    <a:pt x="65" y="68"/>
                  </a:cubicBezTo>
                  <a:cubicBezTo>
                    <a:pt x="60" y="73"/>
                    <a:pt x="53" y="76"/>
                    <a:pt x="45" y="76"/>
                  </a:cubicBezTo>
                  <a:cubicBezTo>
                    <a:pt x="37" y="76"/>
                    <a:pt x="30" y="73"/>
                    <a:pt x="25" y="68"/>
                  </a:cubicBezTo>
                  <a:cubicBezTo>
                    <a:pt x="20" y="63"/>
                    <a:pt x="17" y="55"/>
                    <a:pt x="17" y="48"/>
                  </a:cubicBezTo>
                  <a:cubicBezTo>
                    <a:pt x="17" y="40"/>
                    <a:pt x="20" y="33"/>
                    <a:pt x="25" y="28"/>
                  </a:cubicBezTo>
                  <a:cubicBezTo>
                    <a:pt x="30" y="23"/>
                    <a:pt x="37" y="19"/>
                    <a:pt x="45" y="19"/>
                  </a:cubicBezTo>
                  <a:cubicBezTo>
                    <a:pt x="52" y="19"/>
                    <a:pt x="58" y="22"/>
                    <a:pt x="62" y="25"/>
                  </a:cubicBezTo>
                  <a:cubicBezTo>
                    <a:pt x="66" y="22"/>
                    <a:pt x="66" y="22"/>
                    <a:pt x="66" y="22"/>
                  </a:cubicBezTo>
                  <a:cubicBezTo>
                    <a:pt x="64" y="15"/>
                    <a:pt x="64" y="15"/>
                    <a:pt x="64" y="15"/>
                  </a:cubicBezTo>
                  <a:cubicBezTo>
                    <a:pt x="64" y="14"/>
                    <a:pt x="64" y="14"/>
                    <a:pt x="65" y="13"/>
                  </a:cubicBezTo>
                  <a:close/>
                  <a:moveTo>
                    <a:pt x="82" y="37"/>
                  </a:moveTo>
                  <a:cubicBezTo>
                    <a:pt x="82" y="37"/>
                    <a:pt x="82" y="37"/>
                    <a:pt x="82" y="37"/>
                  </a:cubicBezTo>
                  <a:cubicBezTo>
                    <a:pt x="81" y="35"/>
                    <a:pt x="82" y="33"/>
                    <a:pt x="84" y="32"/>
                  </a:cubicBezTo>
                  <a:cubicBezTo>
                    <a:pt x="86" y="31"/>
                    <a:pt x="88" y="33"/>
                    <a:pt x="89" y="34"/>
                  </a:cubicBezTo>
                  <a:cubicBezTo>
                    <a:pt x="89" y="37"/>
                    <a:pt x="90" y="39"/>
                    <a:pt x="90" y="41"/>
                  </a:cubicBezTo>
                  <a:cubicBezTo>
                    <a:pt x="91" y="43"/>
                    <a:pt x="91" y="45"/>
                    <a:pt x="91" y="48"/>
                  </a:cubicBezTo>
                  <a:cubicBezTo>
                    <a:pt x="91" y="60"/>
                    <a:pt x="86" y="72"/>
                    <a:pt x="77" y="80"/>
                  </a:cubicBezTo>
                  <a:cubicBezTo>
                    <a:pt x="69" y="88"/>
                    <a:pt x="58" y="93"/>
                    <a:pt x="45" y="93"/>
                  </a:cubicBezTo>
                  <a:cubicBezTo>
                    <a:pt x="33" y="93"/>
                    <a:pt x="21" y="88"/>
                    <a:pt x="13" y="80"/>
                  </a:cubicBezTo>
                  <a:cubicBezTo>
                    <a:pt x="5" y="72"/>
                    <a:pt x="0" y="60"/>
                    <a:pt x="0" y="48"/>
                  </a:cubicBezTo>
                  <a:cubicBezTo>
                    <a:pt x="0" y="35"/>
                    <a:pt x="5" y="24"/>
                    <a:pt x="13" y="15"/>
                  </a:cubicBezTo>
                  <a:cubicBezTo>
                    <a:pt x="21" y="7"/>
                    <a:pt x="33" y="2"/>
                    <a:pt x="45" y="2"/>
                  </a:cubicBezTo>
                  <a:cubicBezTo>
                    <a:pt x="47" y="2"/>
                    <a:pt x="50" y="2"/>
                    <a:pt x="52" y="3"/>
                  </a:cubicBezTo>
                  <a:cubicBezTo>
                    <a:pt x="54" y="3"/>
                    <a:pt x="56" y="3"/>
                    <a:pt x="58" y="4"/>
                  </a:cubicBezTo>
                  <a:cubicBezTo>
                    <a:pt x="60" y="5"/>
                    <a:pt x="61" y="7"/>
                    <a:pt x="61" y="9"/>
                  </a:cubicBezTo>
                  <a:cubicBezTo>
                    <a:pt x="60" y="10"/>
                    <a:pt x="58" y="12"/>
                    <a:pt x="56" y="11"/>
                  </a:cubicBezTo>
                  <a:cubicBezTo>
                    <a:pt x="54" y="10"/>
                    <a:pt x="53" y="10"/>
                    <a:pt x="51" y="10"/>
                  </a:cubicBezTo>
                  <a:cubicBezTo>
                    <a:pt x="49" y="9"/>
                    <a:pt x="47" y="9"/>
                    <a:pt x="45" y="9"/>
                  </a:cubicBezTo>
                  <a:cubicBezTo>
                    <a:pt x="35" y="9"/>
                    <a:pt x="25" y="14"/>
                    <a:pt x="18" y="21"/>
                  </a:cubicBezTo>
                  <a:cubicBezTo>
                    <a:pt x="11" y="27"/>
                    <a:pt x="7" y="37"/>
                    <a:pt x="7" y="48"/>
                  </a:cubicBezTo>
                  <a:cubicBezTo>
                    <a:pt x="7" y="58"/>
                    <a:pt x="11" y="68"/>
                    <a:pt x="18" y="75"/>
                  </a:cubicBezTo>
                  <a:cubicBezTo>
                    <a:pt x="25" y="82"/>
                    <a:pt x="35" y="86"/>
                    <a:pt x="45" y="86"/>
                  </a:cubicBezTo>
                  <a:cubicBezTo>
                    <a:pt x="56" y="86"/>
                    <a:pt x="65" y="82"/>
                    <a:pt x="72" y="75"/>
                  </a:cubicBezTo>
                  <a:cubicBezTo>
                    <a:pt x="79" y="68"/>
                    <a:pt x="83" y="58"/>
                    <a:pt x="83" y="48"/>
                  </a:cubicBezTo>
                  <a:cubicBezTo>
                    <a:pt x="83" y="46"/>
                    <a:pt x="83" y="44"/>
                    <a:pt x="83" y="42"/>
                  </a:cubicBezTo>
                  <a:cubicBezTo>
                    <a:pt x="83" y="40"/>
                    <a:pt x="82" y="38"/>
                    <a:pt x="82" y="37"/>
                  </a:cubicBezTo>
                  <a:close/>
                  <a:moveTo>
                    <a:pt x="45" y="35"/>
                  </a:moveTo>
                  <a:cubicBezTo>
                    <a:pt x="45" y="35"/>
                    <a:pt x="45" y="35"/>
                    <a:pt x="45" y="35"/>
                  </a:cubicBezTo>
                  <a:cubicBezTo>
                    <a:pt x="47" y="35"/>
                    <a:pt x="50" y="35"/>
                    <a:pt x="51" y="36"/>
                  </a:cubicBezTo>
                  <a:cubicBezTo>
                    <a:pt x="59" y="28"/>
                    <a:pt x="59" y="28"/>
                    <a:pt x="59" y="28"/>
                  </a:cubicBezTo>
                  <a:cubicBezTo>
                    <a:pt x="55" y="25"/>
                    <a:pt x="50" y="24"/>
                    <a:pt x="45" y="24"/>
                  </a:cubicBezTo>
                  <a:cubicBezTo>
                    <a:pt x="39" y="24"/>
                    <a:pt x="33" y="26"/>
                    <a:pt x="28" y="31"/>
                  </a:cubicBezTo>
                  <a:cubicBezTo>
                    <a:pt x="28" y="31"/>
                    <a:pt x="28" y="31"/>
                    <a:pt x="28" y="31"/>
                  </a:cubicBezTo>
                  <a:cubicBezTo>
                    <a:pt x="28" y="31"/>
                    <a:pt x="28" y="31"/>
                    <a:pt x="28" y="31"/>
                  </a:cubicBezTo>
                  <a:cubicBezTo>
                    <a:pt x="24" y="35"/>
                    <a:pt x="21" y="41"/>
                    <a:pt x="21" y="48"/>
                  </a:cubicBezTo>
                  <a:cubicBezTo>
                    <a:pt x="21" y="54"/>
                    <a:pt x="24" y="60"/>
                    <a:pt x="28" y="65"/>
                  </a:cubicBezTo>
                  <a:cubicBezTo>
                    <a:pt x="33" y="69"/>
                    <a:pt x="39" y="72"/>
                    <a:pt x="45" y="72"/>
                  </a:cubicBezTo>
                  <a:cubicBezTo>
                    <a:pt x="52" y="72"/>
                    <a:pt x="58" y="69"/>
                    <a:pt x="62" y="65"/>
                  </a:cubicBezTo>
                  <a:cubicBezTo>
                    <a:pt x="62" y="65"/>
                    <a:pt x="62" y="65"/>
                    <a:pt x="62" y="65"/>
                  </a:cubicBezTo>
                  <a:cubicBezTo>
                    <a:pt x="66" y="60"/>
                    <a:pt x="69" y="54"/>
                    <a:pt x="69" y="48"/>
                  </a:cubicBezTo>
                  <a:cubicBezTo>
                    <a:pt x="69" y="42"/>
                    <a:pt x="67" y="37"/>
                    <a:pt x="65" y="33"/>
                  </a:cubicBezTo>
                  <a:cubicBezTo>
                    <a:pt x="57" y="41"/>
                    <a:pt x="57" y="41"/>
                    <a:pt x="57" y="41"/>
                  </a:cubicBezTo>
                  <a:cubicBezTo>
                    <a:pt x="58" y="43"/>
                    <a:pt x="58" y="45"/>
                    <a:pt x="58" y="48"/>
                  </a:cubicBezTo>
                  <a:cubicBezTo>
                    <a:pt x="58" y="51"/>
                    <a:pt x="57" y="54"/>
                    <a:pt x="54" y="57"/>
                  </a:cubicBezTo>
                  <a:cubicBezTo>
                    <a:pt x="54" y="57"/>
                    <a:pt x="54" y="57"/>
                    <a:pt x="54" y="57"/>
                  </a:cubicBezTo>
                  <a:cubicBezTo>
                    <a:pt x="52" y="59"/>
                    <a:pt x="49" y="61"/>
                    <a:pt x="45" y="61"/>
                  </a:cubicBezTo>
                  <a:cubicBezTo>
                    <a:pt x="42" y="61"/>
                    <a:pt x="38" y="59"/>
                    <a:pt x="36" y="57"/>
                  </a:cubicBezTo>
                  <a:cubicBezTo>
                    <a:pt x="36" y="57"/>
                    <a:pt x="36" y="57"/>
                    <a:pt x="36" y="57"/>
                  </a:cubicBezTo>
                  <a:cubicBezTo>
                    <a:pt x="34" y="54"/>
                    <a:pt x="32" y="51"/>
                    <a:pt x="32" y="48"/>
                  </a:cubicBezTo>
                  <a:cubicBezTo>
                    <a:pt x="32" y="44"/>
                    <a:pt x="34" y="41"/>
                    <a:pt x="36" y="38"/>
                  </a:cubicBezTo>
                  <a:cubicBezTo>
                    <a:pt x="36" y="38"/>
                    <a:pt x="36" y="38"/>
                    <a:pt x="36" y="38"/>
                  </a:cubicBezTo>
                  <a:cubicBezTo>
                    <a:pt x="38" y="36"/>
                    <a:pt x="42" y="35"/>
                    <a:pt x="45" y="35"/>
                  </a:cubicBezTo>
                  <a:close/>
                  <a:moveTo>
                    <a:pt x="48" y="39"/>
                  </a:moveTo>
                  <a:cubicBezTo>
                    <a:pt x="48" y="39"/>
                    <a:pt x="48" y="39"/>
                    <a:pt x="48" y="39"/>
                  </a:cubicBezTo>
                  <a:cubicBezTo>
                    <a:pt x="47" y="39"/>
                    <a:pt x="46" y="39"/>
                    <a:pt x="45" y="39"/>
                  </a:cubicBezTo>
                  <a:cubicBezTo>
                    <a:pt x="43" y="39"/>
                    <a:pt x="41" y="40"/>
                    <a:pt x="39" y="42"/>
                  </a:cubicBezTo>
                  <a:cubicBezTo>
                    <a:pt x="39" y="42"/>
                    <a:pt x="39" y="42"/>
                    <a:pt x="39" y="42"/>
                  </a:cubicBezTo>
                  <a:cubicBezTo>
                    <a:pt x="37" y="43"/>
                    <a:pt x="36" y="45"/>
                    <a:pt x="36" y="48"/>
                  </a:cubicBezTo>
                  <a:cubicBezTo>
                    <a:pt x="36" y="50"/>
                    <a:pt x="37" y="52"/>
                    <a:pt x="39" y="54"/>
                  </a:cubicBezTo>
                  <a:cubicBezTo>
                    <a:pt x="41" y="55"/>
                    <a:pt x="43" y="56"/>
                    <a:pt x="45" y="56"/>
                  </a:cubicBezTo>
                  <a:cubicBezTo>
                    <a:pt x="48" y="56"/>
                    <a:pt x="50" y="55"/>
                    <a:pt x="51" y="54"/>
                  </a:cubicBezTo>
                  <a:cubicBezTo>
                    <a:pt x="51" y="54"/>
                    <a:pt x="51" y="54"/>
                    <a:pt x="51" y="54"/>
                  </a:cubicBezTo>
                  <a:cubicBezTo>
                    <a:pt x="53" y="52"/>
                    <a:pt x="54" y="50"/>
                    <a:pt x="54" y="48"/>
                  </a:cubicBezTo>
                  <a:cubicBezTo>
                    <a:pt x="54" y="47"/>
                    <a:pt x="54" y="46"/>
                    <a:pt x="53" y="45"/>
                  </a:cubicBezTo>
                  <a:cubicBezTo>
                    <a:pt x="48" y="50"/>
                    <a:pt x="48" y="50"/>
                    <a:pt x="48" y="50"/>
                  </a:cubicBezTo>
                  <a:cubicBezTo>
                    <a:pt x="46" y="52"/>
                    <a:pt x="44" y="52"/>
                    <a:pt x="43" y="50"/>
                  </a:cubicBezTo>
                  <a:cubicBezTo>
                    <a:pt x="41" y="49"/>
                    <a:pt x="41" y="46"/>
                    <a:pt x="43" y="45"/>
                  </a:cubicBezTo>
                  <a:cubicBezTo>
                    <a:pt x="48" y="39"/>
                    <a:pt x="48" y="39"/>
                    <a:pt x="48" y="39"/>
                  </a:cubicBezTo>
                  <a:close/>
                  <a:moveTo>
                    <a:pt x="77" y="7"/>
                  </a:moveTo>
                  <a:cubicBezTo>
                    <a:pt x="77" y="7"/>
                    <a:pt x="77" y="7"/>
                    <a:pt x="77" y="7"/>
                  </a:cubicBezTo>
                  <a:cubicBezTo>
                    <a:pt x="69" y="15"/>
                    <a:pt x="69" y="15"/>
                    <a:pt x="69" y="15"/>
                  </a:cubicBezTo>
                  <a:cubicBezTo>
                    <a:pt x="70" y="20"/>
                    <a:pt x="70" y="20"/>
                    <a:pt x="70" y="20"/>
                  </a:cubicBezTo>
                  <a:cubicBezTo>
                    <a:pt x="78" y="12"/>
                    <a:pt x="78" y="12"/>
                    <a:pt x="78" y="12"/>
                  </a:cubicBezTo>
                  <a:cubicBezTo>
                    <a:pt x="77" y="7"/>
                    <a:pt x="77" y="7"/>
                    <a:pt x="77" y="7"/>
                  </a:cubicBezTo>
                  <a:close/>
                  <a:moveTo>
                    <a:pt x="81" y="15"/>
                  </a:moveTo>
                  <a:cubicBezTo>
                    <a:pt x="81" y="15"/>
                    <a:pt x="81" y="15"/>
                    <a:pt x="81" y="15"/>
                  </a:cubicBezTo>
                  <a:cubicBezTo>
                    <a:pt x="73" y="23"/>
                    <a:pt x="73" y="23"/>
                    <a:pt x="73" y="23"/>
                  </a:cubicBezTo>
                  <a:cubicBezTo>
                    <a:pt x="78" y="24"/>
                    <a:pt x="78" y="24"/>
                    <a:pt x="78" y="24"/>
                  </a:cubicBezTo>
                  <a:cubicBezTo>
                    <a:pt x="86" y="16"/>
                    <a:pt x="86" y="16"/>
                    <a:pt x="86" y="16"/>
                  </a:cubicBezTo>
                  <a:cubicBezTo>
                    <a:pt x="81" y="15"/>
                    <a:pt x="81" y="15"/>
                    <a:pt x="81" y="15"/>
                  </a:cubicBezTo>
                  <a:close/>
                </a:path>
              </a:pathLst>
            </a:custGeom>
            <a:solidFill>
              <a:schemeClr val="bg1"/>
            </a:solidFill>
            <a:ln>
              <a:noFill/>
            </a:ln>
          </p:spPr>
          <p:txBody>
            <a:bodyPr/>
            <a:lstStyle/>
            <a:p>
              <a:pPr defTabSz="914400"/>
              <a:endParaRPr lang="zh-CN" altLang="en-US" sz="2400">
                <a:solidFill>
                  <a:srgbClr val="000000"/>
                </a:solidFill>
                <a:cs typeface="+mn-ea"/>
                <a:sym typeface="+mn-lt"/>
              </a:endParaRPr>
            </a:p>
          </p:txBody>
        </p:sp>
        <p:sp>
          <p:nvSpPr>
            <p:cNvPr id="36" name="Freeform 75"/>
            <p:cNvSpPr>
              <a:spLocks noEditPoints="1"/>
            </p:cNvSpPr>
            <p:nvPr/>
          </p:nvSpPr>
          <p:spPr bwMode="auto">
            <a:xfrm>
              <a:off x="6936318" y="3303059"/>
              <a:ext cx="273049" cy="279400"/>
            </a:xfrm>
            <a:custGeom>
              <a:avLst/>
              <a:gdLst>
                <a:gd name="T0" fmla="*/ 26 w 55"/>
                <a:gd name="T1" fmla="*/ 39 h 56"/>
                <a:gd name="T2" fmla="*/ 25 w 55"/>
                <a:gd name="T3" fmla="*/ 37 h 56"/>
                <a:gd name="T4" fmla="*/ 22 w 55"/>
                <a:gd name="T5" fmla="*/ 37 h 56"/>
                <a:gd name="T6" fmla="*/ 25 w 55"/>
                <a:gd name="T7" fmla="*/ 52 h 56"/>
                <a:gd name="T8" fmla="*/ 17 w 55"/>
                <a:gd name="T9" fmla="*/ 55 h 56"/>
                <a:gd name="T10" fmla="*/ 8 w 55"/>
                <a:gd name="T11" fmla="*/ 37 h 56"/>
                <a:gd name="T12" fmla="*/ 0 w 55"/>
                <a:gd name="T13" fmla="*/ 26 h 56"/>
                <a:gd name="T14" fmla="*/ 3 w 55"/>
                <a:gd name="T15" fmla="*/ 18 h 56"/>
                <a:gd name="T16" fmla="*/ 11 w 55"/>
                <a:gd name="T17" fmla="*/ 15 h 56"/>
                <a:gd name="T18" fmla="*/ 25 w 55"/>
                <a:gd name="T19" fmla="*/ 15 h 56"/>
                <a:gd name="T20" fmla="*/ 44 w 55"/>
                <a:gd name="T21" fmla="*/ 1 h 56"/>
                <a:gd name="T22" fmla="*/ 48 w 55"/>
                <a:gd name="T23" fmla="*/ 2 h 56"/>
                <a:gd name="T24" fmla="*/ 48 w 55"/>
                <a:gd name="T25" fmla="*/ 18 h 56"/>
                <a:gd name="T26" fmla="*/ 52 w 55"/>
                <a:gd name="T27" fmla="*/ 20 h 56"/>
                <a:gd name="T28" fmla="*/ 52 w 55"/>
                <a:gd name="T29" fmla="*/ 32 h 56"/>
                <a:gd name="T30" fmla="*/ 48 w 55"/>
                <a:gd name="T31" fmla="*/ 50 h 56"/>
                <a:gd name="T32" fmla="*/ 44 w 55"/>
                <a:gd name="T33" fmla="*/ 52 h 56"/>
                <a:gd name="T34" fmla="*/ 27 w 55"/>
                <a:gd name="T35" fmla="*/ 33 h 56"/>
                <a:gd name="T36" fmla="*/ 11 w 55"/>
                <a:gd name="T37" fmla="*/ 19 h 56"/>
                <a:gd name="T38" fmla="*/ 4 w 55"/>
                <a:gd name="T39" fmla="*/ 26 h 56"/>
                <a:gd name="T40" fmla="*/ 10 w 55"/>
                <a:gd name="T41" fmla="*/ 33 h 56"/>
                <a:gd name="T42" fmla="*/ 18 w 55"/>
                <a:gd name="T43" fmla="*/ 50 h 56"/>
                <a:gd name="T44" fmla="*/ 22 w 55"/>
                <a:gd name="T45" fmla="*/ 49 h 56"/>
                <a:gd name="T46" fmla="*/ 17 w 55"/>
                <a:gd name="T47" fmla="*/ 35 h 56"/>
                <a:gd name="T48" fmla="*/ 27 w 55"/>
                <a:gd name="T49" fmla="*/ 33 h 56"/>
                <a:gd name="T50" fmla="*/ 29 w 55"/>
                <a:gd name="T51" fmla="*/ 17 h 56"/>
                <a:gd name="T52" fmla="*/ 29 w 55"/>
                <a:gd name="T53" fmla="*/ 35 h 56"/>
                <a:gd name="T54" fmla="*/ 29 w 55"/>
                <a:gd name="T55" fmla="*/ 35 h 56"/>
                <a:gd name="T56" fmla="*/ 43 w 55"/>
                <a:gd name="T57" fmla="*/ 46 h 56"/>
                <a:gd name="T58" fmla="*/ 29 w 55"/>
                <a:gd name="T59" fmla="*/ 16 h 56"/>
                <a:gd name="T60" fmla="*/ 29 w 55"/>
                <a:gd name="T61" fmla="*/ 17 h 56"/>
                <a:gd name="T62" fmla="*/ 48 w 55"/>
                <a:gd name="T63" fmla="*/ 20 h 56"/>
                <a:gd name="T64" fmla="*/ 48 w 55"/>
                <a:gd name="T65" fmla="*/ 32 h 56"/>
                <a:gd name="T66" fmla="*/ 52 w 55"/>
                <a:gd name="T67" fmla="*/ 26 h 56"/>
                <a:gd name="T68" fmla="*/ 50 w 55"/>
                <a:gd name="T6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56">
                  <a:moveTo>
                    <a:pt x="44" y="52"/>
                  </a:moveTo>
                  <a:cubicBezTo>
                    <a:pt x="26" y="39"/>
                    <a:pt x="26" y="39"/>
                    <a:pt x="26" y="39"/>
                  </a:cubicBezTo>
                  <a:cubicBezTo>
                    <a:pt x="25" y="39"/>
                    <a:pt x="25" y="38"/>
                    <a:pt x="25" y="37"/>
                  </a:cubicBezTo>
                  <a:cubicBezTo>
                    <a:pt x="25" y="37"/>
                    <a:pt x="25" y="37"/>
                    <a:pt x="25" y="37"/>
                  </a:cubicBezTo>
                  <a:cubicBezTo>
                    <a:pt x="25" y="37"/>
                    <a:pt x="25" y="37"/>
                    <a:pt x="25" y="37"/>
                  </a:cubicBezTo>
                  <a:cubicBezTo>
                    <a:pt x="22" y="37"/>
                    <a:pt x="22" y="37"/>
                    <a:pt x="22" y="37"/>
                  </a:cubicBezTo>
                  <a:cubicBezTo>
                    <a:pt x="27" y="50"/>
                    <a:pt x="27" y="50"/>
                    <a:pt x="27" y="50"/>
                  </a:cubicBezTo>
                  <a:cubicBezTo>
                    <a:pt x="27" y="51"/>
                    <a:pt x="27" y="52"/>
                    <a:pt x="25" y="52"/>
                  </a:cubicBezTo>
                  <a:cubicBezTo>
                    <a:pt x="21" y="54"/>
                    <a:pt x="21" y="54"/>
                    <a:pt x="21" y="54"/>
                  </a:cubicBezTo>
                  <a:cubicBezTo>
                    <a:pt x="17" y="55"/>
                    <a:pt x="17" y="55"/>
                    <a:pt x="17" y="55"/>
                  </a:cubicBezTo>
                  <a:cubicBezTo>
                    <a:pt x="16" y="56"/>
                    <a:pt x="15" y="55"/>
                    <a:pt x="14" y="54"/>
                  </a:cubicBezTo>
                  <a:cubicBezTo>
                    <a:pt x="8" y="37"/>
                    <a:pt x="8" y="37"/>
                    <a:pt x="8" y="37"/>
                  </a:cubicBezTo>
                  <a:cubicBezTo>
                    <a:pt x="6" y="36"/>
                    <a:pt x="4" y="35"/>
                    <a:pt x="3" y="34"/>
                  </a:cubicBezTo>
                  <a:cubicBezTo>
                    <a:pt x="1" y="32"/>
                    <a:pt x="0" y="29"/>
                    <a:pt x="0" y="26"/>
                  </a:cubicBezTo>
                  <a:cubicBezTo>
                    <a:pt x="0" y="23"/>
                    <a:pt x="1" y="20"/>
                    <a:pt x="3" y="18"/>
                  </a:cubicBezTo>
                  <a:cubicBezTo>
                    <a:pt x="3" y="18"/>
                    <a:pt x="3" y="18"/>
                    <a:pt x="3" y="18"/>
                  </a:cubicBezTo>
                  <a:cubicBezTo>
                    <a:pt x="3" y="18"/>
                    <a:pt x="3" y="18"/>
                    <a:pt x="3" y="18"/>
                  </a:cubicBezTo>
                  <a:cubicBezTo>
                    <a:pt x="5" y="16"/>
                    <a:pt x="8" y="15"/>
                    <a:pt x="11" y="15"/>
                  </a:cubicBezTo>
                  <a:cubicBezTo>
                    <a:pt x="25" y="15"/>
                    <a:pt x="25" y="15"/>
                    <a:pt x="25" y="15"/>
                  </a:cubicBezTo>
                  <a:cubicBezTo>
                    <a:pt x="25" y="15"/>
                    <a:pt x="25" y="15"/>
                    <a:pt x="25" y="15"/>
                  </a:cubicBezTo>
                  <a:cubicBezTo>
                    <a:pt x="25" y="14"/>
                    <a:pt x="25" y="13"/>
                    <a:pt x="26" y="13"/>
                  </a:cubicBezTo>
                  <a:cubicBezTo>
                    <a:pt x="44" y="1"/>
                    <a:pt x="44" y="1"/>
                    <a:pt x="44" y="1"/>
                  </a:cubicBezTo>
                  <a:cubicBezTo>
                    <a:pt x="46" y="0"/>
                    <a:pt x="47" y="0"/>
                    <a:pt x="48" y="1"/>
                  </a:cubicBezTo>
                  <a:cubicBezTo>
                    <a:pt x="48" y="2"/>
                    <a:pt x="48" y="2"/>
                    <a:pt x="48" y="2"/>
                  </a:cubicBezTo>
                  <a:cubicBezTo>
                    <a:pt x="48" y="2"/>
                    <a:pt x="48" y="2"/>
                    <a:pt x="48" y="2"/>
                  </a:cubicBezTo>
                  <a:cubicBezTo>
                    <a:pt x="48" y="18"/>
                    <a:pt x="48" y="18"/>
                    <a:pt x="48" y="18"/>
                  </a:cubicBezTo>
                  <a:cubicBezTo>
                    <a:pt x="49" y="18"/>
                    <a:pt x="51" y="19"/>
                    <a:pt x="52" y="20"/>
                  </a:cubicBezTo>
                  <a:cubicBezTo>
                    <a:pt x="52" y="20"/>
                    <a:pt x="52" y="20"/>
                    <a:pt x="52" y="20"/>
                  </a:cubicBezTo>
                  <a:cubicBezTo>
                    <a:pt x="54" y="21"/>
                    <a:pt x="55" y="24"/>
                    <a:pt x="55" y="26"/>
                  </a:cubicBezTo>
                  <a:cubicBezTo>
                    <a:pt x="55" y="29"/>
                    <a:pt x="54" y="31"/>
                    <a:pt x="52" y="32"/>
                  </a:cubicBezTo>
                  <a:cubicBezTo>
                    <a:pt x="51" y="34"/>
                    <a:pt x="49" y="34"/>
                    <a:pt x="48" y="35"/>
                  </a:cubicBezTo>
                  <a:cubicBezTo>
                    <a:pt x="48" y="50"/>
                    <a:pt x="48" y="50"/>
                    <a:pt x="48" y="50"/>
                  </a:cubicBezTo>
                  <a:cubicBezTo>
                    <a:pt x="48" y="51"/>
                    <a:pt x="47" y="52"/>
                    <a:pt x="46" y="52"/>
                  </a:cubicBezTo>
                  <a:cubicBezTo>
                    <a:pt x="45" y="52"/>
                    <a:pt x="45" y="52"/>
                    <a:pt x="44" y="52"/>
                  </a:cubicBezTo>
                  <a:close/>
                  <a:moveTo>
                    <a:pt x="27" y="33"/>
                  </a:moveTo>
                  <a:cubicBezTo>
                    <a:pt x="27" y="33"/>
                    <a:pt x="27" y="33"/>
                    <a:pt x="27" y="33"/>
                  </a:cubicBezTo>
                  <a:cubicBezTo>
                    <a:pt x="27" y="19"/>
                    <a:pt x="27" y="19"/>
                    <a:pt x="27" y="19"/>
                  </a:cubicBezTo>
                  <a:cubicBezTo>
                    <a:pt x="11" y="19"/>
                    <a:pt x="11" y="19"/>
                    <a:pt x="11" y="19"/>
                  </a:cubicBezTo>
                  <a:cubicBezTo>
                    <a:pt x="9" y="19"/>
                    <a:pt x="7" y="20"/>
                    <a:pt x="6" y="21"/>
                  </a:cubicBezTo>
                  <a:cubicBezTo>
                    <a:pt x="5" y="23"/>
                    <a:pt x="4" y="24"/>
                    <a:pt x="4" y="26"/>
                  </a:cubicBezTo>
                  <a:cubicBezTo>
                    <a:pt x="4" y="28"/>
                    <a:pt x="5" y="29"/>
                    <a:pt x="6" y="31"/>
                  </a:cubicBezTo>
                  <a:cubicBezTo>
                    <a:pt x="7" y="32"/>
                    <a:pt x="9" y="33"/>
                    <a:pt x="10" y="33"/>
                  </a:cubicBezTo>
                  <a:cubicBezTo>
                    <a:pt x="11" y="33"/>
                    <a:pt x="12" y="34"/>
                    <a:pt x="12" y="34"/>
                  </a:cubicBezTo>
                  <a:cubicBezTo>
                    <a:pt x="18" y="50"/>
                    <a:pt x="18" y="50"/>
                    <a:pt x="18" y="50"/>
                  </a:cubicBezTo>
                  <a:cubicBezTo>
                    <a:pt x="20" y="50"/>
                    <a:pt x="20" y="50"/>
                    <a:pt x="20" y="50"/>
                  </a:cubicBezTo>
                  <a:cubicBezTo>
                    <a:pt x="22" y="49"/>
                    <a:pt x="22" y="49"/>
                    <a:pt x="22" y="49"/>
                  </a:cubicBezTo>
                  <a:cubicBezTo>
                    <a:pt x="17" y="36"/>
                    <a:pt x="17" y="36"/>
                    <a:pt x="17" y="36"/>
                  </a:cubicBezTo>
                  <a:cubicBezTo>
                    <a:pt x="17" y="36"/>
                    <a:pt x="17" y="35"/>
                    <a:pt x="17" y="35"/>
                  </a:cubicBezTo>
                  <a:cubicBezTo>
                    <a:pt x="17" y="34"/>
                    <a:pt x="18" y="33"/>
                    <a:pt x="19" y="33"/>
                  </a:cubicBezTo>
                  <a:cubicBezTo>
                    <a:pt x="27" y="33"/>
                    <a:pt x="27" y="33"/>
                    <a:pt x="27" y="33"/>
                  </a:cubicBezTo>
                  <a:close/>
                  <a:moveTo>
                    <a:pt x="29" y="17"/>
                  </a:moveTo>
                  <a:cubicBezTo>
                    <a:pt x="29" y="17"/>
                    <a:pt x="29" y="17"/>
                    <a:pt x="29" y="17"/>
                  </a:cubicBezTo>
                  <a:cubicBezTo>
                    <a:pt x="29" y="35"/>
                    <a:pt x="29" y="35"/>
                    <a:pt x="29" y="35"/>
                  </a:cubicBezTo>
                  <a:cubicBezTo>
                    <a:pt x="29" y="35"/>
                    <a:pt x="29" y="35"/>
                    <a:pt x="29" y="35"/>
                  </a:cubicBezTo>
                  <a:cubicBezTo>
                    <a:pt x="29" y="35"/>
                    <a:pt x="29" y="35"/>
                    <a:pt x="29" y="35"/>
                  </a:cubicBezTo>
                  <a:cubicBezTo>
                    <a:pt x="29" y="35"/>
                    <a:pt x="29" y="35"/>
                    <a:pt x="29" y="35"/>
                  </a:cubicBezTo>
                  <a:cubicBezTo>
                    <a:pt x="29" y="36"/>
                    <a:pt x="29" y="36"/>
                    <a:pt x="29" y="36"/>
                  </a:cubicBezTo>
                  <a:cubicBezTo>
                    <a:pt x="43" y="46"/>
                    <a:pt x="43" y="46"/>
                    <a:pt x="43" y="46"/>
                  </a:cubicBezTo>
                  <a:cubicBezTo>
                    <a:pt x="43" y="7"/>
                    <a:pt x="43" y="7"/>
                    <a:pt x="43" y="7"/>
                  </a:cubicBezTo>
                  <a:cubicBezTo>
                    <a:pt x="29" y="16"/>
                    <a:pt x="29" y="16"/>
                    <a:pt x="29" y="16"/>
                  </a:cubicBezTo>
                  <a:cubicBezTo>
                    <a:pt x="29" y="17"/>
                    <a:pt x="29" y="17"/>
                    <a:pt x="29" y="17"/>
                  </a:cubicBezTo>
                  <a:cubicBezTo>
                    <a:pt x="29" y="17"/>
                    <a:pt x="29" y="17"/>
                    <a:pt x="29" y="17"/>
                  </a:cubicBezTo>
                  <a:cubicBezTo>
                    <a:pt x="29" y="17"/>
                    <a:pt x="29" y="17"/>
                    <a:pt x="29" y="17"/>
                  </a:cubicBezTo>
                  <a:close/>
                  <a:moveTo>
                    <a:pt x="48" y="20"/>
                  </a:moveTo>
                  <a:cubicBezTo>
                    <a:pt x="48" y="20"/>
                    <a:pt x="48" y="20"/>
                    <a:pt x="48" y="20"/>
                  </a:cubicBezTo>
                  <a:cubicBezTo>
                    <a:pt x="48" y="32"/>
                    <a:pt x="48" y="32"/>
                    <a:pt x="48" y="32"/>
                  </a:cubicBezTo>
                  <a:cubicBezTo>
                    <a:pt x="49" y="32"/>
                    <a:pt x="49" y="31"/>
                    <a:pt x="50" y="31"/>
                  </a:cubicBezTo>
                  <a:cubicBezTo>
                    <a:pt x="51" y="29"/>
                    <a:pt x="52" y="28"/>
                    <a:pt x="52" y="26"/>
                  </a:cubicBezTo>
                  <a:cubicBezTo>
                    <a:pt x="52" y="24"/>
                    <a:pt x="51" y="23"/>
                    <a:pt x="50" y="22"/>
                  </a:cubicBezTo>
                  <a:cubicBezTo>
                    <a:pt x="50" y="22"/>
                    <a:pt x="50" y="22"/>
                    <a:pt x="50" y="22"/>
                  </a:cubicBezTo>
                  <a:cubicBezTo>
                    <a:pt x="49" y="21"/>
                    <a:pt x="49" y="21"/>
                    <a:pt x="48" y="20"/>
                  </a:cubicBezTo>
                  <a:close/>
                </a:path>
              </a:pathLst>
            </a:custGeom>
            <a:solidFill>
              <a:srgbClr val="EF6541"/>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sp>
          <p:nvSpPr>
            <p:cNvPr id="37" name="Freeform 76"/>
            <p:cNvSpPr>
              <a:spLocks noEditPoints="1"/>
            </p:cNvSpPr>
            <p:nvPr/>
          </p:nvSpPr>
          <p:spPr bwMode="auto">
            <a:xfrm>
              <a:off x="7484534" y="3982509"/>
              <a:ext cx="321733" cy="330200"/>
            </a:xfrm>
            <a:custGeom>
              <a:avLst/>
              <a:gdLst>
                <a:gd name="T0" fmla="*/ 42 w 64"/>
                <a:gd name="T1" fmla="*/ 61 h 66"/>
                <a:gd name="T2" fmla="*/ 32 w 64"/>
                <a:gd name="T3" fmla="*/ 66 h 66"/>
                <a:gd name="T4" fmla="*/ 22 w 64"/>
                <a:gd name="T5" fmla="*/ 61 h 66"/>
                <a:gd name="T6" fmla="*/ 17 w 64"/>
                <a:gd name="T7" fmla="*/ 48 h 66"/>
                <a:gd name="T8" fmla="*/ 32 w 64"/>
                <a:gd name="T9" fmla="*/ 10 h 66"/>
                <a:gd name="T10" fmla="*/ 47 w 64"/>
                <a:gd name="T11" fmla="*/ 48 h 66"/>
                <a:gd name="T12" fmla="*/ 32 w 64"/>
                <a:gd name="T13" fmla="*/ 30 h 66"/>
                <a:gd name="T14" fmla="*/ 39 w 64"/>
                <a:gd name="T15" fmla="*/ 29 h 66"/>
                <a:gd name="T16" fmla="*/ 40 w 64"/>
                <a:gd name="T17" fmla="*/ 33 h 66"/>
                <a:gd name="T18" fmla="*/ 35 w 64"/>
                <a:gd name="T19" fmla="*/ 32 h 66"/>
                <a:gd name="T20" fmla="*/ 29 w 64"/>
                <a:gd name="T21" fmla="*/ 32 h 66"/>
                <a:gd name="T22" fmla="*/ 24 w 64"/>
                <a:gd name="T23" fmla="*/ 33 h 66"/>
                <a:gd name="T24" fmla="*/ 25 w 64"/>
                <a:gd name="T25" fmla="*/ 29 h 66"/>
                <a:gd name="T26" fmla="*/ 32 w 64"/>
                <a:gd name="T27" fmla="*/ 30 h 66"/>
                <a:gd name="T28" fmla="*/ 32 w 64"/>
                <a:gd name="T29" fmla="*/ 8 h 66"/>
                <a:gd name="T30" fmla="*/ 32 w 64"/>
                <a:gd name="T31" fmla="*/ 0 h 66"/>
                <a:gd name="T32" fmla="*/ 46 w 64"/>
                <a:gd name="T33" fmla="*/ 11 h 66"/>
                <a:gd name="T34" fmla="*/ 43 w 64"/>
                <a:gd name="T35" fmla="*/ 9 h 66"/>
                <a:gd name="T36" fmla="*/ 49 w 64"/>
                <a:gd name="T37" fmla="*/ 7 h 66"/>
                <a:gd name="T38" fmla="*/ 55 w 64"/>
                <a:gd name="T39" fmla="*/ 21 h 66"/>
                <a:gd name="T40" fmla="*/ 58 w 64"/>
                <a:gd name="T41" fmla="*/ 16 h 66"/>
                <a:gd name="T42" fmla="*/ 55 w 64"/>
                <a:gd name="T43" fmla="*/ 21 h 66"/>
                <a:gd name="T44" fmla="*/ 56 w 64"/>
                <a:gd name="T45" fmla="*/ 32 h 66"/>
                <a:gd name="T46" fmla="*/ 64 w 64"/>
                <a:gd name="T47" fmla="*/ 32 h 66"/>
                <a:gd name="T48" fmla="*/ 53 w 64"/>
                <a:gd name="T49" fmla="*/ 46 h 66"/>
                <a:gd name="T50" fmla="*/ 55 w 64"/>
                <a:gd name="T51" fmla="*/ 44 h 66"/>
                <a:gd name="T52" fmla="*/ 58 w 64"/>
                <a:gd name="T53" fmla="*/ 49 h 66"/>
                <a:gd name="T54" fmla="*/ 9 w 64"/>
                <a:gd name="T55" fmla="*/ 44 h 66"/>
                <a:gd name="T56" fmla="*/ 6 w 64"/>
                <a:gd name="T57" fmla="*/ 49 h 66"/>
                <a:gd name="T58" fmla="*/ 9 w 64"/>
                <a:gd name="T59" fmla="*/ 44 h 66"/>
                <a:gd name="T60" fmla="*/ 8 w 64"/>
                <a:gd name="T61" fmla="*/ 32 h 66"/>
                <a:gd name="T62" fmla="*/ 0 w 64"/>
                <a:gd name="T63" fmla="*/ 32 h 66"/>
                <a:gd name="T64" fmla="*/ 11 w 64"/>
                <a:gd name="T65" fmla="*/ 18 h 66"/>
                <a:gd name="T66" fmla="*/ 9 w 64"/>
                <a:gd name="T67" fmla="*/ 21 h 66"/>
                <a:gd name="T68" fmla="*/ 6 w 64"/>
                <a:gd name="T69" fmla="*/ 16 h 66"/>
                <a:gd name="T70" fmla="*/ 21 w 64"/>
                <a:gd name="T71" fmla="*/ 9 h 66"/>
                <a:gd name="T72" fmla="*/ 15 w 64"/>
                <a:gd name="T73" fmla="*/ 7 h 66"/>
                <a:gd name="T74" fmla="*/ 21 w 64"/>
                <a:gd name="T75" fmla="*/ 9 h 66"/>
                <a:gd name="T76" fmla="*/ 41 w 64"/>
                <a:gd name="T77" fmla="*/ 46 h 66"/>
                <a:gd name="T78" fmla="*/ 44 w 64"/>
                <a:gd name="T79" fmla="*/ 21 h 66"/>
                <a:gd name="T80" fmla="*/ 15 w 64"/>
                <a:gd name="T81" fmla="*/ 32 h 66"/>
                <a:gd name="T82" fmla="*/ 23 w 64"/>
                <a:gd name="T83" fmla="*/ 47 h 66"/>
                <a:gd name="T84" fmla="*/ 25 w 64"/>
                <a:gd name="T85" fmla="*/ 53 h 66"/>
                <a:gd name="T86" fmla="*/ 27 w 64"/>
                <a:gd name="T87" fmla="*/ 56 h 66"/>
                <a:gd name="T88" fmla="*/ 31 w 64"/>
                <a:gd name="T89" fmla="*/ 60 h 66"/>
                <a:gd name="T90" fmla="*/ 33 w 64"/>
                <a:gd name="T91" fmla="*/ 60 h 66"/>
                <a:gd name="T92" fmla="*/ 34 w 64"/>
                <a:gd name="T93" fmla="*/ 58 h 66"/>
                <a:gd name="T94" fmla="*/ 39 w 64"/>
                <a:gd name="T95" fmla="*/ 5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6">
                  <a:moveTo>
                    <a:pt x="45" y="50"/>
                  </a:moveTo>
                  <a:cubicBezTo>
                    <a:pt x="45" y="58"/>
                    <a:pt x="45" y="58"/>
                    <a:pt x="45" y="58"/>
                  </a:cubicBezTo>
                  <a:cubicBezTo>
                    <a:pt x="45" y="60"/>
                    <a:pt x="43" y="61"/>
                    <a:pt x="42" y="61"/>
                  </a:cubicBezTo>
                  <a:cubicBezTo>
                    <a:pt x="39" y="61"/>
                    <a:pt x="39" y="61"/>
                    <a:pt x="39" y="61"/>
                  </a:cubicBezTo>
                  <a:cubicBezTo>
                    <a:pt x="38" y="62"/>
                    <a:pt x="38" y="63"/>
                    <a:pt x="37" y="64"/>
                  </a:cubicBezTo>
                  <a:cubicBezTo>
                    <a:pt x="36" y="65"/>
                    <a:pt x="34" y="66"/>
                    <a:pt x="32" y="66"/>
                  </a:cubicBezTo>
                  <a:cubicBezTo>
                    <a:pt x="30" y="66"/>
                    <a:pt x="28" y="65"/>
                    <a:pt x="27" y="64"/>
                  </a:cubicBezTo>
                  <a:cubicBezTo>
                    <a:pt x="26" y="63"/>
                    <a:pt x="26" y="62"/>
                    <a:pt x="25" y="61"/>
                  </a:cubicBezTo>
                  <a:cubicBezTo>
                    <a:pt x="22" y="61"/>
                    <a:pt x="22" y="61"/>
                    <a:pt x="22" y="61"/>
                  </a:cubicBezTo>
                  <a:cubicBezTo>
                    <a:pt x="21" y="61"/>
                    <a:pt x="19" y="60"/>
                    <a:pt x="19" y="58"/>
                  </a:cubicBezTo>
                  <a:cubicBezTo>
                    <a:pt x="19" y="50"/>
                    <a:pt x="19" y="50"/>
                    <a:pt x="19" y="50"/>
                  </a:cubicBezTo>
                  <a:cubicBezTo>
                    <a:pt x="18" y="49"/>
                    <a:pt x="17" y="49"/>
                    <a:pt x="17" y="48"/>
                  </a:cubicBezTo>
                  <a:cubicBezTo>
                    <a:pt x="12" y="44"/>
                    <a:pt x="10" y="38"/>
                    <a:pt x="10" y="32"/>
                  </a:cubicBezTo>
                  <a:cubicBezTo>
                    <a:pt x="10" y="26"/>
                    <a:pt x="12" y="21"/>
                    <a:pt x="17" y="17"/>
                  </a:cubicBezTo>
                  <a:cubicBezTo>
                    <a:pt x="21" y="13"/>
                    <a:pt x="26" y="10"/>
                    <a:pt x="32" y="10"/>
                  </a:cubicBezTo>
                  <a:cubicBezTo>
                    <a:pt x="38" y="10"/>
                    <a:pt x="43" y="13"/>
                    <a:pt x="47" y="17"/>
                  </a:cubicBezTo>
                  <a:cubicBezTo>
                    <a:pt x="52" y="21"/>
                    <a:pt x="54" y="26"/>
                    <a:pt x="54" y="32"/>
                  </a:cubicBezTo>
                  <a:cubicBezTo>
                    <a:pt x="54" y="38"/>
                    <a:pt x="52" y="44"/>
                    <a:pt x="47" y="48"/>
                  </a:cubicBezTo>
                  <a:cubicBezTo>
                    <a:pt x="47" y="49"/>
                    <a:pt x="46" y="49"/>
                    <a:pt x="45" y="50"/>
                  </a:cubicBezTo>
                  <a:close/>
                  <a:moveTo>
                    <a:pt x="32" y="30"/>
                  </a:moveTo>
                  <a:cubicBezTo>
                    <a:pt x="32" y="30"/>
                    <a:pt x="32" y="30"/>
                    <a:pt x="32" y="30"/>
                  </a:cubicBezTo>
                  <a:cubicBezTo>
                    <a:pt x="32" y="29"/>
                    <a:pt x="33" y="29"/>
                    <a:pt x="33" y="29"/>
                  </a:cubicBezTo>
                  <a:cubicBezTo>
                    <a:pt x="34" y="29"/>
                    <a:pt x="35" y="28"/>
                    <a:pt x="36" y="28"/>
                  </a:cubicBezTo>
                  <a:cubicBezTo>
                    <a:pt x="37" y="28"/>
                    <a:pt x="38" y="29"/>
                    <a:pt x="39" y="29"/>
                  </a:cubicBezTo>
                  <a:cubicBezTo>
                    <a:pt x="40" y="29"/>
                    <a:pt x="41" y="30"/>
                    <a:pt x="42" y="31"/>
                  </a:cubicBezTo>
                  <a:cubicBezTo>
                    <a:pt x="42" y="31"/>
                    <a:pt x="42" y="32"/>
                    <a:pt x="42" y="33"/>
                  </a:cubicBezTo>
                  <a:cubicBezTo>
                    <a:pt x="41" y="33"/>
                    <a:pt x="40" y="33"/>
                    <a:pt x="40" y="33"/>
                  </a:cubicBezTo>
                  <a:cubicBezTo>
                    <a:pt x="39" y="32"/>
                    <a:pt x="39" y="32"/>
                    <a:pt x="38" y="32"/>
                  </a:cubicBezTo>
                  <a:cubicBezTo>
                    <a:pt x="38" y="32"/>
                    <a:pt x="37" y="32"/>
                    <a:pt x="36" y="32"/>
                  </a:cubicBezTo>
                  <a:cubicBezTo>
                    <a:pt x="36" y="32"/>
                    <a:pt x="35" y="32"/>
                    <a:pt x="35" y="32"/>
                  </a:cubicBezTo>
                  <a:cubicBezTo>
                    <a:pt x="34" y="32"/>
                    <a:pt x="34" y="32"/>
                    <a:pt x="33" y="33"/>
                  </a:cubicBezTo>
                  <a:cubicBezTo>
                    <a:pt x="32" y="33"/>
                    <a:pt x="31" y="33"/>
                    <a:pt x="31" y="33"/>
                  </a:cubicBezTo>
                  <a:cubicBezTo>
                    <a:pt x="30" y="32"/>
                    <a:pt x="30" y="32"/>
                    <a:pt x="29" y="32"/>
                  </a:cubicBezTo>
                  <a:cubicBezTo>
                    <a:pt x="29" y="32"/>
                    <a:pt x="28" y="32"/>
                    <a:pt x="28" y="32"/>
                  </a:cubicBezTo>
                  <a:cubicBezTo>
                    <a:pt x="27" y="32"/>
                    <a:pt x="26" y="32"/>
                    <a:pt x="26" y="32"/>
                  </a:cubicBezTo>
                  <a:cubicBezTo>
                    <a:pt x="25" y="32"/>
                    <a:pt x="25" y="32"/>
                    <a:pt x="24" y="33"/>
                  </a:cubicBezTo>
                  <a:cubicBezTo>
                    <a:pt x="24" y="33"/>
                    <a:pt x="23" y="33"/>
                    <a:pt x="22" y="33"/>
                  </a:cubicBezTo>
                  <a:cubicBezTo>
                    <a:pt x="22" y="32"/>
                    <a:pt x="22" y="31"/>
                    <a:pt x="22" y="31"/>
                  </a:cubicBezTo>
                  <a:cubicBezTo>
                    <a:pt x="23" y="30"/>
                    <a:pt x="24" y="29"/>
                    <a:pt x="25" y="29"/>
                  </a:cubicBezTo>
                  <a:cubicBezTo>
                    <a:pt x="26" y="29"/>
                    <a:pt x="27" y="28"/>
                    <a:pt x="28" y="28"/>
                  </a:cubicBezTo>
                  <a:cubicBezTo>
                    <a:pt x="29" y="28"/>
                    <a:pt x="30" y="29"/>
                    <a:pt x="31" y="29"/>
                  </a:cubicBezTo>
                  <a:cubicBezTo>
                    <a:pt x="31" y="29"/>
                    <a:pt x="32" y="29"/>
                    <a:pt x="32" y="30"/>
                  </a:cubicBezTo>
                  <a:close/>
                  <a:moveTo>
                    <a:pt x="34" y="7"/>
                  </a:moveTo>
                  <a:cubicBezTo>
                    <a:pt x="34" y="7"/>
                    <a:pt x="34" y="7"/>
                    <a:pt x="34" y="7"/>
                  </a:cubicBezTo>
                  <a:cubicBezTo>
                    <a:pt x="34" y="8"/>
                    <a:pt x="33" y="8"/>
                    <a:pt x="32" y="8"/>
                  </a:cubicBezTo>
                  <a:cubicBezTo>
                    <a:pt x="31" y="8"/>
                    <a:pt x="30" y="8"/>
                    <a:pt x="30" y="7"/>
                  </a:cubicBezTo>
                  <a:cubicBezTo>
                    <a:pt x="30" y="2"/>
                    <a:pt x="30" y="2"/>
                    <a:pt x="30" y="2"/>
                  </a:cubicBezTo>
                  <a:cubicBezTo>
                    <a:pt x="30" y="1"/>
                    <a:pt x="31" y="0"/>
                    <a:pt x="32" y="0"/>
                  </a:cubicBezTo>
                  <a:cubicBezTo>
                    <a:pt x="33" y="0"/>
                    <a:pt x="34" y="1"/>
                    <a:pt x="34" y="2"/>
                  </a:cubicBezTo>
                  <a:cubicBezTo>
                    <a:pt x="34" y="7"/>
                    <a:pt x="34" y="7"/>
                    <a:pt x="34" y="7"/>
                  </a:cubicBezTo>
                  <a:close/>
                  <a:moveTo>
                    <a:pt x="46" y="11"/>
                  </a:moveTo>
                  <a:cubicBezTo>
                    <a:pt x="46" y="11"/>
                    <a:pt x="46" y="11"/>
                    <a:pt x="46" y="11"/>
                  </a:cubicBezTo>
                  <a:cubicBezTo>
                    <a:pt x="46" y="12"/>
                    <a:pt x="45" y="12"/>
                    <a:pt x="44" y="12"/>
                  </a:cubicBezTo>
                  <a:cubicBezTo>
                    <a:pt x="43" y="11"/>
                    <a:pt x="43" y="10"/>
                    <a:pt x="43" y="9"/>
                  </a:cubicBezTo>
                  <a:cubicBezTo>
                    <a:pt x="46" y="5"/>
                    <a:pt x="46" y="5"/>
                    <a:pt x="46" y="5"/>
                  </a:cubicBezTo>
                  <a:cubicBezTo>
                    <a:pt x="46" y="4"/>
                    <a:pt x="47" y="4"/>
                    <a:pt x="48" y="5"/>
                  </a:cubicBezTo>
                  <a:cubicBezTo>
                    <a:pt x="49" y="5"/>
                    <a:pt x="49" y="6"/>
                    <a:pt x="49" y="7"/>
                  </a:cubicBezTo>
                  <a:cubicBezTo>
                    <a:pt x="46" y="11"/>
                    <a:pt x="46" y="11"/>
                    <a:pt x="46" y="11"/>
                  </a:cubicBezTo>
                  <a:close/>
                  <a:moveTo>
                    <a:pt x="55" y="21"/>
                  </a:moveTo>
                  <a:cubicBezTo>
                    <a:pt x="55" y="21"/>
                    <a:pt x="55" y="21"/>
                    <a:pt x="55" y="21"/>
                  </a:cubicBezTo>
                  <a:cubicBezTo>
                    <a:pt x="54" y="21"/>
                    <a:pt x="53" y="21"/>
                    <a:pt x="53" y="20"/>
                  </a:cubicBezTo>
                  <a:cubicBezTo>
                    <a:pt x="52" y="20"/>
                    <a:pt x="53" y="19"/>
                    <a:pt x="53" y="18"/>
                  </a:cubicBezTo>
                  <a:cubicBezTo>
                    <a:pt x="58" y="16"/>
                    <a:pt x="58" y="16"/>
                    <a:pt x="58" y="16"/>
                  </a:cubicBezTo>
                  <a:cubicBezTo>
                    <a:pt x="58" y="15"/>
                    <a:pt x="59" y="16"/>
                    <a:pt x="60" y="16"/>
                  </a:cubicBezTo>
                  <a:cubicBezTo>
                    <a:pt x="60" y="17"/>
                    <a:pt x="60" y="18"/>
                    <a:pt x="59" y="18"/>
                  </a:cubicBezTo>
                  <a:cubicBezTo>
                    <a:pt x="55" y="21"/>
                    <a:pt x="55" y="21"/>
                    <a:pt x="55" y="21"/>
                  </a:cubicBezTo>
                  <a:close/>
                  <a:moveTo>
                    <a:pt x="57" y="34"/>
                  </a:moveTo>
                  <a:cubicBezTo>
                    <a:pt x="57" y="34"/>
                    <a:pt x="57" y="34"/>
                    <a:pt x="57" y="34"/>
                  </a:cubicBezTo>
                  <a:cubicBezTo>
                    <a:pt x="57" y="34"/>
                    <a:pt x="56" y="33"/>
                    <a:pt x="56" y="32"/>
                  </a:cubicBezTo>
                  <a:cubicBezTo>
                    <a:pt x="56" y="31"/>
                    <a:pt x="57" y="31"/>
                    <a:pt x="57" y="31"/>
                  </a:cubicBezTo>
                  <a:cubicBezTo>
                    <a:pt x="62" y="31"/>
                    <a:pt x="62" y="31"/>
                    <a:pt x="62" y="31"/>
                  </a:cubicBezTo>
                  <a:cubicBezTo>
                    <a:pt x="63" y="31"/>
                    <a:pt x="64" y="31"/>
                    <a:pt x="64" y="32"/>
                  </a:cubicBezTo>
                  <a:cubicBezTo>
                    <a:pt x="64" y="33"/>
                    <a:pt x="63" y="34"/>
                    <a:pt x="62" y="34"/>
                  </a:cubicBezTo>
                  <a:cubicBezTo>
                    <a:pt x="57" y="34"/>
                    <a:pt x="57" y="34"/>
                    <a:pt x="57" y="34"/>
                  </a:cubicBezTo>
                  <a:close/>
                  <a:moveTo>
                    <a:pt x="53" y="46"/>
                  </a:moveTo>
                  <a:cubicBezTo>
                    <a:pt x="53" y="46"/>
                    <a:pt x="53" y="46"/>
                    <a:pt x="53" y="46"/>
                  </a:cubicBezTo>
                  <a:cubicBezTo>
                    <a:pt x="53" y="46"/>
                    <a:pt x="52" y="45"/>
                    <a:pt x="53" y="44"/>
                  </a:cubicBezTo>
                  <a:cubicBezTo>
                    <a:pt x="53" y="44"/>
                    <a:pt x="54" y="43"/>
                    <a:pt x="55" y="44"/>
                  </a:cubicBezTo>
                  <a:cubicBezTo>
                    <a:pt x="59" y="46"/>
                    <a:pt x="59" y="46"/>
                    <a:pt x="59" y="46"/>
                  </a:cubicBezTo>
                  <a:cubicBezTo>
                    <a:pt x="60" y="47"/>
                    <a:pt x="60" y="48"/>
                    <a:pt x="60" y="48"/>
                  </a:cubicBezTo>
                  <a:cubicBezTo>
                    <a:pt x="59" y="49"/>
                    <a:pt x="58" y="49"/>
                    <a:pt x="58" y="49"/>
                  </a:cubicBezTo>
                  <a:cubicBezTo>
                    <a:pt x="53" y="46"/>
                    <a:pt x="53" y="46"/>
                    <a:pt x="53" y="46"/>
                  </a:cubicBezTo>
                  <a:close/>
                  <a:moveTo>
                    <a:pt x="9" y="44"/>
                  </a:moveTo>
                  <a:cubicBezTo>
                    <a:pt x="9" y="44"/>
                    <a:pt x="9" y="44"/>
                    <a:pt x="9" y="44"/>
                  </a:cubicBezTo>
                  <a:cubicBezTo>
                    <a:pt x="10" y="43"/>
                    <a:pt x="11" y="44"/>
                    <a:pt x="11" y="44"/>
                  </a:cubicBezTo>
                  <a:cubicBezTo>
                    <a:pt x="12" y="45"/>
                    <a:pt x="11" y="46"/>
                    <a:pt x="11" y="46"/>
                  </a:cubicBezTo>
                  <a:cubicBezTo>
                    <a:pt x="6" y="49"/>
                    <a:pt x="6" y="49"/>
                    <a:pt x="6" y="49"/>
                  </a:cubicBezTo>
                  <a:cubicBezTo>
                    <a:pt x="6" y="49"/>
                    <a:pt x="5" y="49"/>
                    <a:pt x="4" y="48"/>
                  </a:cubicBezTo>
                  <a:cubicBezTo>
                    <a:pt x="4" y="48"/>
                    <a:pt x="4" y="47"/>
                    <a:pt x="5" y="46"/>
                  </a:cubicBezTo>
                  <a:cubicBezTo>
                    <a:pt x="9" y="44"/>
                    <a:pt x="9" y="44"/>
                    <a:pt x="9" y="44"/>
                  </a:cubicBezTo>
                  <a:close/>
                  <a:moveTo>
                    <a:pt x="7" y="31"/>
                  </a:moveTo>
                  <a:cubicBezTo>
                    <a:pt x="7" y="31"/>
                    <a:pt x="7" y="31"/>
                    <a:pt x="7" y="31"/>
                  </a:cubicBezTo>
                  <a:cubicBezTo>
                    <a:pt x="7" y="31"/>
                    <a:pt x="8" y="31"/>
                    <a:pt x="8" y="32"/>
                  </a:cubicBezTo>
                  <a:cubicBezTo>
                    <a:pt x="8" y="33"/>
                    <a:pt x="7" y="34"/>
                    <a:pt x="7" y="34"/>
                  </a:cubicBezTo>
                  <a:cubicBezTo>
                    <a:pt x="2" y="34"/>
                    <a:pt x="2" y="34"/>
                    <a:pt x="2" y="34"/>
                  </a:cubicBezTo>
                  <a:cubicBezTo>
                    <a:pt x="1" y="34"/>
                    <a:pt x="0" y="33"/>
                    <a:pt x="0" y="32"/>
                  </a:cubicBezTo>
                  <a:cubicBezTo>
                    <a:pt x="0" y="31"/>
                    <a:pt x="1" y="31"/>
                    <a:pt x="2" y="31"/>
                  </a:cubicBezTo>
                  <a:cubicBezTo>
                    <a:pt x="7" y="31"/>
                    <a:pt x="7" y="31"/>
                    <a:pt x="7" y="31"/>
                  </a:cubicBezTo>
                  <a:close/>
                  <a:moveTo>
                    <a:pt x="11" y="18"/>
                  </a:moveTo>
                  <a:cubicBezTo>
                    <a:pt x="11" y="18"/>
                    <a:pt x="11" y="18"/>
                    <a:pt x="11" y="18"/>
                  </a:cubicBezTo>
                  <a:cubicBezTo>
                    <a:pt x="11" y="19"/>
                    <a:pt x="12" y="20"/>
                    <a:pt x="11" y="20"/>
                  </a:cubicBezTo>
                  <a:cubicBezTo>
                    <a:pt x="11" y="21"/>
                    <a:pt x="10" y="21"/>
                    <a:pt x="9" y="21"/>
                  </a:cubicBezTo>
                  <a:cubicBezTo>
                    <a:pt x="5" y="18"/>
                    <a:pt x="5" y="18"/>
                    <a:pt x="5" y="18"/>
                  </a:cubicBezTo>
                  <a:cubicBezTo>
                    <a:pt x="4" y="18"/>
                    <a:pt x="4" y="17"/>
                    <a:pt x="4" y="16"/>
                  </a:cubicBezTo>
                  <a:cubicBezTo>
                    <a:pt x="5" y="16"/>
                    <a:pt x="6" y="15"/>
                    <a:pt x="6" y="16"/>
                  </a:cubicBezTo>
                  <a:cubicBezTo>
                    <a:pt x="11" y="18"/>
                    <a:pt x="11" y="18"/>
                    <a:pt x="11" y="18"/>
                  </a:cubicBezTo>
                  <a:close/>
                  <a:moveTo>
                    <a:pt x="21" y="9"/>
                  </a:moveTo>
                  <a:cubicBezTo>
                    <a:pt x="21" y="9"/>
                    <a:pt x="21" y="9"/>
                    <a:pt x="21" y="9"/>
                  </a:cubicBezTo>
                  <a:cubicBezTo>
                    <a:pt x="21" y="10"/>
                    <a:pt x="21" y="11"/>
                    <a:pt x="20" y="12"/>
                  </a:cubicBezTo>
                  <a:cubicBezTo>
                    <a:pt x="19" y="12"/>
                    <a:pt x="18" y="12"/>
                    <a:pt x="18" y="11"/>
                  </a:cubicBezTo>
                  <a:cubicBezTo>
                    <a:pt x="15" y="7"/>
                    <a:pt x="15" y="7"/>
                    <a:pt x="15" y="7"/>
                  </a:cubicBezTo>
                  <a:cubicBezTo>
                    <a:pt x="15" y="6"/>
                    <a:pt x="15" y="5"/>
                    <a:pt x="16" y="5"/>
                  </a:cubicBezTo>
                  <a:cubicBezTo>
                    <a:pt x="17" y="4"/>
                    <a:pt x="18" y="4"/>
                    <a:pt x="18" y="5"/>
                  </a:cubicBezTo>
                  <a:cubicBezTo>
                    <a:pt x="21" y="9"/>
                    <a:pt x="21" y="9"/>
                    <a:pt x="21" y="9"/>
                  </a:cubicBezTo>
                  <a:close/>
                  <a:moveTo>
                    <a:pt x="41" y="47"/>
                  </a:moveTo>
                  <a:cubicBezTo>
                    <a:pt x="41" y="47"/>
                    <a:pt x="41" y="47"/>
                    <a:pt x="41" y="47"/>
                  </a:cubicBezTo>
                  <a:cubicBezTo>
                    <a:pt x="41" y="46"/>
                    <a:pt x="41" y="46"/>
                    <a:pt x="41" y="46"/>
                  </a:cubicBezTo>
                  <a:cubicBezTo>
                    <a:pt x="42" y="46"/>
                    <a:pt x="43" y="45"/>
                    <a:pt x="44" y="44"/>
                  </a:cubicBezTo>
                  <a:cubicBezTo>
                    <a:pt x="47" y="41"/>
                    <a:pt x="49" y="37"/>
                    <a:pt x="49" y="32"/>
                  </a:cubicBezTo>
                  <a:cubicBezTo>
                    <a:pt x="49" y="28"/>
                    <a:pt x="47" y="24"/>
                    <a:pt x="44" y="21"/>
                  </a:cubicBezTo>
                  <a:cubicBezTo>
                    <a:pt x="41" y="17"/>
                    <a:pt x="36" y="16"/>
                    <a:pt x="32" y="16"/>
                  </a:cubicBezTo>
                  <a:cubicBezTo>
                    <a:pt x="28" y="16"/>
                    <a:pt x="23" y="17"/>
                    <a:pt x="20" y="21"/>
                  </a:cubicBezTo>
                  <a:cubicBezTo>
                    <a:pt x="17" y="24"/>
                    <a:pt x="15" y="28"/>
                    <a:pt x="15" y="32"/>
                  </a:cubicBezTo>
                  <a:cubicBezTo>
                    <a:pt x="15" y="37"/>
                    <a:pt x="17" y="41"/>
                    <a:pt x="20" y="44"/>
                  </a:cubicBezTo>
                  <a:cubicBezTo>
                    <a:pt x="21" y="45"/>
                    <a:pt x="22" y="46"/>
                    <a:pt x="23" y="46"/>
                  </a:cubicBezTo>
                  <a:cubicBezTo>
                    <a:pt x="23" y="47"/>
                    <a:pt x="23" y="47"/>
                    <a:pt x="23" y="47"/>
                  </a:cubicBezTo>
                  <a:cubicBezTo>
                    <a:pt x="26" y="48"/>
                    <a:pt x="29" y="49"/>
                    <a:pt x="32" y="49"/>
                  </a:cubicBezTo>
                  <a:cubicBezTo>
                    <a:pt x="35" y="49"/>
                    <a:pt x="38" y="48"/>
                    <a:pt x="41" y="47"/>
                  </a:cubicBezTo>
                  <a:close/>
                  <a:moveTo>
                    <a:pt x="25" y="53"/>
                  </a:moveTo>
                  <a:cubicBezTo>
                    <a:pt x="25" y="53"/>
                    <a:pt x="25" y="53"/>
                    <a:pt x="25" y="53"/>
                  </a:cubicBezTo>
                  <a:cubicBezTo>
                    <a:pt x="25" y="56"/>
                    <a:pt x="25" y="56"/>
                    <a:pt x="25" y="56"/>
                  </a:cubicBezTo>
                  <a:cubicBezTo>
                    <a:pt x="27" y="56"/>
                    <a:pt x="27" y="56"/>
                    <a:pt x="27" y="56"/>
                  </a:cubicBezTo>
                  <a:cubicBezTo>
                    <a:pt x="29" y="56"/>
                    <a:pt x="30" y="57"/>
                    <a:pt x="30" y="58"/>
                  </a:cubicBezTo>
                  <a:cubicBezTo>
                    <a:pt x="30" y="59"/>
                    <a:pt x="30" y="59"/>
                    <a:pt x="30" y="59"/>
                  </a:cubicBezTo>
                  <a:cubicBezTo>
                    <a:pt x="30" y="59"/>
                    <a:pt x="30" y="59"/>
                    <a:pt x="31" y="60"/>
                  </a:cubicBezTo>
                  <a:cubicBezTo>
                    <a:pt x="31" y="60"/>
                    <a:pt x="31" y="60"/>
                    <a:pt x="31" y="60"/>
                  </a:cubicBezTo>
                  <a:cubicBezTo>
                    <a:pt x="31" y="60"/>
                    <a:pt x="31" y="60"/>
                    <a:pt x="32" y="60"/>
                  </a:cubicBezTo>
                  <a:cubicBezTo>
                    <a:pt x="32" y="60"/>
                    <a:pt x="33" y="60"/>
                    <a:pt x="33" y="60"/>
                  </a:cubicBezTo>
                  <a:cubicBezTo>
                    <a:pt x="33" y="60"/>
                    <a:pt x="33" y="60"/>
                    <a:pt x="33" y="60"/>
                  </a:cubicBezTo>
                  <a:cubicBezTo>
                    <a:pt x="34" y="59"/>
                    <a:pt x="34" y="59"/>
                    <a:pt x="34" y="59"/>
                  </a:cubicBezTo>
                  <a:cubicBezTo>
                    <a:pt x="34" y="58"/>
                    <a:pt x="34" y="58"/>
                    <a:pt x="34" y="58"/>
                  </a:cubicBezTo>
                  <a:cubicBezTo>
                    <a:pt x="34" y="57"/>
                    <a:pt x="35" y="56"/>
                    <a:pt x="37" y="56"/>
                  </a:cubicBezTo>
                  <a:cubicBezTo>
                    <a:pt x="39" y="56"/>
                    <a:pt x="39" y="56"/>
                    <a:pt x="39" y="56"/>
                  </a:cubicBezTo>
                  <a:cubicBezTo>
                    <a:pt x="39" y="53"/>
                    <a:pt x="39" y="53"/>
                    <a:pt x="39" y="53"/>
                  </a:cubicBezTo>
                  <a:cubicBezTo>
                    <a:pt x="37" y="54"/>
                    <a:pt x="35" y="54"/>
                    <a:pt x="32" y="54"/>
                  </a:cubicBezTo>
                  <a:cubicBezTo>
                    <a:pt x="29" y="54"/>
                    <a:pt x="27" y="54"/>
                    <a:pt x="2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sp>
          <p:nvSpPr>
            <p:cNvPr id="38" name="Freeform 77"/>
            <p:cNvSpPr>
              <a:spLocks noEditPoints="1"/>
            </p:cNvSpPr>
            <p:nvPr/>
          </p:nvSpPr>
          <p:spPr bwMode="auto">
            <a:xfrm>
              <a:off x="4624918" y="5237693"/>
              <a:ext cx="340783" cy="345017"/>
            </a:xfrm>
            <a:custGeom>
              <a:avLst/>
              <a:gdLst>
                <a:gd name="T0" fmla="*/ 9 w 68"/>
                <a:gd name="T1" fmla="*/ 50 h 69"/>
                <a:gd name="T2" fmla="*/ 5 w 68"/>
                <a:gd name="T3" fmla="*/ 56 h 69"/>
                <a:gd name="T4" fmla="*/ 2 w 68"/>
                <a:gd name="T5" fmla="*/ 54 h 69"/>
                <a:gd name="T6" fmla="*/ 55 w 68"/>
                <a:gd name="T7" fmla="*/ 23 h 69"/>
                <a:gd name="T8" fmla="*/ 45 w 68"/>
                <a:gd name="T9" fmla="*/ 33 h 69"/>
                <a:gd name="T10" fmla="*/ 45 w 68"/>
                <a:gd name="T11" fmla="*/ 14 h 69"/>
                <a:gd name="T12" fmla="*/ 45 w 68"/>
                <a:gd name="T13" fmla="*/ 17 h 69"/>
                <a:gd name="T14" fmla="*/ 39 w 68"/>
                <a:gd name="T15" fmla="*/ 23 h 69"/>
                <a:gd name="T16" fmla="*/ 52 w 68"/>
                <a:gd name="T17" fmla="*/ 23 h 69"/>
                <a:gd name="T18" fmla="*/ 9 w 68"/>
                <a:gd name="T19" fmla="*/ 45 h 69"/>
                <a:gd name="T20" fmla="*/ 10 w 68"/>
                <a:gd name="T21" fmla="*/ 39 h 69"/>
                <a:gd name="T22" fmla="*/ 10 w 68"/>
                <a:gd name="T23" fmla="*/ 37 h 69"/>
                <a:gd name="T24" fmla="*/ 2 w 68"/>
                <a:gd name="T25" fmla="*/ 39 h 69"/>
                <a:gd name="T26" fmla="*/ 0 w 68"/>
                <a:gd name="T27" fmla="*/ 28 h 69"/>
                <a:gd name="T28" fmla="*/ 5 w 68"/>
                <a:gd name="T29" fmla="*/ 19 h 69"/>
                <a:gd name="T30" fmla="*/ 14 w 68"/>
                <a:gd name="T31" fmla="*/ 14 h 69"/>
                <a:gd name="T32" fmla="*/ 22 w 68"/>
                <a:gd name="T33" fmla="*/ 14 h 69"/>
                <a:gd name="T34" fmla="*/ 22 w 68"/>
                <a:gd name="T35" fmla="*/ 14 h 69"/>
                <a:gd name="T36" fmla="*/ 64 w 68"/>
                <a:gd name="T37" fmla="*/ 2 h 69"/>
                <a:gd name="T38" fmla="*/ 66 w 68"/>
                <a:gd name="T39" fmla="*/ 4 h 69"/>
                <a:gd name="T40" fmla="*/ 66 w 68"/>
                <a:gd name="T41" fmla="*/ 27 h 69"/>
                <a:gd name="T42" fmla="*/ 55 w 68"/>
                <a:gd name="T43" fmla="*/ 47 h 69"/>
                <a:gd name="T44" fmla="*/ 55 w 68"/>
                <a:gd name="T45" fmla="*/ 55 h 69"/>
                <a:gd name="T46" fmla="*/ 50 w 68"/>
                <a:gd name="T47" fmla="*/ 64 h 69"/>
                <a:gd name="T48" fmla="*/ 30 w 68"/>
                <a:gd name="T49" fmla="*/ 67 h 69"/>
                <a:gd name="T50" fmla="*/ 29 w 68"/>
                <a:gd name="T51" fmla="*/ 62 h 69"/>
                <a:gd name="T52" fmla="*/ 32 w 68"/>
                <a:gd name="T53" fmla="*/ 58 h 69"/>
                <a:gd name="T54" fmla="*/ 24 w 68"/>
                <a:gd name="T55" fmla="*/ 59 h 69"/>
                <a:gd name="T56" fmla="*/ 22 w 68"/>
                <a:gd name="T57" fmla="*/ 58 h 69"/>
                <a:gd name="T58" fmla="*/ 9 w 68"/>
                <a:gd name="T59" fmla="*/ 45 h 69"/>
                <a:gd name="T60" fmla="*/ 15 w 68"/>
                <a:gd name="T61" fmla="*/ 39 h 69"/>
                <a:gd name="T62" fmla="*/ 25 w 68"/>
                <a:gd name="T63" fmla="*/ 54 h 69"/>
                <a:gd name="T64" fmla="*/ 34 w 68"/>
                <a:gd name="T65" fmla="*/ 53 h 69"/>
                <a:gd name="T66" fmla="*/ 38 w 68"/>
                <a:gd name="T67" fmla="*/ 55 h 69"/>
                <a:gd name="T68" fmla="*/ 35 w 68"/>
                <a:gd name="T69" fmla="*/ 63 h 69"/>
                <a:gd name="T70" fmla="*/ 46 w 68"/>
                <a:gd name="T71" fmla="*/ 60 h 69"/>
                <a:gd name="T72" fmla="*/ 50 w 68"/>
                <a:gd name="T73" fmla="*/ 54 h 69"/>
                <a:gd name="T74" fmla="*/ 50 w 68"/>
                <a:gd name="T75" fmla="*/ 44 h 69"/>
                <a:gd name="T76" fmla="*/ 51 w 68"/>
                <a:gd name="T77" fmla="*/ 43 h 69"/>
                <a:gd name="T78" fmla="*/ 61 w 68"/>
                <a:gd name="T79" fmla="*/ 25 h 69"/>
                <a:gd name="T80" fmla="*/ 43 w 68"/>
                <a:gd name="T81" fmla="*/ 7 h 69"/>
                <a:gd name="T82" fmla="*/ 25 w 68"/>
                <a:gd name="T83" fmla="*/ 18 h 69"/>
                <a:gd name="T84" fmla="*/ 24 w 68"/>
                <a:gd name="T85" fmla="*/ 19 h 69"/>
                <a:gd name="T86" fmla="*/ 15 w 68"/>
                <a:gd name="T87" fmla="*/ 19 h 69"/>
                <a:gd name="T88" fmla="*/ 9 w 68"/>
                <a:gd name="T89" fmla="*/ 22 h 69"/>
                <a:gd name="T90" fmla="*/ 6 w 68"/>
                <a:gd name="T91" fmla="*/ 33 h 69"/>
                <a:gd name="T92" fmla="*/ 13 w 68"/>
                <a:gd name="T93" fmla="*/ 31 h 69"/>
                <a:gd name="T94" fmla="*/ 16 w 68"/>
                <a:gd name="T95" fmla="*/ 34 h 69"/>
                <a:gd name="T96" fmla="*/ 16 w 68"/>
                <a:gd name="T97" fmla="*/ 60 h 69"/>
                <a:gd name="T98" fmla="*/ 18 w 68"/>
                <a:gd name="T99" fmla="*/ 60 h 69"/>
                <a:gd name="T100" fmla="*/ 14 w 68"/>
                <a:gd name="T101" fmla="*/ 66 h 69"/>
                <a:gd name="T102" fmla="*/ 12 w 68"/>
                <a:gd name="T103" fmla="*/ 64 h 69"/>
                <a:gd name="T104" fmla="*/ 11 w 68"/>
                <a:gd name="T105" fmla="*/ 55 h 69"/>
                <a:gd name="T106" fmla="*/ 13 w 68"/>
                <a:gd name="T107" fmla="*/ 55 h 69"/>
                <a:gd name="T108" fmla="*/ 5 w 68"/>
                <a:gd name="T109" fmla="*/ 66 h 69"/>
                <a:gd name="T110" fmla="*/ 2 w 68"/>
                <a:gd name="T111"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 h="69">
                  <a:moveTo>
                    <a:pt x="6" y="50"/>
                  </a:moveTo>
                  <a:cubicBezTo>
                    <a:pt x="7" y="50"/>
                    <a:pt x="8" y="50"/>
                    <a:pt x="9" y="50"/>
                  </a:cubicBezTo>
                  <a:cubicBezTo>
                    <a:pt x="9" y="51"/>
                    <a:pt x="9" y="52"/>
                    <a:pt x="9" y="53"/>
                  </a:cubicBezTo>
                  <a:cubicBezTo>
                    <a:pt x="5" y="56"/>
                    <a:pt x="5" y="56"/>
                    <a:pt x="5" y="56"/>
                  </a:cubicBezTo>
                  <a:cubicBezTo>
                    <a:pt x="4" y="57"/>
                    <a:pt x="3" y="57"/>
                    <a:pt x="2" y="56"/>
                  </a:cubicBezTo>
                  <a:cubicBezTo>
                    <a:pt x="2" y="56"/>
                    <a:pt x="2" y="55"/>
                    <a:pt x="2" y="54"/>
                  </a:cubicBezTo>
                  <a:cubicBezTo>
                    <a:pt x="6" y="50"/>
                    <a:pt x="6" y="50"/>
                    <a:pt x="6" y="50"/>
                  </a:cubicBezTo>
                  <a:close/>
                  <a:moveTo>
                    <a:pt x="55" y="23"/>
                  </a:moveTo>
                  <a:cubicBezTo>
                    <a:pt x="55" y="23"/>
                    <a:pt x="55" y="23"/>
                    <a:pt x="55" y="23"/>
                  </a:cubicBezTo>
                  <a:cubicBezTo>
                    <a:pt x="55" y="29"/>
                    <a:pt x="51" y="33"/>
                    <a:pt x="45" y="33"/>
                  </a:cubicBezTo>
                  <a:cubicBezTo>
                    <a:pt x="40" y="33"/>
                    <a:pt x="35" y="29"/>
                    <a:pt x="35" y="23"/>
                  </a:cubicBezTo>
                  <a:cubicBezTo>
                    <a:pt x="35" y="18"/>
                    <a:pt x="40" y="14"/>
                    <a:pt x="45" y="14"/>
                  </a:cubicBezTo>
                  <a:cubicBezTo>
                    <a:pt x="51" y="14"/>
                    <a:pt x="55" y="18"/>
                    <a:pt x="55" y="23"/>
                  </a:cubicBezTo>
                  <a:close/>
                  <a:moveTo>
                    <a:pt x="45" y="17"/>
                  </a:moveTo>
                  <a:cubicBezTo>
                    <a:pt x="45" y="17"/>
                    <a:pt x="45" y="17"/>
                    <a:pt x="45" y="17"/>
                  </a:cubicBezTo>
                  <a:cubicBezTo>
                    <a:pt x="42" y="17"/>
                    <a:pt x="39" y="20"/>
                    <a:pt x="39" y="23"/>
                  </a:cubicBezTo>
                  <a:cubicBezTo>
                    <a:pt x="39" y="27"/>
                    <a:pt x="42" y="30"/>
                    <a:pt x="45" y="30"/>
                  </a:cubicBezTo>
                  <a:cubicBezTo>
                    <a:pt x="49" y="30"/>
                    <a:pt x="52" y="27"/>
                    <a:pt x="52" y="23"/>
                  </a:cubicBezTo>
                  <a:cubicBezTo>
                    <a:pt x="52" y="20"/>
                    <a:pt x="49" y="17"/>
                    <a:pt x="45" y="17"/>
                  </a:cubicBezTo>
                  <a:close/>
                  <a:moveTo>
                    <a:pt x="9" y="45"/>
                  </a:moveTo>
                  <a:cubicBezTo>
                    <a:pt x="9" y="45"/>
                    <a:pt x="9" y="45"/>
                    <a:pt x="9" y="45"/>
                  </a:cubicBezTo>
                  <a:cubicBezTo>
                    <a:pt x="9" y="43"/>
                    <a:pt x="10" y="41"/>
                    <a:pt x="10" y="39"/>
                  </a:cubicBezTo>
                  <a:cubicBezTo>
                    <a:pt x="10" y="38"/>
                    <a:pt x="10" y="37"/>
                    <a:pt x="10" y="37"/>
                  </a:cubicBezTo>
                  <a:cubicBezTo>
                    <a:pt x="10" y="37"/>
                    <a:pt x="10" y="37"/>
                    <a:pt x="10" y="37"/>
                  </a:cubicBezTo>
                  <a:cubicBezTo>
                    <a:pt x="8" y="37"/>
                    <a:pt x="7" y="38"/>
                    <a:pt x="6" y="39"/>
                  </a:cubicBezTo>
                  <a:cubicBezTo>
                    <a:pt x="5" y="40"/>
                    <a:pt x="3" y="40"/>
                    <a:pt x="2" y="39"/>
                  </a:cubicBezTo>
                  <a:cubicBezTo>
                    <a:pt x="2" y="39"/>
                    <a:pt x="2" y="39"/>
                    <a:pt x="2" y="38"/>
                  </a:cubicBezTo>
                  <a:cubicBezTo>
                    <a:pt x="0" y="35"/>
                    <a:pt x="0" y="31"/>
                    <a:pt x="0" y="28"/>
                  </a:cubicBezTo>
                  <a:cubicBezTo>
                    <a:pt x="1" y="25"/>
                    <a:pt x="2" y="21"/>
                    <a:pt x="5" y="19"/>
                  </a:cubicBezTo>
                  <a:cubicBezTo>
                    <a:pt x="5" y="19"/>
                    <a:pt x="5" y="19"/>
                    <a:pt x="5" y="19"/>
                  </a:cubicBezTo>
                  <a:cubicBezTo>
                    <a:pt x="5" y="19"/>
                    <a:pt x="5" y="19"/>
                    <a:pt x="5" y="19"/>
                  </a:cubicBezTo>
                  <a:cubicBezTo>
                    <a:pt x="8" y="16"/>
                    <a:pt x="11" y="15"/>
                    <a:pt x="14" y="14"/>
                  </a:cubicBezTo>
                  <a:cubicBezTo>
                    <a:pt x="16" y="13"/>
                    <a:pt x="19" y="13"/>
                    <a:pt x="22" y="14"/>
                  </a:cubicBezTo>
                  <a:cubicBezTo>
                    <a:pt x="22" y="14"/>
                    <a:pt x="22" y="14"/>
                    <a:pt x="22" y="14"/>
                  </a:cubicBezTo>
                  <a:cubicBezTo>
                    <a:pt x="22" y="14"/>
                    <a:pt x="22" y="14"/>
                    <a:pt x="22" y="14"/>
                  </a:cubicBezTo>
                  <a:cubicBezTo>
                    <a:pt x="22" y="14"/>
                    <a:pt x="22" y="14"/>
                    <a:pt x="22" y="14"/>
                  </a:cubicBezTo>
                  <a:cubicBezTo>
                    <a:pt x="28" y="8"/>
                    <a:pt x="35" y="4"/>
                    <a:pt x="42" y="2"/>
                  </a:cubicBezTo>
                  <a:cubicBezTo>
                    <a:pt x="49" y="0"/>
                    <a:pt x="57" y="0"/>
                    <a:pt x="64" y="2"/>
                  </a:cubicBezTo>
                  <a:cubicBezTo>
                    <a:pt x="65" y="3"/>
                    <a:pt x="66" y="3"/>
                    <a:pt x="66" y="4"/>
                  </a:cubicBezTo>
                  <a:cubicBezTo>
                    <a:pt x="66" y="4"/>
                    <a:pt x="66" y="4"/>
                    <a:pt x="66" y="4"/>
                  </a:cubicBezTo>
                  <a:cubicBezTo>
                    <a:pt x="66" y="4"/>
                    <a:pt x="66" y="4"/>
                    <a:pt x="66" y="4"/>
                  </a:cubicBezTo>
                  <a:cubicBezTo>
                    <a:pt x="68" y="12"/>
                    <a:pt x="68" y="19"/>
                    <a:pt x="66" y="27"/>
                  </a:cubicBezTo>
                  <a:cubicBezTo>
                    <a:pt x="64" y="34"/>
                    <a:pt x="61" y="41"/>
                    <a:pt x="55" y="46"/>
                  </a:cubicBezTo>
                  <a:cubicBezTo>
                    <a:pt x="55" y="47"/>
                    <a:pt x="55" y="47"/>
                    <a:pt x="55" y="47"/>
                  </a:cubicBezTo>
                  <a:cubicBezTo>
                    <a:pt x="54" y="47"/>
                    <a:pt x="54" y="47"/>
                    <a:pt x="54" y="47"/>
                  </a:cubicBezTo>
                  <a:cubicBezTo>
                    <a:pt x="55" y="49"/>
                    <a:pt x="55" y="52"/>
                    <a:pt x="55" y="55"/>
                  </a:cubicBezTo>
                  <a:cubicBezTo>
                    <a:pt x="54" y="58"/>
                    <a:pt x="52" y="61"/>
                    <a:pt x="50" y="63"/>
                  </a:cubicBezTo>
                  <a:cubicBezTo>
                    <a:pt x="50" y="64"/>
                    <a:pt x="50" y="64"/>
                    <a:pt x="50" y="64"/>
                  </a:cubicBezTo>
                  <a:cubicBezTo>
                    <a:pt x="47" y="66"/>
                    <a:pt x="44" y="68"/>
                    <a:pt x="41" y="68"/>
                  </a:cubicBezTo>
                  <a:cubicBezTo>
                    <a:pt x="37" y="69"/>
                    <a:pt x="33" y="68"/>
                    <a:pt x="30" y="67"/>
                  </a:cubicBezTo>
                  <a:cubicBezTo>
                    <a:pt x="29" y="66"/>
                    <a:pt x="28" y="64"/>
                    <a:pt x="29" y="63"/>
                  </a:cubicBezTo>
                  <a:cubicBezTo>
                    <a:pt x="29" y="63"/>
                    <a:pt x="29" y="63"/>
                    <a:pt x="29" y="62"/>
                  </a:cubicBezTo>
                  <a:cubicBezTo>
                    <a:pt x="30" y="61"/>
                    <a:pt x="31" y="60"/>
                    <a:pt x="32" y="59"/>
                  </a:cubicBezTo>
                  <a:cubicBezTo>
                    <a:pt x="32" y="58"/>
                    <a:pt x="32" y="58"/>
                    <a:pt x="32" y="58"/>
                  </a:cubicBezTo>
                  <a:cubicBezTo>
                    <a:pt x="31" y="59"/>
                    <a:pt x="30" y="59"/>
                    <a:pt x="30" y="59"/>
                  </a:cubicBezTo>
                  <a:cubicBezTo>
                    <a:pt x="28" y="59"/>
                    <a:pt x="26" y="59"/>
                    <a:pt x="24" y="59"/>
                  </a:cubicBezTo>
                  <a:cubicBezTo>
                    <a:pt x="23" y="59"/>
                    <a:pt x="22" y="59"/>
                    <a:pt x="22" y="58"/>
                  </a:cubicBezTo>
                  <a:cubicBezTo>
                    <a:pt x="22" y="58"/>
                    <a:pt x="22" y="58"/>
                    <a:pt x="22" y="58"/>
                  </a:cubicBezTo>
                  <a:cubicBezTo>
                    <a:pt x="10" y="47"/>
                    <a:pt x="10" y="47"/>
                    <a:pt x="10" y="47"/>
                  </a:cubicBezTo>
                  <a:cubicBezTo>
                    <a:pt x="10" y="46"/>
                    <a:pt x="9" y="46"/>
                    <a:pt x="9" y="45"/>
                  </a:cubicBezTo>
                  <a:close/>
                  <a:moveTo>
                    <a:pt x="15" y="39"/>
                  </a:moveTo>
                  <a:cubicBezTo>
                    <a:pt x="15" y="39"/>
                    <a:pt x="15" y="39"/>
                    <a:pt x="15" y="39"/>
                  </a:cubicBezTo>
                  <a:cubicBezTo>
                    <a:pt x="15" y="41"/>
                    <a:pt x="15" y="42"/>
                    <a:pt x="15" y="44"/>
                  </a:cubicBezTo>
                  <a:cubicBezTo>
                    <a:pt x="25" y="54"/>
                    <a:pt x="25" y="54"/>
                    <a:pt x="25" y="54"/>
                  </a:cubicBezTo>
                  <a:cubicBezTo>
                    <a:pt x="26" y="54"/>
                    <a:pt x="28" y="54"/>
                    <a:pt x="29" y="54"/>
                  </a:cubicBezTo>
                  <a:cubicBezTo>
                    <a:pt x="31" y="53"/>
                    <a:pt x="33" y="53"/>
                    <a:pt x="34" y="53"/>
                  </a:cubicBezTo>
                  <a:cubicBezTo>
                    <a:pt x="35" y="52"/>
                    <a:pt x="35" y="52"/>
                    <a:pt x="35" y="52"/>
                  </a:cubicBezTo>
                  <a:cubicBezTo>
                    <a:pt x="37" y="52"/>
                    <a:pt x="38" y="54"/>
                    <a:pt x="38" y="55"/>
                  </a:cubicBezTo>
                  <a:cubicBezTo>
                    <a:pt x="38" y="57"/>
                    <a:pt x="37" y="59"/>
                    <a:pt x="36" y="61"/>
                  </a:cubicBezTo>
                  <a:cubicBezTo>
                    <a:pt x="36" y="62"/>
                    <a:pt x="36" y="62"/>
                    <a:pt x="35" y="63"/>
                  </a:cubicBezTo>
                  <a:cubicBezTo>
                    <a:pt x="37" y="63"/>
                    <a:pt x="38" y="63"/>
                    <a:pt x="40" y="63"/>
                  </a:cubicBezTo>
                  <a:cubicBezTo>
                    <a:pt x="42" y="63"/>
                    <a:pt x="44" y="62"/>
                    <a:pt x="46" y="60"/>
                  </a:cubicBezTo>
                  <a:cubicBezTo>
                    <a:pt x="46" y="60"/>
                    <a:pt x="46" y="60"/>
                    <a:pt x="46" y="60"/>
                  </a:cubicBezTo>
                  <a:cubicBezTo>
                    <a:pt x="48" y="58"/>
                    <a:pt x="49" y="56"/>
                    <a:pt x="50" y="54"/>
                  </a:cubicBezTo>
                  <a:cubicBezTo>
                    <a:pt x="50" y="52"/>
                    <a:pt x="50" y="49"/>
                    <a:pt x="49" y="47"/>
                  </a:cubicBezTo>
                  <a:cubicBezTo>
                    <a:pt x="49" y="46"/>
                    <a:pt x="49" y="45"/>
                    <a:pt x="50" y="44"/>
                  </a:cubicBezTo>
                  <a:cubicBezTo>
                    <a:pt x="51" y="43"/>
                    <a:pt x="51" y="43"/>
                    <a:pt x="51" y="43"/>
                  </a:cubicBezTo>
                  <a:cubicBezTo>
                    <a:pt x="51" y="43"/>
                    <a:pt x="51" y="43"/>
                    <a:pt x="51" y="43"/>
                  </a:cubicBezTo>
                  <a:cubicBezTo>
                    <a:pt x="51" y="43"/>
                    <a:pt x="51" y="43"/>
                    <a:pt x="51" y="43"/>
                  </a:cubicBezTo>
                  <a:cubicBezTo>
                    <a:pt x="56" y="38"/>
                    <a:pt x="60" y="32"/>
                    <a:pt x="61" y="25"/>
                  </a:cubicBezTo>
                  <a:cubicBezTo>
                    <a:pt x="63" y="19"/>
                    <a:pt x="63" y="13"/>
                    <a:pt x="62" y="7"/>
                  </a:cubicBezTo>
                  <a:cubicBezTo>
                    <a:pt x="56" y="6"/>
                    <a:pt x="49" y="6"/>
                    <a:pt x="43" y="7"/>
                  </a:cubicBezTo>
                  <a:cubicBezTo>
                    <a:pt x="37" y="9"/>
                    <a:pt x="31" y="12"/>
                    <a:pt x="26" y="17"/>
                  </a:cubicBezTo>
                  <a:cubicBezTo>
                    <a:pt x="25" y="18"/>
                    <a:pt x="25" y="18"/>
                    <a:pt x="25" y="18"/>
                  </a:cubicBezTo>
                  <a:cubicBezTo>
                    <a:pt x="25" y="18"/>
                    <a:pt x="25" y="18"/>
                    <a:pt x="25" y="18"/>
                  </a:cubicBezTo>
                  <a:cubicBezTo>
                    <a:pt x="24" y="19"/>
                    <a:pt x="24" y="19"/>
                    <a:pt x="24" y="19"/>
                  </a:cubicBezTo>
                  <a:cubicBezTo>
                    <a:pt x="24" y="20"/>
                    <a:pt x="23" y="20"/>
                    <a:pt x="22" y="20"/>
                  </a:cubicBezTo>
                  <a:cubicBezTo>
                    <a:pt x="19" y="19"/>
                    <a:pt x="17" y="19"/>
                    <a:pt x="15" y="19"/>
                  </a:cubicBezTo>
                  <a:cubicBezTo>
                    <a:pt x="13" y="19"/>
                    <a:pt x="11" y="21"/>
                    <a:pt x="9" y="22"/>
                  </a:cubicBezTo>
                  <a:cubicBezTo>
                    <a:pt x="9" y="22"/>
                    <a:pt x="9" y="22"/>
                    <a:pt x="9" y="22"/>
                  </a:cubicBezTo>
                  <a:cubicBezTo>
                    <a:pt x="7" y="24"/>
                    <a:pt x="6" y="26"/>
                    <a:pt x="5" y="29"/>
                  </a:cubicBezTo>
                  <a:cubicBezTo>
                    <a:pt x="5" y="30"/>
                    <a:pt x="5" y="32"/>
                    <a:pt x="6" y="33"/>
                  </a:cubicBezTo>
                  <a:cubicBezTo>
                    <a:pt x="6" y="33"/>
                    <a:pt x="7" y="32"/>
                    <a:pt x="8" y="32"/>
                  </a:cubicBezTo>
                  <a:cubicBezTo>
                    <a:pt x="9" y="31"/>
                    <a:pt x="11" y="31"/>
                    <a:pt x="13" y="31"/>
                  </a:cubicBezTo>
                  <a:cubicBezTo>
                    <a:pt x="14" y="31"/>
                    <a:pt x="14" y="31"/>
                    <a:pt x="14" y="31"/>
                  </a:cubicBezTo>
                  <a:cubicBezTo>
                    <a:pt x="16" y="31"/>
                    <a:pt x="16" y="33"/>
                    <a:pt x="16" y="34"/>
                  </a:cubicBezTo>
                  <a:cubicBezTo>
                    <a:pt x="16" y="36"/>
                    <a:pt x="15" y="38"/>
                    <a:pt x="15" y="39"/>
                  </a:cubicBezTo>
                  <a:close/>
                  <a:moveTo>
                    <a:pt x="16" y="60"/>
                  </a:moveTo>
                  <a:cubicBezTo>
                    <a:pt x="16" y="60"/>
                    <a:pt x="16" y="60"/>
                    <a:pt x="16" y="60"/>
                  </a:cubicBezTo>
                  <a:cubicBezTo>
                    <a:pt x="17" y="59"/>
                    <a:pt x="18" y="59"/>
                    <a:pt x="18" y="60"/>
                  </a:cubicBezTo>
                  <a:cubicBezTo>
                    <a:pt x="19" y="61"/>
                    <a:pt x="19" y="62"/>
                    <a:pt x="18" y="62"/>
                  </a:cubicBezTo>
                  <a:cubicBezTo>
                    <a:pt x="14" y="66"/>
                    <a:pt x="14" y="66"/>
                    <a:pt x="14" y="66"/>
                  </a:cubicBezTo>
                  <a:cubicBezTo>
                    <a:pt x="14" y="67"/>
                    <a:pt x="13" y="67"/>
                    <a:pt x="12" y="66"/>
                  </a:cubicBezTo>
                  <a:cubicBezTo>
                    <a:pt x="11" y="65"/>
                    <a:pt x="11" y="64"/>
                    <a:pt x="12" y="64"/>
                  </a:cubicBezTo>
                  <a:cubicBezTo>
                    <a:pt x="16" y="60"/>
                    <a:pt x="16" y="60"/>
                    <a:pt x="16" y="60"/>
                  </a:cubicBezTo>
                  <a:close/>
                  <a:moveTo>
                    <a:pt x="11" y="55"/>
                  </a:moveTo>
                  <a:cubicBezTo>
                    <a:pt x="11" y="55"/>
                    <a:pt x="11" y="55"/>
                    <a:pt x="11" y="55"/>
                  </a:cubicBezTo>
                  <a:cubicBezTo>
                    <a:pt x="12" y="55"/>
                    <a:pt x="13" y="55"/>
                    <a:pt x="13" y="55"/>
                  </a:cubicBezTo>
                  <a:cubicBezTo>
                    <a:pt x="14" y="56"/>
                    <a:pt x="14" y="57"/>
                    <a:pt x="13" y="57"/>
                  </a:cubicBezTo>
                  <a:cubicBezTo>
                    <a:pt x="5" y="66"/>
                    <a:pt x="5" y="66"/>
                    <a:pt x="5" y="66"/>
                  </a:cubicBezTo>
                  <a:cubicBezTo>
                    <a:pt x="4" y="67"/>
                    <a:pt x="3" y="67"/>
                    <a:pt x="2" y="66"/>
                  </a:cubicBezTo>
                  <a:cubicBezTo>
                    <a:pt x="2" y="66"/>
                    <a:pt x="2" y="65"/>
                    <a:pt x="2" y="64"/>
                  </a:cubicBezTo>
                  <a:cubicBezTo>
                    <a:pt x="11" y="55"/>
                    <a:pt x="11" y="55"/>
                    <a:pt x="11" y="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sp>
          <p:nvSpPr>
            <p:cNvPr id="39" name="Freeform 78"/>
            <p:cNvSpPr>
              <a:spLocks noEditPoints="1"/>
            </p:cNvSpPr>
            <p:nvPr/>
          </p:nvSpPr>
          <p:spPr bwMode="auto">
            <a:xfrm>
              <a:off x="6826251" y="4647143"/>
              <a:ext cx="423333" cy="459316"/>
            </a:xfrm>
            <a:custGeom>
              <a:avLst/>
              <a:gdLst>
                <a:gd name="T0" fmla="*/ 19 w 85"/>
                <a:gd name="T1" fmla="*/ 29 h 92"/>
                <a:gd name="T2" fmla="*/ 37 w 85"/>
                <a:gd name="T3" fmla="*/ 3 h 92"/>
                <a:gd name="T4" fmla="*/ 51 w 85"/>
                <a:gd name="T5" fmla="*/ 8 h 92"/>
                <a:gd name="T6" fmla="*/ 82 w 85"/>
                <a:gd name="T7" fmla="*/ 29 h 92"/>
                <a:gd name="T8" fmla="*/ 85 w 85"/>
                <a:gd name="T9" fmla="*/ 89 h 92"/>
                <a:gd name="T10" fmla="*/ 4 w 85"/>
                <a:gd name="T11" fmla="*/ 92 h 92"/>
                <a:gd name="T12" fmla="*/ 0 w 85"/>
                <a:gd name="T13" fmla="*/ 32 h 92"/>
                <a:gd name="T14" fmla="*/ 40 w 85"/>
                <a:gd name="T15" fmla="*/ 11 h 92"/>
                <a:gd name="T16" fmla="*/ 43 w 85"/>
                <a:gd name="T17" fmla="*/ 12 h 92"/>
                <a:gd name="T18" fmla="*/ 46 w 85"/>
                <a:gd name="T19" fmla="*/ 11 h 92"/>
                <a:gd name="T20" fmla="*/ 46 w 85"/>
                <a:gd name="T21" fmla="*/ 11 h 92"/>
                <a:gd name="T22" fmla="*/ 46 w 85"/>
                <a:gd name="T23" fmla="*/ 5 h 92"/>
                <a:gd name="T24" fmla="*/ 39 w 85"/>
                <a:gd name="T25" fmla="*/ 8 h 92"/>
                <a:gd name="T26" fmla="*/ 39 w 85"/>
                <a:gd name="T27" fmla="*/ 15 h 92"/>
                <a:gd name="T28" fmla="*/ 47 w 85"/>
                <a:gd name="T29" fmla="*/ 15 h 92"/>
                <a:gd name="T30" fmla="*/ 48 w 85"/>
                <a:gd name="T31" fmla="*/ 70 h 92"/>
                <a:gd name="T32" fmla="*/ 51 w 85"/>
                <a:gd name="T33" fmla="*/ 71 h 92"/>
                <a:gd name="T34" fmla="*/ 54 w 85"/>
                <a:gd name="T35" fmla="*/ 66 h 92"/>
                <a:gd name="T36" fmla="*/ 49 w 85"/>
                <a:gd name="T37" fmla="*/ 64 h 92"/>
                <a:gd name="T38" fmla="*/ 47 w 85"/>
                <a:gd name="T39" fmla="*/ 66 h 92"/>
                <a:gd name="T40" fmla="*/ 66 w 85"/>
                <a:gd name="T41" fmla="*/ 56 h 92"/>
                <a:gd name="T42" fmla="*/ 58 w 85"/>
                <a:gd name="T43" fmla="*/ 65 h 92"/>
                <a:gd name="T44" fmla="*/ 52 w 85"/>
                <a:gd name="T45" fmla="*/ 74 h 92"/>
                <a:gd name="T46" fmla="*/ 47 w 85"/>
                <a:gd name="T47" fmla="*/ 74 h 92"/>
                <a:gd name="T48" fmla="*/ 39 w 85"/>
                <a:gd name="T49" fmla="*/ 60 h 92"/>
                <a:gd name="T50" fmla="*/ 24 w 85"/>
                <a:gd name="T51" fmla="*/ 70 h 92"/>
                <a:gd name="T52" fmla="*/ 19 w 85"/>
                <a:gd name="T53" fmla="*/ 80 h 92"/>
                <a:gd name="T54" fmla="*/ 13 w 85"/>
                <a:gd name="T55" fmla="*/ 79 h 92"/>
                <a:gd name="T56" fmla="*/ 15 w 85"/>
                <a:gd name="T57" fmla="*/ 65 h 92"/>
                <a:gd name="T58" fmla="*/ 29 w 85"/>
                <a:gd name="T59" fmla="*/ 55 h 92"/>
                <a:gd name="T60" fmla="*/ 34 w 85"/>
                <a:gd name="T61" fmla="*/ 46 h 92"/>
                <a:gd name="T62" fmla="*/ 43 w 85"/>
                <a:gd name="T63" fmla="*/ 55 h 92"/>
                <a:gd name="T64" fmla="*/ 48 w 85"/>
                <a:gd name="T65" fmla="*/ 60 h 92"/>
                <a:gd name="T66" fmla="*/ 62 w 85"/>
                <a:gd name="T67" fmla="*/ 51 h 92"/>
                <a:gd name="T68" fmla="*/ 76 w 85"/>
                <a:gd name="T69" fmla="*/ 47 h 92"/>
                <a:gd name="T70" fmla="*/ 71 w 85"/>
                <a:gd name="T71" fmla="*/ 56 h 92"/>
                <a:gd name="T72" fmla="*/ 48 w 85"/>
                <a:gd name="T73" fmla="*/ 70 h 92"/>
                <a:gd name="T74" fmla="*/ 47 w 85"/>
                <a:gd name="T75" fmla="*/ 65 h 92"/>
                <a:gd name="T76" fmla="*/ 47 w 85"/>
                <a:gd name="T77" fmla="*/ 65 h 92"/>
                <a:gd name="T78" fmla="*/ 34 w 85"/>
                <a:gd name="T79" fmla="*/ 56 h 92"/>
                <a:gd name="T80" fmla="*/ 40 w 85"/>
                <a:gd name="T81" fmla="*/ 52 h 92"/>
                <a:gd name="T82" fmla="*/ 33 w 85"/>
                <a:gd name="T83" fmla="*/ 51 h 92"/>
                <a:gd name="T84" fmla="*/ 13 w 85"/>
                <a:gd name="T85" fmla="*/ 73 h 92"/>
                <a:gd name="T86" fmla="*/ 18 w 85"/>
                <a:gd name="T87" fmla="*/ 76 h 92"/>
                <a:gd name="T88" fmla="*/ 20 w 85"/>
                <a:gd name="T89" fmla="*/ 71 h 92"/>
                <a:gd name="T90" fmla="*/ 16 w 85"/>
                <a:gd name="T91" fmla="*/ 69 h 92"/>
                <a:gd name="T92" fmla="*/ 65 w 85"/>
                <a:gd name="T93" fmla="*/ 50 h 92"/>
                <a:gd name="T94" fmla="*/ 72 w 85"/>
                <a:gd name="T95" fmla="*/ 51 h 92"/>
                <a:gd name="T96" fmla="*/ 68 w 85"/>
                <a:gd name="T97" fmla="*/ 45 h 92"/>
                <a:gd name="T98" fmla="*/ 65 w 85"/>
                <a:gd name="T99" fmla="*/ 50 h 92"/>
                <a:gd name="T100" fmla="*/ 7 w 85"/>
                <a:gd name="T101" fmla="*/ 35 h 92"/>
                <a:gd name="T102" fmla="*/ 79 w 85"/>
                <a:gd name="T103" fmla="*/ 3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5" h="92">
                  <a:moveTo>
                    <a:pt x="4" y="29"/>
                  </a:moveTo>
                  <a:cubicBezTo>
                    <a:pt x="4" y="29"/>
                    <a:pt x="4" y="29"/>
                    <a:pt x="4" y="29"/>
                  </a:cubicBezTo>
                  <a:cubicBezTo>
                    <a:pt x="19" y="29"/>
                    <a:pt x="19" y="29"/>
                    <a:pt x="19" y="29"/>
                  </a:cubicBezTo>
                  <a:cubicBezTo>
                    <a:pt x="36" y="12"/>
                    <a:pt x="36" y="12"/>
                    <a:pt x="36" y="12"/>
                  </a:cubicBezTo>
                  <a:cubicBezTo>
                    <a:pt x="35" y="11"/>
                    <a:pt x="35" y="10"/>
                    <a:pt x="35" y="8"/>
                  </a:cubicBezTo>
                  <a:cubicBezTo>
                    <a:pt x="35" y="6"/>
                    <a:pt x="36" y="4"/>
                    <a:pt x="37" y="3"/>
                  </a:cubicBezTo>
                  <a:cubicBezTo>
                    <a:pt x="39" y="1"/>
                    <a:pt x="41" y="0"/>
                    <a:pt x="43" y="0"/>
                  </a:cubicBezTo>
                  <a:cubicBezTo>
                    <a:pt x="45" y="0"/>
                    <a:pt x="47" y="1"/>
                    <a:pt x="48" y="3"/>
                  </a:cubicBezTo>
                  <a:cubicBezTo>
                    <a:pt x="50" y="4"/>
                    <a:pt x="51" y="6"/>
                    <a:pt x="51" y="8"/>
                  </a:cubicBezTo>
                  <a:cubicBezTo>
                    <a:pt x="51" y="10"/>
                    <a:pt x="50" y="11"/>
                    <a:pt x="50" y="12"/>
                  </a:cubicBezTo>
                  <a:cubicBezTo>
                    <a:pt x="66" y="29"/>
                    <a:pt x="66" y="29"/>
                    <a:pt x="66" y="29"/>
                  </a:cubicBezTo>
                  <a:cubicBezTo>
                    <a:pt x="82" y="29"/>
                    <a:pt x="82" y="29"/>
                    <a:pt x="82" y="29"/>
                  </a:cubicBezTo>
                  <a:cubicBezTo>
                    <a:pt x="84" y="29"/>
                    <a:pt x="85" y="30"/>
                    <a:pt x="85" y="32"/>
                  </a:cubicBezTo>
                  <a:cubicBezTo>
                    <a:pt x="85" y="32"/>
                    <a:pt x="85" y="32"/>
                    <a:pt x="85" y="32"/>
                  </a:cubicBezTo>
                  <a:cubicBezTo>
                    <a:pt x="85" y="89"/>
                    <a:pt x="85" y="89"/>
                    <a:pt x="85" y="89"/>
                  </a:cubicBezTo>
                  <a:cubicBezTo>
                    <a:pt x="85" y="91"/>
                    <a:pt x="84" y="92"/>
                    <a:pt x="82" y="92"/>
                  </a:cubicBezTo>
                  <a:cubicBezTo>
                    <a:pt x="82" y="92"/>
                    <a:pt x="82" y="92"/>
                    <a:pt x="82" y="92"/>
                  </a:cubicBezTo>
                  <a:cubicBezTo>
                    <a:pt x="4" y="92"/>
                    <a:pt x="4" y="92"/>
                    <a:pt x="4" y="92"/>
                  </a:cubicBezTo>
                  <a:cubicBezTo>
                    <a:pt x="2" y="92"/>
                    <a:pt x="0" y="91"/>
                    <a:pt x="0" y="89"/>
                  </a:cubicBezTo>
                  <a:cubicBezTo>
                    <a:pt x="0" y="89"/>
                    <a:pt x="0" y="89"/>
                    <a:pt x="0" y="89"/>
                  </a:cubicBezTo>
                  <a:cubicBezTo>
                    <a:pt x="0" y="32"/>
                    <a:pt x="0" y="32"/>
                    <a:pt x="0" y="32"/>
                  </a:cubicBezTo>
                  <a:cubicBezTo>
                    <a:pt x="0" y="30"/>
                    <a:pt x="2" y="29"/>
                    <a:pt x="4" y="29"/>
                  </a:cubicBezTo>
                  <a:close/>
                  <a:moveTo>
                    <a:pt x="40" y="11"/>
                  </a:moveTo>
                  <a:cubicBezTo>
                    <a:pt x="40" y="11"/>
                    <a:pt x="40" y="11"/>
                    <a:pt x="40" y="11"/>
                  </a:cubicBezTo>
                  <a:cubicBezTo>
                    <a:pt x="40" y="11"/>
                    <a:pt x="40" y="11"/>
                    <a:pt x="40" y="11"/>
                  </a:cubicBezTo>
                  <a:cubicBezTo>
                    <a:pt x="40" y="11"/>
                    <a:pt x="40" y="11"/>
                    <a:pt x="40" y="11"/>
                  </a:cubicBezTo>
                  <a:cubicBezTo>
                    <a:pt x="41" y="12"/>
                    <a:pt x="42" y="12"/>
                    <a:pt x="43" y="12"/>
                  </a:cubicBezTo>
                  <a:cubicBezTo>
                    <a:pt x="44" y="12"/>
                    <a:pt x="45" y="12"/>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9"/>
                    <a:pt x="47" y="8"/>
                  </a:cubicBezTo>
                  <a:cubicBezTo>
                    <a:pt x="47" y="7"/>
                    <a:pt x="46" y="6"/>
                    <a:pt x="46" y="5"/>
                  </a:cubicBezTo>
                  <a:cubicBezTo>
                    <a:pt x="45" y="5"/>
                    <a:pt x="44" y="4"/>
                    <a:pt x="43" y="4"/>
                  </a:cubicBezTo>
                  <a:cubicBezTo>
                    <a:pt x="42" y="4"/>
                    <a:pt x="41" y="5"/>
                    <a:pt x="40" y="5"/>
                  </a:cubicBezTo>
                  <a:cubicBezTo>
                    <a:pt x="39" y="6"/>
                    <a:pt x="39" y="7"/>
                    <a:pt x="39" y="8"/>
                  </a:cubicBezTo>
                  <a:cubicBezTo>
                    <a:pt x="39" y="9"/>
                    <a:pt x="39" y="10"/>
                    <a:pt x="40" y="11"/>
                  </a:cubicBezTo>
                  <a:close/>
                  <a:moveTo>
                    <a:pt x="39" y="15"/>
                  </a:moveTo>
                  <a:cubicBezTo>
                    <a:pt x="39" y="15"/>
                    <a:pt x="39" y="15"/>
                    <a:pt x="39" y="15"/>
                  </a:cubicBezTo>
                  <a:cubicBezTo>
                    <a:pt x="25" y="29"/>
                    <a:pt x="25" y="29"/>
                    <a:pt x="25" y="29"/>
                  </a:cubicBezTo>
                  <a:cubicBezTo>
                    <a:pt x="61" y="29"/>
                    <a:pt x="61" y="29"/>
                    <a:pt x="61" y="29"/>
                  </a:cubicBezTo>
                  <a:cubicBezTo>
                    <a:pt x="47" y="15"/>
                    <a:pt x="47" y="15"/>
                    <a:pt x="47" y="15"/>
                  </a:cubicBezTo>
                  <a:cubicBezTo>
                    <a:pt x="46" y="16"/>
                    <a:pt x="44" y="16"/>
                    <a:pt x="43" y="16"/>
                  </a:cubicBezTo>
                  <a:cubicBezTo>
                    <a:pt x="41" y="16"/>
                    <a:pt x="40" y="16"/>
                    <a:pt x="39" y="15"/>
                  </a:cubicBezTo>
                  <a:close/>
                  <a:moveTo>
                    <a:pt x="48" y="70"/>
                  </a:moveTo>
                  <a:cubicBezTo>
                    <a:pt x="48" y="70"/>
                    <a:pt x="48" y="70"/>
                    <a:pt x="48" y="70"/>
                  </a:cubicBezTo>
                  <a:cubicBezTo>
                    <a:pt x="49" y="70"/>
                    <a:pt x="49" y="70"/>
                    <a:pt x="49" y="70"/>
                  </a:cubicBezTo>
                  <a:cubicBezTo>
                    <a:pt x="49" y="71"/>
                    <a:pt x="50" y="71"/>
                    <a:pt x="51" y="71"/>
                  </a:cubicBezTo>
                  <a:cubicBezTo>
                    <a:pt x="51" y="71"/>
                    <a:pt x="51" y="71"/>
                    <a:pt x="51" y="71"/>
                  </a:cubicBezTo>
                  <a:cubicBezTo>
                    <a:pt x="52" y="70"/>
                    <a:pt x="53" y="70"/>
                    <a:pt x="53" y="69"/>
                  </a:cubicBezTo>
                  <a:cubicBezTo>
                    <a:pt x="54" y="68"/>
                    <a:pt x="54" y="67"/>
                    <a:pt x="54" y="66"/>
                  </a:cubicBezTo>
                  <a:cubicBezTo>
                    <a:pt x="54" y="65"/>
                    <a:pt x="53" y="65"/>
                    <a:pt x="52" y="64"/>
                  </a:cubicBezTo>
                  <a:cubicBezTo>
                    <a:pt x="52" y="64"/>
                    <a:pt x="52" y="64"/>
                    <a:pt x="52" y="64"/>
                  </a:cubicBezTo>
                  <a:cubicBezTo>
                    <a:pt x="51" y="64"/>
                    <a:pt x="50" y="63"/>
                    <a:pt x="49" y="64"/>
                  </a:cubicBezTo>
                  <a:cubicBezTo>
                    <a:pt x="49" y="64"/>
                    <a:pt x="49" y="64"/>
                    <a:pt x="49" y="64"/>
                  </a:cubicBezTo>
                  <a:cubicBezTo>
                    <a:pt x="49" y="64"/>
                    <a:pt x="48" y="64"/>
                    <a:pt x="47" y="65"/>
                  </a:cubicBezTo>
                  <a:cubicBezTo>
                    <a:pt x="47" y="66"/>
                    <a:pt x="47" y="66"/>
                    <a:pt x="47" y="66"/>
                  </a:cubicBezTo>
                  <a:cubicBezTo>
                    <a:pt x="47" y="66"/>
                    <a:pt x="47" y="67"/>
                    <a:pt x="47" y="68"/>
                  </a:cubicBezTo>
                  <a:cubicBezTo>
                    <a:pt x="47" y="69"/>
                    <a:pt x="48" y="70"/>
                    <a:pt x="48" y="70"/>
                  </a:cubicBezTo>
                  <a:close/>
                  <a:moveTo>
                    <a:pt x="66" y="56"/>
                  </a:moveTo>
                  <a:cubicBezTo>
                    <a:pt x="66" y="56"/>
                    <a:pt x="66" y="56"/>
                    <a:pt x="66" y="56"/>
                  </a:cubicBezTo>
                  <a:cubicBezTo>
                    <a:pt x="57" y="65"/>
                    <a:pt x="57" y="65"/>
                    <a:pt x="57" y="65"/>
                  </a:cubicBezTo>
                  <a:cubicBezTo>
                    <a:pt x="58" y="65"/>
                    <a:pt x="58" y="65"/>
                    <a:pt x="58" y="65"/>
                  </a:cubicBezTo>
                  <a:cubicBezTo>
                    <a:pt x="58" y="67"/>
                    <a:pt x="58" y="69"/>
                    <a:pt x="57" y="71"/>
                  </a:cubicBezTo>
                  <a:cubicBezTo>
                    <a:pt x="56" y="73"/>
                    <a:pt x="54" y="74"/>
                    <a:pt x="52" y="74"/>
                  </a:cubicBezTo>
                  <a:cubicBezTo>
                    <a:pt x="52" y="74"/>
                    <a:pt x="52" y="74"/>
                    <a:pt x="52" y="74"/>
                  </a:cubicBezTo>
                  <a:cubicBezTo>
                    <a:pt x="50" y="75"/>
                    <a:pt x="48" y="75"/>
                    <a:pt x="47" y="74"/>
                  </a:cubicBezTo>
                  <a:cubicBezTo>
                    <a:pt x="47" y="74"/>
                    <a:pt x="47" y="74"/>
                    <a:pt x="47" y="74"/>
                  </a:cubicBezTo>
                  <a:cubicBezTo>
                    <a:pt x="47" y="74"/>
                    <a:pt x="47" y="74"/>
                    <a:pt x="47" y="74"/>
                  </a:cubicBezTo>
                  <a:cubicBezTo>
                    <a:pt x="45" y="73"/>
                    <a:pt x="44" y="71"/>
                    <a:pt x="43" y="69"/>
                  </a:cubicBezTo>
                  <a:cubicBezTo>
                    <a:pt x="43" y="68"/>
                    <a:pt x="43" y="66"/>
                    <a:pt x="43" y="65"/>
                  </a:cubicBezTo>
                  <a:cubicBezTo>
                    <a:pt x="39" y="60"/>
                    <a:pt x="39" y="60"/>
                    <a:pt x="39" y="60"/>
                  </a:cubicBezTo>
                  <a:cubicBezTo>
                    <a:pt x="38" y="60"/>
                    <a:pt x="38" y="60"/>
                    <a:pt x="38" y="60"/>
                  </a:cubicBezTo>
                  <a:cubicBezTo>
                    <a:pt x="37" y="61"/>
                    <a:pt x="35" y="61"/>
                    <a:pt x="34" y="60"/>
                  </a:cubicBezTo>
                  <a:cubicBezTo>
                    <a:pt x="24" y="70"/>
                    <a:pt x="24" y="70"/>
                    <a:pt x="24" y="70"/>
                  </a:cubicBezTo>
                  <a:cubicBezTo>
                    <a:pt x="24" y="70"/>
                    <a:pt x="24" y="70"/>
                    <a:pt x="24" y="70"/>
                  </a:cubicBezTo>
                  <a:cubicBezTo>
                    <a:pt x="24" y="72"/>
                    <a:pt x="24" y="74"/>
                    <a:pt x="23" y="76"/>
                  </a:cubicBezTo>
                  <a:cubicBezTo>
                    <a:pt x="22" y="78"/>
                    <a:pt x="21" y="79"/>
                    <a:pt x="19" y="80"/>
                  </a:cubicBezTo>
                  <a:cubicBezTo>
                    <a:pt x="19" y="80"/>
                    <a:pt x="19" y="80"/>
                    <a:pt x="19" y="80"/>
                  </a:cubicBezTo>
                  <a:cubicBezTo>
                    <a:pt x="17" y="80"/>
                    <a:pt x="15" y="80"/>
                    <a:pt x="13" y="79"/>
                  </a:cubicBezTo>
                  <a:cubicBezTo>
                    <a:pt x="13" y="79"/>
                    <a:pt x="13" y="79"/>
                    <a:pt x="13" y="79"/>
                  </a:cubicBezTo>
                  <a:cubicBezTo>
                    <a:pt x="11" y="78"/>
                    <a:pt x="10" y="76"/>
                    <a:pt x="10" y="74"/>
                  </a:cubicBezTo>
                  <a:cubicBezTo>
                    <a:pt x="9" y="72"/>
                    <a:pt x="9" y="70"/>
                    <a:pt x="10" y="69"/>
                  </a:cubicBezTo>
                  <a:cubicBezTo>
                    <a:pt x="11" y="67"/>
                    <a:pt x="13" y="66"/>
                    <a:pt x="15" y="65"/>
                  </a:cubicBezTo>
                  <a:cubicBezTo>
                    <a:pt x="15" y="65"/>
                    <a:pt x="15" y="65"/>
                    <a:pt x="15" y="65"/>
                  </a:cubicBezTo>
                  <a:cubicBezTo>
                    <a:pt x="16" y="65"/>
                    <a:pt x="18" y="65"/>
                    <a:pt x="19" y="65"/>
                  </a:cubicBezTo>
                  <a:cubicBezTo>
                    <a:pt x="29" y="55"/>
                    <a:pt x="29" y="55"/>
                    <a:pt x="29" y="55"/>
                  </a:cubicBezTo>
                  <a:cubicBezTo>
                    <a:pt x="29" y="55"/>
                    <a:pt x="29" y="55"/>
                    <a:pt x="29" y="55"/>
                  </a:cubicBezTo>
                  <a:cubicBezTo>
                    <a:pt x="28" y="53"/>
                    <a:pt x="29" y="51"/>
                    <a:pt x="30" y="49"/>
                  </a:cubicBezTo>
                  <a:cubicBezTo>
                    <a:pt x="31" y="47"/>
                    <a:pt x="32" y="46"/>
                    <a:pt x="34" y="46"/>
                  </a:cubicBezTo>
                  <a:cubicBezTo>
                    <a:pt x="36" y="45"/>
                    <a:pt x="38" y="45"/>
                    <a:pt x="40" y="47"/>
                  </a:cubicBezTo>
                  <a:cubicBezTo>
                    <a:pt x="42" y="47"/>
                    <a:pt x="43" y="49"/>
                    <a:pt x="43" y="51"/>
                  </a:cubicBezTo>
                  <a:cubicBezTo>
                    <a:pt x="44" y="52"/>
                    <a:pt x="44" y="54"/>
                    <a:pt x="43" y="55"/>
                  </a:cubicBezTo>
                  <a:cubicBezTo>
                    <a:pt x="48" y="60"/>
                    <a:pt x="48" y="60"/>
                    <a:pt x="48" y="60"/>
                  </a:cubicBezTo>
                  <a:cubicBezTo>
                    <a:pt x="48" y="60"/>
                    <a:pt x="48" y="60"/>
                    <a:pt x="48" y="60"/>
                  </a:cubicBezTo>
                  <a:cubicBezTo>
                    <a:pt x="48" y="60"/>
                    <a:pt x="48" y="60"/>
                    <a:pt x="48" y="60"/>
                  </a:cubicBezTo>
                  <a:cubicBezTo>
                    <a:pt x="50" y="60"/>
                    <a:pt x="51" y="60"/>
                    <a:pt x="53" y="60"/>
                  </a:cubicBezTo>
                  <a:cubicBezTo>
                    <a:pt x="62" y="51"/>
                    <a:pt x="62" y="51"/>
                    <a:pt x="62" y="51"/>
                  </a:cubicBezTo>
                  <a:cubicBezTo>
                    <a:pt x="62" y="51"/>
                    <a:pt x="62" y="51"/>
                    <a:pt x="62" y="51"/>
                  </a:cubicBezTo>
                  <a:cubicBezTo>
                    <a:pt x="62" y="51"/>
                    <a:pt x="62" y="51"/>
                    <a:pt x="62" y="51"/>
                  </a:cubicBezTo>
                  <a:cubicBezTo>
                    <a:pt x="61" y="47"/>
                    <a:pt x="63" y="43"/>
                    <a:pt x="67" y="41"/>
                  </a:cubicBezTo>
                  <a:cubicBezTo>
                    <a:pt x="71" y="40"/>
                    <a:pt x="75" y="43"/>
                    <a:pt x="76" y="47"/>
                  </a:cubicBezTo>
                  <a:cubicBezTo>
                    <a:pt x="77" y="49"/>
                    <a:pt x="76" y="51"/>
                    <a:pt x="75" y="52"/>
                  </a:cubicBezTo>
                  <a:cubicBezTo>
                    <a:pt x="75" y="52"/>
                    <a:pt x="75" y="52"/>
                    <a:pt x="75" y="52"/>
                  </a:cubicBezTo>
                  <a:cubicBezTo>
                    <a:pt x="74" y="54"/>
                    <a:pt x="73" y="55"/>
                    <a:pt x="71" y="56"/>
                  </a:cubicBezTo>
                  <a:cubicBezTo>
                    <a:pt x="69" y="56"/>
                    <a:pt x="68" y="56"/>
                    <a:pt x="66" y="56"/>
                  </a:cubicBezTo>
                  <a:close/>
                  <a:moveTo>
                    <a:pt x="48" y="70"/>
                  </a:moveTo>
                  <a:cubicBezTo>
                    <a:pt x="48" y="70"/>
                    <a:pt x="48" y="70"/>
                    <a:pt x="48" y="70"/>
                  </a:cubicBezTo>
                  <a:cubicBezTo>
                    <a:pt x="49" y="70"/>
                    <a:pt x="49" y="70"/>
                    <a:pt x="49" y="70"/>
                  </a:cubicBezTo>
                  <a:cubicBezTo>
                    <a:pt x="48" y="70"/>
                    <a:pt x="48" y="70"/>
                    <a:pt x="48" y="70"/>
                  </a:cubicBezTo>
                  <a:close/>
                  <a:moveTo>
                    <a:pt x="47" y="65"/>
                  </a:moveTo>
                  <a:cubicBezTo>
                    <a:pt x="47" y="65"/>
                    <a:pt x="47" y="65"/>
                    <a:pt x="47" y="65"/>
                  </a:cubicBezTo>
                  <a:cubicBezTo>
                    <a:pt x="47" y="65"/>
                    <a:pt x="47" y="65"/>
                    <a:pt x="47" y="65"/>
                  </a:cubicBezTo>
                  <a:cubicBezTo>
                    <a:pt x="47" y="65"/>
                    <a:pt x="47" y="65"/>
                    <a:pt x="47" y="65"/>
                  </a:cubicBezTo>
                  <a:close/>
                  <a:moveTo>
                    <a:pt x="33" y="54"/>
                  </a:moveTo>
                  <a:cubicBezTo>
                    <a:pt x="33" y="54"/>
                    <a:pt x="33" y="54"/>
                    <a:pt x="33" y="54"/>
                  </a:cubicBezTo>
                  <a:cubicBezTo>
                    <a:pt x="33" y="55"/>
                    <a:pt x="34" y="56"/>
                    <a:pt x="34" y="56"/>
                  </a:cubicBezTo>
                  <a:cubicBezTo>
                    <a:pt x="35" y="57"/>
                    <a:pt x="36" y="57"/>
                    <a:pt x="37" y="56"/>
                  </a:cubicBezTo>
                  <a:cubicBezTo>
                    <a:pt x="38" y="56"/>
                    <a:pt x="39" y="56"/>
                    <a:pt x="39" y="55"/>
                  </a:cubicBezTo>
                  <a:cubicBezTo>
                    <a:pt x="40" y="54"/>
                    <a:pt x="40" y="53"/>
                    <a:pt x="40" y="52"/>
                  </a:cubicBezTo>
                  <a:cubicBezTo>
                    <a:pt x="39" y="51"/>
                    <a:pt x="39" y="50"/>
                    <a:pt x="38" y="50"/>
                  </a:cubicBezTo>
                  <a:cubicBezTo>
                    <a:pt x="37" y="49"/>
                    <a:pt x="36" y="49"/>
                    <a:pt x="35" y="50"/>
                  </a:cubicBezTo>
                  <a:cubicBezTo>
                    <a:pt x="34" y="50"/>
                    <a:pt x="34" y="50"/>
                    <a:pt x="33" y="51"/>
                  </a:cubicBezTo>
                  <a:cubicBezTo>
                    <a:pt x="33" y="52"/>
                    <a:pt x="32" y="53"/>
                    <a:pt x="33" y="54"/>
                  </a:cubicBezTo>
                  <a:close/>
                  <a:moveTo>
                    <a:pt x="13" y="73"/>
                  </a:moveTo>
                  <a:cubicBezTo>
                    <a:pt x="13" y="73"/>
                    <a:pt x="13" y="73"/>
                    <a:pt x="13" y="73"/>
                  </a:cubicBezTo>
                  <a:cubicBezTo>
                    <a:pt x="14" y="74"/>
                    <a:pt x="14" y="75"/>
                    <a:pt x="15" y="75"/>
                  </a:cubicBezTo>
                  <a:cubicBezTo>
                    <a:pt x="15" y="75"/>
                    <a:pt x="15" y="75"/>
                    <a:pt x="15" y="75"/>
                  </a:cubicBezTo>
                  <a:cubicBezTo>
                    <a:pt x="16" y="76"/>
                    <a:pt x="17" y="76"/>
                    <a:pt x="18" y="76"/>
                  </a:cubicBezTo>
                  <a:cubicBezTo>
                    <a:pt x="18" y="76"/>
                    <a:pt x="18" y="76"/>
                    <a:pt x="18" y="76"/>
                  </a:cubicBezTo>
                  <a:cubicBezTo>
                    <a:pt x="19" y="76"/>
                    <a:pt x="19" y="75"/>
                    <a:pt x="20" y="74"/>
                  </a:cubicBezTo>
                  <a:cubicBezTo>
                    <a:pt x="20" y="73"/>
                    <a:pt x="20" y="72"/>
                    <a:pt x="20" y="71"/>
                  </a:cubicBezTo>
                  <a:cubicBezTo>
                    <a:pt x="20" y="71"/>
                    <a:pt x="19" y="70"/>
                    <a:pt x="19" y="69"/>
                  </a:cubicBezTo>
                  <a:cubicBezTo>
                    <a:pt x="18" y="69"/>
                    <a:pt x="17" y="69"/>
                    <a:pt x="16" y="69"/>
                  </a:cubicBezTo>
                  <a:cubicBezTo>
                    <a:pt x="16" y="69"/>
                    <a:pt x="16" y="69"/>
                    <a:pt x="16" y="69"/>
                  </a:cubicBezTo>
                  <a:cubicBezTo>
                    <a:pt x="15" y="69"/>
                    <a:pt x="14" y="70"/>
                    <a:pt x="14" y="71"/>
                  </a:cubicBezTo>
                  <a:cubicBezTo>
                    <a:pt x="13" y="71"/>
                    <a:pt x="13" y="72"/>
                    <a:pt x="13" y="73"/>
                  </a:cubicBezTo>
                  <a:close/>
                  <a:moveTo>
                    <a:pt x="65" y="50"/>
                  </a:moveTo>
                  <a:cubicBezTo>
                    <a:pt x="65" y="50"/>
                    <a:pt x="65" y="50"/>
                    <a:pt x="65" y="50"/>
                  </a:cubicBezTo>
                  <a:cubicBezTo>
                    <a:pt x="66" y="52"/>
                    <a:pt x="68" y="53"/>
                    <a:pt x="70" y="52"/>
                  </a:cubicBezTo>
                  <a:cubicBezTo>
                    <a:pt x="71" y="52"/>
                    <a:pt x="71" y="51"/>
                    <a:pt x="72" y="51"/>
                  </a:cubicBezTo>
                  <a:cubicBezTo>
                    <a:pt x="72" y="50"/>
                    <a:pt x="72" y="50"/>
                    <a:pt x="72" y="50"/>
                  </a:cubicBezTo>
                  <a:cubicBezTo>
                    <a:pt x="72" y="50"/>
                    <a:pt x="72" y="49"/>
                    <a:pt x="72" y="48"/>
                  </a:cubicBezTo>
                  <a:cubicBezTo>
                    <a:pt x="72" y="46"/>
                    <a:pt x="70" y="45"/>
                    <a:pt x="68" y="45"/>
                  </a:cubicBezTo>
                  <a:cubicBezTo>
                    <a:pt x="66" y="46"/>
                    <a:pt x="65" y="48"/>
                    <a:pt x="65" y="50"/>
                  </a:cubicBezTo>
                  <a:cubicBezTo>
                    <a:pt x="65" y="50"/>
                    <a:pt x="65" y="50"/>
                    <a:pt x="65" y="50"/>
                  </a:cubicBezTo>
                  <a:cubicBezTo>
                    <a:pt x="65" y="50"/>
                    <a:pt x="65" y="50"/>
                    <a:pt x="65" y="50"/>
                  </a:cubicBezTo>
                  <a:close/>
                  <a:moveTo>
                    <a:pt x="79" y="35"/>
                  </a:moveTo>
                  <a:cubicBezTo>
                    <a:pt x="79" y="35"/>
                    <a:pt x="79" y="35"/>
                    <a:pt x="79" y="35"/>
                  </a:cubicBezTo>
                  <a:cubicBezTo>
                    <a:pt x="7" y="35"/>
                    <a:pt x="7" y="35"/>
                    <a:pt x="7" y="35"/>
                  </a:cubicBezTo>
                  <a:cubicBezTo>
                    <a:pt x="7" y="86"/>
                    <a:pt x="7" y="86"/>
                    <a:pt x="7" y="86"/>
                  </a:cubicBezTo>
                  <a:cubicBezTo>
                    <a:pt x="79" y="86"/>
                    <a:pt x="79" y="86"/>
                    <a:pt x="79" y="86"/>
                  </a:cubicBezTo>
                  <a:cubicBezTo>
                    <a:pt x="79" y="35"/>
                    <a:pt x="79" y="35"/>
                    <a:pt x="79"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sp>
          <p:nvSpPr>
            <p:cNvPr id="40" name="Freeform 79"/>
            <p:cNvSpPr>
              <a:spLocks noEditPoints="1"/>
            </p:cNvSpPr>
            <p:nvPr/>
          </p:nvSpPr>
          <p:spPr bwMode="auto">
            <a:xfrm>
              <a:off x="6496051" y="5561543"/>
              <a:ext cx="249767" cy="245533"/>
            </a:xfrm>
            <a:custGeom>
              <a:avLst/>
              <a:gdLst>
                <a:gd name="T0" fmla="*/ 2 w 50"/>
                <a:gd name="T1" fmla="*/ 7 h 49"/>
                <a:gd name="T2" fmla="*/ 14 w 50"/>
                <a:gd name="T3" fmla="*/ 5 h 49"/>
                <a:gd name="T4" fmla="*/ 15 w 50"/>
                <a:gd name="T5" fmla="*/ 2 h 49"/>
                <a:gd name="T6" fmla="*/ 31 w 50"/>
                <a:gd name="T7" fmla="*/ 0 h 49"/>
                <a:gd name="T8" fmla="*/ 35 w 50"/>
                <a:gd name="T9" fmla="*/ 2 h 49"/>
                <a:gd name="T10" fmla="*/ 36 w 50"/>
                <a:gd name="T11" fmla="*/ 7 h 49"/>
                <a:gd name="T12" fmla="*/ 50 w 50"/>
                <a:gd name="T13" fmla="*/ 9 h 49"/>
                <a:gd name="T14" fmla="*/ 50 w 50"/>
                <a:gd name="T15" fmla="*/ 29 h 49"/>
                <a:gd name="T16" fmla="*/ 49 w 50"/>
                <a:gd name="T17" fmla="*/ 47 h 49"/>
                <a:gd name="T18" fmla="*/ 47 w 50"/>
                <a:gd name="T19" fmla="*/ 49 h 49"/>
                <a:gd name="T20" fmla="*/ 3 w 50"/>
                <a:gd name="T21" fmla="*/ 49 h 49"/>
                <a:gd name="T22" fmla="*/ 1 w 50"/>
                <a:gd name="T23" fmla="*/ 31 h 49"/>
                <a:gd name="T24" fmla="*/ 0 w 50"/>
                <a:gd name="T25" fmla="*/ 29 h 49"/>
                <a:gd name="T26" fmla="*/ 2 w 50"/>
                <a:gd name="T27" fmla="*/ 7 h 49"/>
                <a:gd name="T28" fmla="*/ 16 w 50"/>
                <a:gd name="T29" fmla="*/ 7 h 49"/>
                <a:gd name="T30" fmla="*/ 34 w 50"/>
                <a:gd name="T31" fmla="*/ 5 h 49"/>
                <a:gd name="T32" fmla="*/ 33 w 50"/>
                <a:gd name="T33" fmla="*/ 3 h 49"/>
                <a:gd name="T34" fmla="*/ 31 w 50"/>
                <a:gd name="T35" fmla="*/ 3 h 49"/>
                <a:gd name="T36" fmla="*/ 17 w 50"/>
                <a:gd name="T37" fmla="*/ 3 h 49"/>
                <a:gd name="T38" fmla="*/ 16 w 50"/>
                <a:gd name="T39" fmla="*/ 5 h 49"/>
                <a:gd name="T40" fmla="*/ 21 w 50"/>
                <a:gd name="T41" fmla="*/ 24 h 49"/>
                <a:gd name="T42" fmla="*/ 21 w 50"/>
                <a:gd name="T43" fmla="*/ 24 h 49"/>
                <a:gd name="T44" fmla="*/ 29 w 50"/>
                <a:gd name="T45" fmla="*/ 24 h 49"/>
                <a:gd name="T46" fmla="*/ 30 w 50"/>
                <a:gd name="T47" fmla="*/ 25 h 49"/>
                <a:gd name="T48" fmla="*/ 46 w 50"/>
                <a:gd name="T49" fmla="*/ 27 h 49"/>
                <a:gd name="T50" fmla="*/ 4 w 50"/>
                <a:gd name="T51" fmla="*/ 11 h 49"/>
                <a:gd name="T52" fmla="*/ 19 w 50"/>
                <a:gd name="T53" fmla="*/ 27 h 49"/>
                <a:gd name="T54" fmla="*/ 21 w 50"/>
                <a:gd name="T55" fmla="*/ 24 h 49"/>
                <a:gd name="T56" fmla="*/ 30 w 50"/>
                <a:gd name="T57" fmla="*/ 31 h 49"/>
                <a:gd name="T58" fmla="*/ 29 w 50"/>
                <a:gd name="T59" fmla="*/ 35 h 49"/>
                <a:gd name="T60" fmla="*/ 25 w 50"/>
                <a:gd name="T61" fmla="*/ 35 h 49"/>
                <a:gd name="T62" fmla="*/ 19 w 50"/>
                <a:gd name="T63" fmla="*/ 33 h 49"/>
                <a:gd name="T64" fmla="*/ 19 w 50"/>
                <a:gd name="T65" fmla="*/ 31 h 49"/>
                <a:gd name="T66" fmla="*/ 5 w 50"/>
                <a:gd name="T67" fmla="*/ 45 h 49"/>
                <a:gd name="T68" fmla="*/ 45 w 50"/>
                <a:gd name="T69" fmla="*/ 31 h 49"/>
                <a:gd name="T70" fmla="*/ 25 w 50"/>
                <a:gd name="T71" fmla="*/ 26 h 49"/>
                <a:gd name="T72" fmla="*/ 22 w 50"/>
                <a:gd name="T73" fmla="*/ 26 h 49"/>
                <a:gd name="T74" fmla="*/ 22 w 50"/>
                <a:gd name="T75" fmla="*/ 32 h 49"/>
                <a:gd name="T76" fmla="*/ 28 w 50"/>
                <a:gd name="T77" fmla="*/ 32 h 49"/>
                <a:gd name="T78" fmla="*/ 28 w 50"/>
                <a:gd name="T7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 y="7"/>
                  </a:moveTo>
                  <a:cubicBezTo>
                    <a:pt x="2" y="7"/>
                    <a:pt x="2" y="7"/>
                    <a:pt x="2" y="7"/>
                  </a:cubicBezTo>
                  <a:cubicBezTo>
                    <a:pt x="14" y="7"/>
                    <a:pt x="14" y="7"/>
                    <a:pt x="14" y="7"/>
                  </a:cubicBezTo>
                  <a:cubicBezTo>
                    <a:pt x="14" y="5"/>
                    <a:pt x="14" y="5"/>
                    <a:pt x="14" y="5"/>
                  </a:cubicBezTo>
                  <a:cubicBezTo>
                    <a:pt x="14" y="4"/>
                    <a:pt x="14" y="3"/>
                    <a:pt x="15" y="2"/>
                  </a:cubicBezTo>
                  <a:cubicBezTo>
                    <a:pt x="15" y="2"/>
                    <a:pt x="15" y="2"/>
                    <a:pt x="15" y="2"/>
                  </a:cubicBezTo>
                  <a:cubicBezTo>
                    <a:pt x="16" y="1"/>
                    <a:pt x="17" y="0"/>
                    <a:pt x="19" y="0"/>
                  </a:cubicBezTo>
                  <a:cubicBezTo>
                    <a:pt x="31" y="0"/>
                    <a:pt x="31" y="0"/>
                    <a:pt x="31" y="0"/>
                  </a:cubicBezTo>
                  <a:cubicBezTo>
                    <a:pt x="33" y="0"/>
                    <a:pt x="34" y="1"/>
                    <a:pt x="35" y="2"/>
                  </a:cubicBezTo>
                  <a:cubicBezTo>
                    <a:pt x="35" y="2"/>
                    <a:pt x="35" y="2"/>
                    <a:pt x="35" y="2"/>
                  </a:cubicBezTo>
                  <a:cubicBezTo>
                    <a:pt x="36" y="3"/>
                    <a:pt x="36" y="4"/>
                    <a:pt x="36" y="5"/>
                  </a:cubicBezTo>
                  <a:cubicBezTo>
                    <a:pt x="36" y="7"/>
                    <a:pt x="36" y="7"/>
                    <a:pt x="36" y="7"/>
                  </a:cubicBezTo>
                  <a:cubicBezTo>
                    <a:pt x="48" y="7"/>
                    <a:pt x="48" y="7"/>
                    <a:pt x="48" y="7"/>
                  </a:cubicBezTo>
                  <a:cubicBezTo>
                    <a:pt x="49" y="7"/>
                    <a:pt x="50" y="8"/>
                    <a:pt x="50" y="9"/>
                  </a:cubicBezTo>
                  <a:cubicBezTo>
                    <a:pt x="50" y="9"/>
                    <a:pt x="50" y="9"/>
                    <a:pt x="50" y="9"/>
                  </a:cubicBezTo>
                  <a:cubicBezTo>
                    <a:pt x="50" y="29"/>
                    <a:pt x="50" y="29"/>
                    <a:pt x="50" y="29"/>
                  </a:cubicBezTo>
                  <a:cubicBezTo>
                    <a:pt x="50" y="30"/>
                    <a:pt x="49" y="31"/>
                    <a:pt x="49" y="31"/>
                  </a:cubicBezTo>
                  <a:cubicBezTo>
                    <a:pt x="49" y="47"/>
                    <a:pt x="49" y="47"/>
                    <a:pt x="49" y="47"/>
                  </a:cubicBezTo>
                  <a:cubicBezTo>
                    <a:pt x="49" y="47"/>
                    <a:pt x="49" y="47"/>
                    <a:pt x="49" y="47"/>
                  </a:cubicBezTo>
                  <a:cubicBezTo>
                    <a:pt x="49" y="48"/>
                    <a:pt x="48" y="49"/>
                    <a:pt x="47" y="49"/>
                  </a:cubicBezTo>
                  <a:cubicBezTo>
                    <a:pt x="3" y="49"/>
                    <a:pt x="3" y="49"/>
                    <a:pt x="3" y="49"/>
                  </a:cubicBezTo>
                  <a:cubicBezTo>
                    <a:pt x="3" y="49"/>
                    <a:pt x="3" y="49"/>
                    <a:pt x="3" y="49"/>
                  </a:cubicBezTo>
                  <a:cubicBezTo>
                    <a:pt x="2" y="49"/>
                    <a:pt x="1" y="48"/>
                    <a:pt x="1" y="47"/>
                  </a:cubicBezTo>
                  <a:cubicBezTo>
                    <a:pt x="1" y="31"/>
                    <a:pt x="1" y="31"/>
                    <a:pt x="1" y="31"/>
                  </a:cubicBezTo>
                  <a:cubicBezTo>
                    <a:pt x="1" y="31"/>
                    <a:pt x="0" y="30"/>
                    <a:pt x="0" y="29"/>
                  </a:cubicBezTo>
                  <a:cubicBezTo>
                    <a:pt x="0" y="29"/>
                    <a:pt x="0" y="29"/>
                    <a:pt x="0" y="29"/>
                  </a:cubicBezTo>
                  <a:cubicBezTo>
                    <a:pt x="0" y="9"/>
                    <a:pt x="0" y="9"/>
                    <a:pt x="0" y="9"/>
                  </a:cubicBezTo>
                  <a:cubicBezTo>
                    <a:pt x="0" y="8"/>
                    <a:pt x="1" y="7"/>
                    <a:pt x="2" y="7"/>
                  </a:cubicBezTo>
                  <a:close/>
                  <a:moveTo>
                    <a:pt x="16" y="7"/>
                  </a:moveTo>
                  <a:cubicBezTo>
                    <a:pt x="16" y="7"/>
                    <a:pt x="16" y="7"/>
                    <a:pt x="16" y="7"/>
                  </a:cubicBezTo>
                  <a:cubicBezTo>
                    <a:pt x="34" y="7"/>
                    <a:pt x="34" y="7"/>
                    <a:pt x="34" y="7"/>
                  </a:cubicBezTo>
                  <a:cubicBezTo>
                    <a:pt x="34" y="5"/>
                    <a:pt x="34" y="5"/>
                    <a:pt x="34" y="5"/>
                  </a:cubicBezTo>
                  <a:cubicBezTo>
                    <a:pt x="34" y="5"/>
                    <a:pt x="34" y="4"/>
                    <a:pt x="33" y="3"/>
                  </a:cubicBezTo>
                  <a:cubicBezTo>
                    <a:pt x="33" y="3"/>
                    <a:pt x="33" y="3"/>
                    <a:pt x="33" y="3"/>
                  </a:cubicBezTo>
                  <a:cubicBezTo>
                    <a:pt x="33" y="3"/>
                    <a:pt x="33" y="3"/>
                    <a:pt x="33" y="3"/>
                  </a:cubicBezTo>
                  <a:cubicBezTo>
                    <a:pt x="33" y="3"/>
                    <a:pt x="32" y="3"/>
                    <a:pt x="31" y="3"/>
                  </a:cubicBezTo>
                  <a:cubicBezTo>
                    <a:pt x="19" y="3"/>
                    <a:pt x="19" y="3"/>
                    <a:pt x="19" y="3"/>
                  </a:cubicBezTo>
                  <a:cubicBezTo>
                    <a:pt x="18" y="3"/>
                    <a:pt x="17" y="3"/>
                    <a:pt x="17" y="3"/>
                  </a:cubicBezTo>
                  <a:cubicBezTo>
                    <a:pt x="17" y="3"/>
                    <a:pt x="17" y="3"/>
                    <a:pt x="17" y="3"/>
                  </a:cubicBezTo>
                  <a:cubicBezTo>
                    <a:pt x="16" y="4"/>
                    <a:pt x="16" y="5"/>
                    <a:pt x="16" y="5"/>
                  </a:cubicBezTo>
                  <a:cubicBezTo>
                    <a:pt x="16" y="7"/>
                    <a:pt x="16" y="7"/>
                    <a:pt x="16" y="7"/>
                  </a:cubicBezTo>
                  <a:close/>
                  <a:moveTo>
                    <a:pt x="21" y="24"/>
                  </a:moveTo>
                  <a:cubicBezTo>
                    <a:pt x="21" y="24"/>
                    <a:pt x="21" y="24"/>
                    <a:pt x="21" y="24"/>
                  </a:cubicBezTo>
                  <a:cubicBezTo>
                    <a:pt x="21" y="24"/>
                    <a:pt x="21" y="24"/>
                    <a:pt x="21" y="24"/>
                  </a:cubicBezTo>
                  <a:cubicBezTo>
                    <a:pt x="25" y="24"/>
                    <a:pt x="25" y="24"/>
                    <a:pt x="25" y="24"/>
                  </a:cubicBezTo>
                  <a:cubicBezTo>
                    <a:pt x="29" y="24"/>
                    <a:pt x="29" y="24"/>
                    <a:pt x="29" y="24"/>
                  </a:cubicBezTo>
                  <a:cubicBezTo>
                    <a:pt x="30" y="24"/>
                    <a:pt x="30" y="24"/>
                    <a:pt x="30" y="25"/>
                  </a:cubicBezTo>
                  <a:cubicBezTo>
                    <a:pt x="30" y="25"/>
                    <a:pt x="30" y="25"/>
                    <a:pt x="30" y="25"/>
                  </a:cubicBezTo>
                  <a:cubicBezTo>
                    <a:pt x="30" y="27"/>
                    <a:pt x="30" y="27"/>
                    <a:pt x="30" y="27"/>
                  </a:cubicBezTo>
                  <a:cubicBezTo>
                    <a:pt x="46" y="27"/>
                    <a:pt x="46" y="27"/>
                    <a:pt x="46" y="27"/>
                  </a:cubicBezTo>
                  <a:cubicBezTo>
                    <a:pt x="46" y="11"/>
                    <a:pt x="46" y="11"/>
                    <a:pt x="46" y="11"/>
                  </a:cubicBezTo>
                  <a:cubicBezTo>
                    <a:pt x="4" y="11"/>
                    <a:pt x="4" y="11"/>
                    <a:pt x="4" y="11"/>
                  </a:cubicBezTo>
                  <a:cubicBezTo>
                    <a:pt x="4" y="27"/>
                    <a:pt x="4" y="27"/>
                    <a:pt x="4" y="27"/>
                  </a:cubicBezTo>
                  <a:cubicBezTo>
                    <a:pt x="19" y="27"/>
                    <a:pt x="19" y="27"/>
                    <a:pt x="19" y="27"/>
                  </a:cubicBezTo>
                  <a:cubicBezTo>
                    <a:pt x="19" y="25"/>
                    <a:pt x="19" y="25"/>
                    <a:pt x="19" y="25"/>
                  </a:cubicBezTo>
                  <a:cubicBezTo>
                    <a:pt x="19" y="24"/>
                    <a:pt x="20" y="24"/>
                    <a:pt x="21" y="24"/>
                  </a:cubicBezTo>
                  <a:close/>
                  <a:moveTo>
                    <a:pt x="30" y="31"/>
                  </a:moveTo>
                  <a:cubicBezTo>
                    <a:pt x="30" y="31"/>
                    <a:pt x="30" y="31"/>
                    <a:pt x="30" y="31"/>
                  </a:cubicBezTo>
                  <a:cubicBezTo>
                    <a:pt x="30" y="33"/>
                    <a:pt x="30" y="33"/>
                    <a:pt x="30" y="33"/>
                  </a:cubicBezTo>
                  <a:cubicBezTo>
                    <a:pt x="30" y="34"/>
                    <a:pt x="30" y="35"/>
                    <a:pt x="29" y="35"/>
                  </a:cubicBezTo>
                  <a:cubicBezTo>
                    <a:pt x="29" y="35"/>
                    <a:pt x="29" y="35"/>
                    <a:pt x="29" y="35"/>
                  </a:cubicBezTo>
                  <a:cubicBezTo>
                    <a:pt x="25" y="35"/>
                    <a:pt x="25" y="35"/>
                    <a:pt x="25" y="35"/>
                  </a:cubicBezTo>
                  <a:cubicBezTo>
                    <a:pt x="21" y="35"/>
                    <a:pt x="21" y="35"/>
                    <a:pt x="21" y="35"/>
                  </a:cubicBezTo>
                  <a:cubicBezTo>
                    <a:pt x="20" y="35"/>
                    <a:pt x="19" y="34"/>
                    <a:pt x="19" y="33"/>
                  </a:cubicBezTo>
                  <a:cubicBezTo>
                    <a:pt x="19" y="33"/>
                    <a:pt x="19" y="33"/>
                    <a:pt x="19" y="33"/>
                  </a:cubicBezTo>
                  <a:cubicBezTo>
                    <a:pt x="19" y="31"/>
                    <a:pt x="19" y="31"/>
                    <a:pt x="19" y="31"/>
                  </a:cubicBezTo>
                  <a:cubicBezTo>
                    <a:pt x="5" y="31"/>
                    <a:pt x="5" y="31"/>
                    <a:pt x="5" y="31"/>
                  </a:cubicBezTo>
                  <a:cubicBezTo>
                    <a:pt x="5" y="45"/>
                    <a:pt x="5" y="45"/>
                    <a:pt x="5" y="45"/>
                  </a:cubicBezTo>
                  <a:cubicBezTo>
                    <a:pt x="45" y="45"/>
                    <a:pt x="45" y="45"/>
                    <a:pt x="45" y="45"/>
                  </a:cubicBezTo>
                  <a:cubicBezTo>
                    <a:pt x="45" y="31"/>
                    <a:pt x="45" y="31"/>
                    <a:pt x="45" y="31"/>
                  </a:cubicBezTo>
                  <a:cubicBezTo>
                    <a:pt x="30" y="31"/>
                    <a:pt x="30" y="31"/>
                    <a:pt x="30" y="31"/>
                  </a:cubicBezTo>
                  <a:close/>
                  <a:moveTo>
                    <a:pt x="25" y="26"/>
                  </a:moveTo>
                  <a:cubicBezTo>
                    <a:pt x="25" y="26"/>
                    <a:pt x="25" y="26"/>
                    <a:pt x="25" y="26"/>
                  </a:cubicBezTo>
                  <a:cubicBezTo>
                    <a:pt x="22" y="26"/>
                    <a:pt x="22" y="26"/>
                    <a:pt x="22" y="26"/>
                  </a:cubicBezTo>
                  <a:cubicBezTo>
                    <a:pt x="22" y="29"/>
                    <a:pt x="22" y="29"/>
                    <a:pt x="22" y="29"/>
                  </a:cubicBezTo>
                  <a:cubicBezTo>
                    <a:pt x="22" y="32"/>
                    <a:pt x="22" y="32"/>
                    <a:pt x="22" y="32"/>
                  </a:cubicBezTo>
                  <a:cubicBezTo>
                    <a:pt x="25" y="32"/>
                    <a:pt x="25" y="32"/>
                    <a:pt x="25" y="32"/>
                  </a:cubicBezTo>
                  <a:cubicBezTo>
                    <a:pt x="28" y="32"/>
                    <a:pt x="28" y="32"/>
                    <a:pt x="28" y="32"/>
                  </a:cubicBezTo>
                  <a:cubicBezTo>
                    <a:pt x="28" y="29"/>
                    <a:pt x="28" y="29"/>
                    <a:pt x="28" y="29"/>
                  </a:cubicBezTo>
                  <a:cubicBezTo>
                    <a:pt x="28" y="26"/>
                    <a:pt x="28" y="26"/>
                    <a:pt x="28" y="26"/>
                  </a:cubicBezTo>
                  <a:cubicBezTo>
                    <a:pt x="25" y="26"/>
                    <a:pt x="25" y="26"/>
                    <a:pt x="25" y="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sp>
          <p:nvSpPr>
            <p:cNvPr id="41" name="Freeform 80"/>
            <p:cNvSpPr>
              <a:spLocks noEditPoints="1"/>
            </p:cNvSpPr>
            <p:nvPr/>
          </p:nvSpPr>
          <p:spPr bwMode="auto">
            <a:xfrm>
              <a:off x="4620685" y="4323292"/>
              <a:ext cx="340783" cy="264584"/>
            </a:xfrm>
            <a:custGeom>
              <a:avLst/>
              <a:gdLst>
                <a:gd name="T0" fmla="*/ 1 w 68"/>
                <a:gd name="T1" fmla="*/ 18 h 53"/>
                <a:gd name="T2" fmla="*/ 10 w 68"/>
                <a:gd name="T3" fmla="*/ 2 h 53"/>
                <a:gd name="T4" fmla="*/ 12 w 68"/>
                <a:gd name="T5" fmla="*/ 0 h 53"/>
                <a:gd name="T6" fmla="*/ 55 w 68"/>
                <a:gd name="T7" fmla="*/ 0 h 53"/>
                <a:gd name="T8" fmla="*/ 58 w 68"/>
                <a:gd name="T9" fmla="*/ 2 h 53"/>
                <a:gd name="T10" fmla="*/ 67 w 68"/>
                <a:gd name="T11" fmla="*/ 18 h 53"/>
                <a:gd name="T12" fmla="*/ 67 w 68"/>
                <a:gd name="T13" fmla="*/ 21 h 53"/>
                <a:gd name="T14" fmla="*/ 67 w 68"/>
                <a:gd name="T15" fmla="*/ 21 h 53"/>
                <a:gd name="T16" fmla="*/ 36 w 68"/>
                <a:gd name="T17" fmla="*/ 52 h 53"/>
                <a:gd name="T18" fmla="*/ 32 w 68"/>
                <a:gd name="T19" fmla="*/ 52 h 53"/>
                <a:gd name="T20" fmla="*/ 32 w 68"/>
                <a:gd name="T21" fmla="*/ 52 h 53"/>
                <a:gd name="T22" fmla="*/ 1 w 68"/>
                <a:gd name="T23" fmla="*/ 21 h 53"/>
                <a:gd name="T24" fmla="*/ 1 w 68"/>
                <a:gd name="T25" fmla="*/ 18 h 53"/>
                <a:gd name="T26" fmla="*/ 7 w 68"/>
                <a:gd name="T27" fmla="*/ 18 h 53"/>
                <a:gd name="T28" fmla="*/ 7 w 68"/>
                <a:gd name="T29" fmla="*/ 18 h 53"/>
                <a:gd name="T30" fmla="*/ 20 w 68"/>
                <a:gd name="T31" fmla="*/ 18 h 53"/>
                <a:gd name="T32" fmla="*/ 13 w 68"/>
                <a:gd name="T33" fmla="*/ 7 h 53"/>
                <a:gd name="T34" fmla="*/ 7 w 68"/>
                <a:gd name="T35" fmla="*/ 18 h 53"/>
                <a:gd name="T36" fmla="*/ 55 w 68"/>
                <a:gd name="T37" fmla="*/ 7 h 53"/>
                <a:gd name="T38" fmla="*/ 55 w 68"/>
                <a:gd name="T39" fmla="*/ 7 h 53"/>
                <a:gd name="T40" fmla="*/ 48 w 68"/>
                <a:gd name="T41" fmla="*/ 18 h 53"/>
                <a:gd name="T42" fmla="*/ 61 w 68"/>
                <a:gd name="T43" fmla="*/ 18 h 53"/>
                <a:gd name="T44" fmla="*/ 55 w 68"/>
                <a:gd name="T45" fmla="*/ 7 h 53"/>
                <a:gd name="T46" fmla="*/ 60 w 68"/>
                <a:gd name="T47" fmla="*/ 21 h 53"/>
                <a:gd name="T48" fmla="*/ 60 w 68"/>
                <a:gd name="T49" fmla="*/ 21 h 53"/>
                <a:gd name="T50" fmla="*/ 46 w 68"/>
                <a:gd name="T51" fmla="*/ 21 h 53"/>
                <a:gd name="T52" fmla="*/ 39 w 68"/>
                <a:gd name="T53" fmla="*/ 42 h 53"/>
                <a:gd name="T54" fmla="*/ 60 w 68"/>
                <a:gd name="T55" fmla="*/ 21 h 53"/>
                <a:gd name="T56" fmla="*/ 29 w 68"/>
                <a:gd name="T57" fmla="*/ 42 h 53"/>
                <a:gd name="T58" fmla="*/ 29 w 68"/>
                <a:gd name="T59" fmla="*/ 42 h 53"/>
                <a:gd name="T60" fmla="*/ 21 w 68"/>
                <a:gd name="T61" fmla="*/ 21 h 53"/>
                <a:gd name="T62" fmla="*/ 8 w 68"/>
                <a:gd name="T63" fmla="*/ 21 h 53"/>
                <a:gd name="T64" fmla="*/ 29 w 68"/>
                <a:gd name="T65" fmla="*/ 42 h 53"/>
                <a:gd name="T66" fmla="*/ 52 w 68"/>
                <a:gd name="T67" fmla="*/ 5 h 53"/>
                <a:gd name="T68" fmla="*/ 52 w 68"/>
                <a:gd name="T69" fmla="*/ 5 h 53"/>
                <a:gd name="T70" fmla="*/ 38 w 68"/>
                <a:gd name="T71" fmla="*/ 5 h 53"/>
                <a:gd name="T72" fmla="*/ 45 w 68"/>
                <a:gd name="T73" fmla="*/ 16 h 53"/>
                <a:gd name="T74" fmla="*/ 52 w 68"/>
                <a:gd name="T75" fmla="*/ 5 h 53"/>
                <a:gd name="T76" fmla="*/ 30 w 68"/>
                <a:gd name="T77" fmla="*/ 5 h 53"/>
                <a:gd name="T78" fmla="*/ 30 w 68"/>
                <a:gd name="T79" fmla="*/ 5 h 53"/>
                <a:gd name="T80" fmla="*/ 16 w 68"/>
                <a:gd name="T81" fmla="*/ 5 h 53"/>
                <a:gd name="T82" fmla="*/ 23 w 68"/>
                <a:gd name="T83" fmla="*/ 16 h 53"/>
                <a:gd name="T84" fmla="*/ 30 w 68"/>
                <a:gd name="T85" fmla="*/ 5 h 53"/>
                <a:gd name="T86" fmla="*/ 25 w 68"/>
                <a:gd name="T87" fmla="*/ 18 h 53"/>
                <a:gd name="T88" fmla="*/ 25 w 68"/>
                <a:gd name="T89" fmla="*/ 18 h 53"/>
                <a:gd name="T90" fmla="*/ 42 w 68"/>
                <a:gd name="T91" fmla="*/ 18 h 53"/>
                <a:gd name="T92" fmla="*/ 34 w 68"/>
                <a:gd name="T93" fmla="*/ 6 h 53"/>
                <a:gd name="T94" fmla="*/ 25 w 68"/>
                <a:gd name="T95" fmla="*/ 18 h 53"/>
                <a:gd name="T96" fmla="*/ 43 w 68"/>
                <a:gd name="T97" fmla="*/ 21 h 53"/>
                <a:gd name="T98" fmla="*/ 43 w 68"/>
                <a:gd name="T99" fmla="*/ 21 h 53"/>
                <a:gd name="T100" fmla="*/ 25 w 68"/>
                <a:gd name="T101" fmla="*/ 21 h 53"/>
                <a:gd name="T102" fmla="*/ 34 w 68"/>
                <a:gd name="T103" fmla="*/ 46 h 53"/>
                <a:gd name="T104" fmla="*/ 43 w 68"/>
                <a:gd name="T10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53">
                  <a:moveTo>
                    <a:pt x="1" y="18"/>
                  </a:moveTo>
                  <a:cubicBezTo>
                    <a:pt x="10" y="2"/>
                    <a:pt x="10" y="2"/>
                    <a:pt x="10" y="2"/>
                  </a:cubicBezTo>
                  <a:cubicBezTo>
                    <a:pt x="11" y="1"/>
                    <a:pt x="12" y="0"/>
                    <a:pt x="12" y="0"/>
                  </a:cubicBezTo>
                  <a:cubicBezTo>
                    <a:pt x="55" y="0"/>
                    <a:pt x="55" y="0"/>
                    <a:pt x="55" y="0"/>
                  </a:cubicBezTo>
                  <a:cubicBezTo>
                    <a:pt x="56" y="0"/>
                    <a:pt x="57" y="1"/>
                    <a:pt x="58" y="2"/>
                  </a:cubicBezTo>
                  <a:cubicBezTo>
                    <a:pt x="67" y="18"/>
                    <a:pt x="67" y="18"/>
                    <a:pt x="67" y="18"/>
                  </a:cubicBezTo>
                  <a:cubicBezTo>
                    <a:pt x="68" y="19"/>
                    <a:pt x="68" y="20"/>
                    <a:pt x="67" y="21"/>
                  </a:cubicBezTo>
                  <a:cubicBezTo>
                    <a:pt x="67" y="21"/>
                    <a:pt x="67" y="21"/>
                    <a:pt x="67" y="21"/>
                  </a:cubicBezTo>
                  <a:cubicBezTo>
                    <a:pt x="36" y="52"/>
                    <a:pt x="36" y="52"/>
                    <a:pt x="36" y="52"/>
                  </a:cubicBezTo>
                  <a:cubicBezTo>
                    <a:pt x="35" y="53"/>
                    <a:pt x="33" y="53"/>
                    <a:pt x="32" y="52"/>
                  </a:cubicBezTo>
                  <a:cubicBezTo>
                    <a:pt x="32" y="52"/>
                    <a:pt x="32" y="52"/>
                    <a:pt x="32" y="52"/>
                  </a:cubicBezTo>
                  <a:cubicBezTo>
                    <a:pt x="1" y="21"/>
                    <a:pt x="1" y="21"/>
                    <a:pt x="1" y="21"/>
                  </a:cubicBezTo>
                  <a:cubicBezTo>
                    <a:pt x="0" y="20"/>
                    <a:pt x="0" y="19"/>
                    <a:pt x="1" y="18"/>
                  </a:cubicBezTo>
                  <a:close/>
                  <a:moveTo>
                    <a:pt x="7" y="18"/>
                  </a:moveTo>
                  <a:cubicBezTo>
                    <a:pt x="7" y="18"/>
                    <a:pt x="7" y="18"/>
                    <a:pt x="7" y="18"/>
                  </a:cubicBezTo>
                  <a:cubicBezTo>
                    <a:pt x="20" y="18"/>
                    <a:pt x="20" y="18"/>
                    <a:pt x="20" y="18"/>
                  </a:cubicBezTo>
                  <a:cubicBezTo>
                    <a:pt x="13" y="7"/>
                    <a:pt x="13" y="7"/>
                    <a:pt x="13" y="7"/>
                  </a:cubicBezTo>
                  <a:cubicBezTo>
                    <a:pt x="7" y="18"/>
                    <a:pt x="7" y="18"/>
                    <a:pt x="7" y="18"/>
                  </a:cubicBezTo>
                  <a:close/>
                  <a:moveTo>
                    <a:pt x="55" y="7"/>
                  </a:moveTo>
                  <a:cubicBezTo>
                    <a:pt x="55" y="7"/>
                    <a:pt x="55" y="7"/>
                    <a:pt x="55" y="7"/>
                  </a:cubicBezTo>
                  <a:cubicBezTo>
                    <a:pt x="48" y="18"/>
                    <a:pt x="48" y="18"/>
                    <a:pt x="48" y="18"/>
                  </a:cubicBezTo>
                  <a:cubicBezTo>
                    <a:pt x="61" y="18"/>
                    <a:pt x="61" y="18"/>
                    <a:pt x="61" y="18"/>
                  </a:cubicBezTo>
                  <a:cubicBezTo>
                    <a:pt x="55" y="7"/>
                    <a:pt x="55" y="7"/>
                    <a:pt x="55" y="7"/>
                  </a:cubicBezTo>
                  <a:close/>
                  <a:moveTo>
                    <a:pt x="60" y="21"/>
                  </a:moveTo>
                  <a:cubicBezTo>
                    <a:pt x="60" y="21"/>
                    <a:pt x="60" y="21"/>
                    <a:pt x="60" y="21"/>
                  </a:cubicBezTo>
                  <a:cubicBezTo>
                    <a:pt x="46" y="21"/>
                    <a:pt x="46" y="21"/>
                    <a:pt x="46" y="21"/>
                  </a:cubicBezTo>
                  <a:cubicBezTo>
                    <a:pt x="39" y="42"/>
                    <a:pt x="39" y="42"/>
                    <a:pt x="39" y="42"/>
                  </a:cubicBezTo>
                  <a:cubicBezTo>
                    <a:pt x="60" y="21"/>
                    <a:pt x="60" y="21"/>
                    <a:pt x="60" y="21"/>
                  </a:cubicBezTo>
                  <a:close/>
                  <a:moveTo>
                    <a:pt x="29" y="42"/>
                  </a:moveTo>
                  <a:cubicBezTo>
                    <a:pt x="29" y="42"/>
                    <a:pt x="29" y="42"/>
                    <a:pt x="29" y="42"/>
                  </a:cubicBezTo>
                  <a:cubicBezTo>
                    <a:pt x="21" y="21"/>
                    <a:pt x="21" y="21"/>
                    <a:pt x="21" y="21"/>
                  </a:cubicBezTo>
                  <a:cubicBezTo>
                    <a:pt x="8" y="21"/>
                    <a:pt x="8" y="21"/>
                    <a:pt x="8" y="21"/>
                  </a:cubicBezTo>
                  <a:cubicBezTo>
                    <a:pt x="29" y="42"/>
                    <a:pt x="29" y="42"/>
                    <a:pt x="29" y="42"/>
                  </a:cubicBezTo>
                  <a:close/>
                  <a:moveTo>
                    <a:pt x="52" y="5"/>
                  </a:moveTo>
                  <a:cubicBezTo>
                    <a:pt x="52" y="5"/>
                    <a:pt x="52" y="5"/>
                    <a:pt x="52" y="5"/>
                  </a:cubicBezTo>
                  <a:cubicBezTo>
                    <a:pt x="38" y="5"/>
                    <a:pt x="38" y="5"/>
                    <a:pt x="38" y="5"/>
                  </a:cubicBezTo>
                  <a:cubicBezTo>
                    <a:pt x="45" y="16"/>
                    <a:pt x="45" y="16"/>
                    <a:pt x="45" y="16"/>
                  </a:cubicBezTo>
                  <a:cubicBezTo>
                    <a:pt x="52" y="5"/>
                    <a:pt x="52" y="5"/>
                    <a:pt x="52" y="5"/>
                  </a:cubicBezTo>
                  <a:close/>
                  <a:moveTo>
                    <a:pt x="30" y="5"/>
                  </a:moveTo>
                  <a:cubicBezTo>
                    <a:pt x="30" y="5"/>
                    <a:pt x="30" y="5"/>
                    <a:pt x="30" y="5"/>
                  </a:cubicBezTo>
                  <a:cubicBezTo>
                    <a:pt x="16" y="5"/>
                    <a:pt x="16" y="5"/>
                    <a:pt x="16" y="5"/>
                  </a:cubicBezTo>
                  <a:cubicBezTo>
                    <a:pt x="23" y="16"/>
                    <a:pt x="23" y="16"/>
                    <a:pt x="23" y="16"/>
                  </a:cubicBezTo>
                  <a:cubicBezTo>
                    <a:pt x="30" y="5"/>
                    <a:pt x="30" y="5"/>
                    <a:pt x="30" y="5"/>
                  </a:cubicBezTo>
                  <a:close/>
                  <a:moveTo>
                    <a:pt x="25" y="18"/>
                  </a:moveTo>
                  <a:cubicBezTo>
                    <a:pt x="25" y="18"/>
                    <a:pt x="25" y="18"/>
                    <a:pt x="25" y="18"/>
                  </a:cubicBezTo>
                  <a:cubicBezTo>
                    <a:pt x="42" y="18"/>
                    <a:pt x="42" y="18"/>
                    <a:pt x="42" y="18"/>
                  </a:cubicBezTo>
                  <a:cubicBezTo>
                    <a:pt x="34" y="6"/>
                    <a:pt x="34" y="6"/>
                    <a:pt x="34" y="6"/>
                  </a:cubicBezTo>
                  <a:cubicBezTo>
                    <a:pt x="25" y="18"/>
                    <a:pt x="25" y="18"/>
                    <a:pt x="25" y="18"/>
                  </a:cubicBezTo>
                  <a:close/>
                  <a:moveTo>
                    <a:pt x="43" y="21"/>
                  </a:moveTo>
                  <a:cubicBezTo>
                    <a:pt x="43" y="21"/>
                    <a:pt x="43" y="21"/>
                    <a:pt x="43" y="21"/>
                  </a:cubicBezTo>
                  <a:cubicBezTo>
                    <a:pt x="25" y="21"/>
                    <a:pt x="25" y="21"/>
                    <a:pt x="25" y="21"/>
                  </a:cubicBezTo>
                  <a:cubicBezTo>
                    <a:pt x="34" y="46"/>
                    <a:pt x="34" y="46"/>
                    <a:pt x="34" y="46"/>
                  </a:cubicBezTo>
                  <a:cubicBezTo>
                    <a:pt x="43" y="21"/>
                    <a:pt x="43" y="21"/>
                    <a:pt x="43"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sp>
          <p:nvSpPr>
            <p:cNvPr id="42" name="Freeform 81"/>
            <p:cNvSpPr>
              <a:spLocks noEditPoints="1"/>
            </p:cNvSpPr>
            <p:nvPr/>
          </p:nvSpPr>
          <p:spPr bwMode="auto">
            <a:xfrm>
              <a:off x="3725334" y="4918077"/>
              <a:ext cx="256117" cy="264583"/>
            </a:xfrm>
            <a:custGeom>
              <a:avLst/>
              <a:gdLst>
                <a:gd name="T0" fmla="*/ 28 w 51"/>
                <a:gd name="T1" fmla="*/ 44 h 53"/>
                <a:gd name="T2" fmla="*/ 24 w 51"/>
                <a:gd name="T3" fmla="*/ 44 h 53"/>
                <a:gd name="T4" fmla="*/ 11 w 51"/>
                <a:gd name="T5" fmla="*/ 8 h 53"/>
                <a:gd name="T6" fmla="*/ 13 w 51"/>
                <a:gd name="T7" fmla="*/ 10 h 53"/>
                <a:gd name="T8" fmla="*/ 9 w 51"/>
                <a:gd name="T9" fmla="*/ 10 h 53"/>
                <a:gd name="T10" fmla="*/ 40 w 51"/>
                <a:gd name="T11" fmla="*/ 8 h 53"/>
                <a:gd name="T12" fmla="*/ 42 w 51"/>
                <a:gd name="T13" fmla="*/ 10 h 53"/>
                <a:gd name="T14" fmla="*/ 38 w 51"/>
                <a:gd name="T15" fmla="*/ 10 h 53"/>
                <a:gd name="T16" fmla="*/ 26 w 51"/>
                <a:gd name="T17" fmla="*/ 38 h 53"/>
                <a:gd name="T18" fmla="*/ 33 w 51"/>
                <a:gd name="T19" fmla="*/ 29 h 53"/>
                <a:gd name="T20" fmla="*/ 36 w 51"/>
                <a:gd name="T21" fmla="*/ 15 h 53"/>
                <a:gd name="T22" fmla="*/ 35 w 51"/>
                <a:gd name="T23" fmla="*/ 14 h 53"/>
                <a:gd name="T24" fmla="*/ 15 w 51"/>
                <a:gd name="T25" fmla="*/ 15 h 53"/>
                <a:gd name="T26" fmla="*/ 18 w 51"/>
                <a:gd name="T27" fmla="*/ 29 h 53"/>
                <a:gd name="T28" fmla="*/ 36 w 51"/>
                <a:gd name="T29" fmla="*/ 30 h 53"/>
                <a:gd name="T30" fmla="*/ 26 w 51"/>
                <a:gd name="T31" fmla="*/ 41 h 53"/>
                <a:gd name="T32" fmla="*/ 25 w 51"/>
                <a:gd name="T33" fmla="*/ 41 h 53"/>
                <a:gd name="T34" fmla="*/ 12 w 51"/>
                <a:gd name="T35" fmla="*/ 16 h 53"/>
                <a:gd name="T36" fmla="*/ 13 w 51"/>
                <a:gd name="T37" fmla="*/ 14 h 53"/>
                <a:gd name="T38" fmla="*/ 15 w 51"/>
                <a:gd name="T39" fmla="*/ 12 h 53"/>
                <a:gd name="T40" fmla="*/ 36 w 51"/>
                <a:gd name="T41" fmla="*/ 12 h 53"/>
                <a:gd name="T42" fmla="*/ 38 w 51"/>
                <a:gd name="T43" fmla="*/ 14 h 53"/>
                <a:gd name="T44" fmla="*/ 39 w 51"/>
                <a:gd name="T45" fmla="*/ 15 h 53"/>
                <a:gd name="T46" fmla="*/ 36 w 51"/>
                <a:gd name="T47" fmla="*/ 30 h 53"/>
                <a:gd name="T48" fmla="*/ 26 w 51"/>
                <a:gd name="T49" fmla="*/ 49 h 53"/>
                <a:gd name="T50" fmla="*/ 47 w 51"/>
                <a:gd name="T51" fmla="*/ 11 h 53"/>
                <a:gd name="T52" fmla="*/ 11 w 51"/>
                <a:gd name="T53" fmla="*/ 4 h 53"/>
                <a:gd name="T54" fmla="*/ 5 w 51"/>
                <a:gd name="T55" fmla="*/ 12 h 53"/>
                <a:gd name="T56" fmla="*/ 27 w 51"/>
                <a:gd name="T57" fmla="*/ 53 h 53"/>
                <a:gd name="T58" fmla="*/ 25 w 51"/>
                <a:gd name="T59" fmla="*/ 53 h 53"/>
                <a:gd name="T60" fmla="*/ 1 w 51"/>
                <a:gd name="T61" fmla="*/ 10 h 53"/>
                <a:gd name="T62" fmla="*/ 2 w 51"/>
                <a:gd name="T63" fmla="*/ 7 h 53"/>
                <a:gd name="T64" fmla="*/ 7 w 51"/>
                <a:gd name="T65" fmla="*/ 2 h 53"/>
                <a:gd name="T66" fmla="*/ 42 w 51"/>
                <a:gd name="T67" fmla="*/ 0 h 53"/>
                <a:gd name="T68" fmla="*/ 44 w 51"/>
                <a:gd name="T69" fmla="*/ 2 h 53"/>
                <a:gd name="T70" fmla="*/ 51 w 51"/>
                <a:gd name="T71" fmla="*/ 9 h 53"/>
                <a:gd name="T72" fmla="*/ 51 w 51"/>
                <a:gd name="T7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53">
                  <a:moveTo>
                    <a:pt x="26" y="42"/>
                  </a:moveTo>
                  <a:cubicBezTo>
                    <a:pt x="27" y="42"/>
                    <a:pt x="28" y="42"/>
                    <a:pt x="28" y="44"/>
                  </a:cubicBezTo>
                  <a:cubicBezTo>
                    <a:pt x="28" y="45"/>
                    <a:pt x="27" y="46"/>
                    <a:pt x="26" y="46"/>
                  </a:cubicBezTo>
                  <a:cubicBezTo>
                    <a:pt x="25" y="46"/>
                    <a:pt x="24" y="45"/>
                    <a:pt x="24" y="44"/>
                  </a:cubicBezTo>
                  <a:cubicBezTo>
                    <a:pt x="24" y="42"/>
                    <a:pt x="25" y="42"/>
                    <a:pt x="26" y="42"/>
                  </a:cubicBezTo>
                  <a:close/>
                  <a:moveTo>
                    <a:pt x="11" y="8"/>
                  </a:moveTo>
                  <a:cubicBezTo>
                    <a:pt x="11" y="8"/>
                    <a:pt x="11" y="8"/>
                    <a:pt x="11" y="8"/>
                  </a:cubicBezTo>
                  <a:cubicBezTo>
                    <a:pt x="12" y="8"/>
                    <a:pt x="13" y="9"/>
                    <a:pt x="13" y="10"/>
                  </a:cubicBezTo>
                  <a:cubicBezTo>
                    <a:pt x="13" y="11"/>
                    <a:pt x="12" y="12"/>
                    <a:pt x="11" y="12"/>
                  </a:cubicBezTo>
                  <a:cubicBezTo>
                    <a:pt x="10" y="12"/>
                    <a:pt x="9" y="11"/>
                    <a:pt x="9" y="10"/>
                  </a:cubicBezTo>
                  <a:cubicBezTo>
                    <a:pt x="9" y="9"/>
                    <a:pt x="10" y="8"/>
                    <a:pt x="11" y="8"/>
                  </a:cubicBezTo>
                  <a:close/>
                  <a:moveTo>
                    <a:pt x="40" y="8"/>
                  </a:moveTo>
                  <a:cubicBezTo>
                    <a:pt x="40" y="8"/>
                    <a:pt x="40" y="8"/>
                    <a:pt x="40" y="8"/>
                  </a:cubicBezTo>
                  <a:cubicBezTo>
                    <a:pt x="41" y="8"/>
                    <a:pt x="42" y="9"/>
                    <a:pt x="42" y="10"/>
                  </a:cubicBezTo>
                  <a:cubicBezTo>
                    <a:pt x="42" y="11"/>
                    <a:pt x="41" y="12"/>
                    <a:pt x="40" y="12"/>
                  </a:cubicBezTo>
                  <a:cubicBezTo>
                    <a:pt x="39" y="12"/>
                    <a:pt x="38" y="11"/>
                    <a:pt x="38" y="10"/>
                  </a:cubicBezTo>
                  <a:cubicBezTo>
                    <a:pt x="38" y="9"/>
                    <a:pt x="39" y="8"/>
                    <a:pt x="40" y="8"/>
                  </a:cubicBezTo>
                  <a:close/>
                  <a:moveTo>
                    <a:pt x="26" y="38"/>
                  </a:moveTo>
                  <a:cubicBezTo>
                    <a:pt x="26" y="38"/>
                    <a:pt x="26" y="38"/>
                    <a:pt x="26" y="38"/>
                  </a:cubicBezTo>
                  <a:cubicBezTo>
                    <a:pt x="29" y="36"/>
                    <a:pt x="31" y="32"/>
                    <a:pt x="33" y="29"/>
                  </a:cubicBezTo>
                  <a:cubicBezTo>
                    <a:pt x="35" y="25"/>
                    <a:pt x="37" y="21"/>
                    <a:pt x="37" y="16"/>
                  </a:cubicBezTo>
                  <a:cubicBezTo>
                    <a:pt x="37" y="16"/>
                    <a:pt x="37" y="16"/>
                    <a:pt x="36" y="15"/>
                  </a:cubicBezTo>
                  <a:cubicBezTo>
                    <a:pt x="36" y="15"/>
                    <a:pt x="36" y="15"/>
                    <a:pt x="36" y="15"/>
                  </a:cubicBezTo>
                  <a:cubicBezTo>
                    <a:pt x="36" y="15"/>
                    <a:pt x="35" y="14"/>
                    <a:pt x="35" y="14"/>
                  </a:cubicBezTo>
                  <a:cubicBezTo>
                    <a:pt x="16" y="14"/>
                    <a:pt x="16" y="14"/>
                    <a:pt x="16" y="14"/>
                  </a:cubicBezTo>
                  <a:cubicBezTo>
                    <a:pt x="16" y="14"/>
                    <a:pt x="16" y="15"/>
                    <a:pt x="15" y="15"/>
                  </a:cubicBezTo>
                  <a:cubicBezTo>
                    <a:pt x="15" y="16"/>
                    <a:pt x="14" y="16"/>
                    <a:pt x="14" y="16"/>
                  </a:cubicBezTo>
                  <a:cubicBezTo>
                    <a:pt x="15" y="21"/>
                    <a:pt x="16" y="25"/>
                    <a:pt x="18" y="29"/>
                  </a:cubicBezTo>
                  <a:cubicBezTo>
                    <a:pt x="20" y="32"/>
                    <a:pt x="23" y="36"/>
                    <a:pt x="26" y="38"/>
                  </a:cubicBezTo>
                  <a:close/>
                  <a:moveTo>
                    <a:pt x="36" y="30"/>
                  </a:moveTo>
                  <a:cubicBezTo>
                    <a:pt x="36" y="30"/>
                    <a:pt x="36" y="30"/>
                    <a:pt x="36" y="30"/>
                  </a:cubicBezTo>
                  <a:cubicBezTo>
                    <a:pt x="33" y="34"/>
                    <a:pt x="30" y="38"/>
                    <a:pt x="26" y="41"/>
                  </a:cubicBezTo>
                  <a:cubicBezTo>
                    <a:pt x="26" y="41"/>
                    <a:pt x="26" y="41"/>
                    <a:pt x="26" y="41"/>
                  </a:cubicBezTo>
                  <a:cubicBezTo>
                    <a:pt x="26" y="41"/>
                    <a:pt x="25" y="41"/>
                    <a:pt x="25" y="41"/>
                  </a:cubicBezTo>
                  <a:cubicBezTo>
                    <a:pt x="21" y="38"/>
                    <a:pt x="18" y="34"/>
                    <a:pt x="16" y="30"/>
                  </a:cubicBezTo>
                  <a:cubicBezTo>
                    <a:pt x="14" y="26"/>
                    <a:pt x="12" y="21"/>
                    <a:pt x="12" y="16"/>
                  </a:cubicBezTo>
                  <a:cubicBezTo>
                    <a:pt x="12" y="16"/>
                    <a:pt x="12" y="15"/>
                    <a:pt x="12" y="15"/>
                  </a:cubicBezTo>
                  <a:cubicBezTo>
                    <a:pt x="13" y="14"/>
                    <a:pt x="13" y="14"/>
                    <a:pt x="13" y="14"/>
                  </a:cubicBezTo>
                  <a:cubicBezTo>
                    <a:pt x="13" y="14"/>
                    <a:pt x="13" y="14"/>
                    <a:pt x="13" y="14"/>
                  </a:cubicBezTo>
                  <a:cubicBezTo>
                    <a:pt x="14" y="13"/>
                    <a:pt x="14" y="13"/>
                    <a:pt x="15" y="12"/>
                  </a:cubicBezTo>
                  <a:cubicBezTo>
                    <a:pt x="15" y="12"/>
                    <a:pt x="15" y="12"/>
                    <a:pt x="16" y="12"/>
                  </a:cubicBezTo>
                  <a:cubicBezTo>
                    <a:pt x="36" y="12"/>
                    <a:pt x="36" y="12"/>
                    <a:pt x="36" y="12"/>
                  </a:cubicBezTo>
                  <a:cubicBezTo>
                    <a:pt x="36" y="12"/>
                    <a:pt x="36" y="12"/>
                    <a:pt x="37" y="12"/>
                  </a:cubicBezTo>
                  <a:cubicBezTo>
                    <a:pt x="37" y="13"/>
                    <a:pt x="38" y="13"/>
                    <a:pt x="38" y="14"/>
                  </a:cubicBezTo>
                  <a:cubicBezTo>
                    <a:pt x="38" y="14"/>
                    <a:pt x="38" y="14"/>
                    <a:pt x="38" y="14"/>
                  </a:cubicBezTo>
                  <a:cubicBezTo>
                    <a:pt x="38" y="14"/>
                    <a:pt x="39" y="14"/>
                    <a:pt x="39" y="15"/>
                  </a:cubicBezTo>
                  <a:cubicBezTo>
                    <a:pt x="40" y="15"/>
                    <a:pt x="40" y="16"/>
                    <a:pt x="40" y="16"/>
                  </a:cubicBezTo>
                  <a:cubicBezTo>
                    <a:pt x="39" y="21"/>
                    <a:pt x="38" y="26"/>
                    <a:pt x="36" y="30"/>
                  </a:cubicBezTo>
                  <a:close/>
                  <a:moveTo>
                    <a:pt x="26" y="49"/>
                  </a:moveTo>
                  <a:cubicBezTo>
                    <a:pt x="26" y="49"/>
                    <a:pt x="26" y="49"/>
                    <a:pt x="26" y="49"/>
                  </a:cubicBezTo>
                  <a:cubicBezTo>
                    <a:pt x="39" y="42"/>
                    <a:pt x="47" y="27"/>
                    <a:pt x="47" y="12"/>
                  </a:cubicBezTo>
                  <a:cubicBezTo>
                    <a:pt x="47" y="11"/>
                    <a:pt x="47" y="11"/>
                    <a:pt x="47" y="11"/>
                  </a:cubicBezTo>
                  <a:cubicBezTo>
                    <a:pt x="44" y="10"/>
                    <a:pt x="41" y="7"/>
                    <a:pt x="41" y="4"/>
                  </a:cubicBezTo>
                  <a:cubicBezTo>
                    <a:pt x="11" y="4"/>
                    <a:pt x="11" y="4"/>
                    <a:pt x="11" y="4"/>
                  </a:cubicBezTo>
                  <a:cubicBezTo>
                    <a:pt x="10" y="7"/>
                    <a:pt x="8" y="10"/>
                    <a:pt x="5" y="11"/>
                  </a:cubicBezTo>
                  <a:cubicBezTo>
                    <a:pt x="5" y="12"/>
                    <a:pt x="5" y="12"/>
                    <a:pt x="5" y="12"/>
                  </a:cubicBezTo>
                  <a:cubicBezTo>
                    <a:pt x="5" y="27"/>
                    <a:pt x="12" y="42"/>
                    <a:pt x="26" y="49"/>
                  </a:cubicBezTo>
                  <a:close/>
                  <a:moveTo>
                    <a:pt x="27" y="53"/>
                  </a:moveTo>
                  <a:cubicBezTo>
                    <a:pt x="27" y="53"/>
                    <a:pt x="27" y="53"/>
                    <a:pt x="27" y="53"/>
                  </a:cubicBezTo>
                  <a:cubicBezTo>
                    <a:pt x="26" y="53"/>
                    <a:pt x="25" y="53"/>
                    <a:pt x="25" y="53"/>
                  </a:cubicBezTo>
                  <a:cubicBezTo>
                    <a:pt x="10" y="45"/>
                    <a:pt x="0" y="29"/>
                    <a:pt x="0" y="12"/>
                  </a:cubicBezTo>
                  <a:cubicBezTo>
                    <a:pt x="0" y="12"/>
                    <a:pt x="1" y="11"/>
                    <a:pt x="1" y="10"/>
                  </a:cubicBezTo>
                  <a:cubicBezTo>
                    <a:pt x="1" y="10"/>
                    <a:pt x="1" y="9"/>
                    <a:pt x="1" y="9"/>
                  </a:cubicBezTo>
                  <a:cubicBezTo>
                    <a:pt x="1" y="8"/>
                    <a:pt x="1" y="7"/>
                    <a:pt x="2" y="7"/>
                  </a:cubicBezTo>
                  <a:cubicBezTo>
                    <a:pt x="5" y="7"/>
                    <a:pt x="7" y="4"/>
                    <a:pt x="7" y="2"/>
                  </a:cubicBezTo>
                  <a:cubicBezTo>
                    <a:pt x="7" y="2"/>
                    <a:pt x="7" y="2"/>
                    <a:pt x="7" y="2"/>
                  </a:cubicBezTo>
                  <a:cubicBezTo>
                    <a:pt x="7" y="1"/>
                    <a:pt x="8" y="0"/>
                    <a:pt x="9" y="0"/>
                  </a:cubicBezTo>
                  <a:cubicBezTo>
                    <a:pt x="42" y="0"/>
                    <a:pt x="42" y="0"/>
                    <a:pt x="42" y="0"/>
                  </a:cubicBezTo>
                  <a:cubicBezTo>
                    <a:pt x="42" y="0"/>
                    <a:pt x="42" y="0"/>
                    <a:pt x="42" y="0"/>
                  </a:cubicBezTo>
                  <a:cubicBezTo>
                    <a:pt x="44" y="0"/>
                    <a:pt x="44" y="1"/>
                    <a:pt x="44" y="2"/>
                  </a:cubicBezTo>
                  <a:cubicBezTo>
                    <a:pt x="44" y="4"/>
                    <a:pt x="46" y="7"/>
                    <a:pt x="49" y="7"/>
                  </a:cubicBezTo>
                  <a:cubicBezTo>
                    <a:pt x="50" y="7"/>
                    <a:pt x="51" y="8"/>
                    <a:pt x="51" y="9"/>
                  </a:cubicBezTo>
                  <a:cubicBezTo>
                    <a:pt x="51" y="9"/>
                    <a:pt x="51" y="10"/>
                    <a:pt x="51" y="10"/>
                  </a:cubicBezTo>
                  <a:cubicBezTo>
                    <a:pt x="51" y="11"/>
                    <a:pt x="51" y="12"/>
                    <a:pt x="51" y="12"/>
                  </a:cubicBezTo>
                  <a:cubicBezTo>
                    <a:pt x="51" y="29"/>
                    <a:pt x="42" y="45"/>
                    <a:pt x="27"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sp>
          <p:nvSpPr>
            <p:cNvPr id="43" name="Freeform 82"/>
            <p:cNvSpPr>
              <a:spLocks noEditPoints="1"/>
            </p:cNvSpPr>
            <p:nvPr/>
          </p:nvSpPr>
          <p:spPr bwMode="auto">
            <a:xfrm>
              <a:off x="7899400" y="5186893"/>
              <a:ext cx="296333" cy="351367"/>
            </a:xfrm>
            <a:custGeom>
              <a:avLst/>
              <a:gdLst>
                <a:gd name="T0" fmla="*/ 37 w 59"/>
                <a:gd name="T1" fmla="*/ 3 h 70"/>
                <a:gd name="T2" fmla="*/ 48 w 59"/>
                <a:gd name="T3" fmla="*/ 8 h 70"/>
                <a:gd name="T4" fmla="*/ 49 w 59"/>
                <a:gd name="T5" fmla="*/ 10 h 70"/>
                <a:gd name="T6" fmla="*/ 56 w 59"/>
                <a:gd name="T7" fmla="*/ 11 h 70"/>
                <a:gd name="T8" fmla="*/ 59 w 59"/>
                <a:gd name="T9" fmla="*/ 14 h 70"/>
                <a:gd name="T10" fmla="*/ 56 w 59"/>
                <a:gd name="T11" fmla="*/ 70 h 70"/>
                <a:gd name="T12" fmla="*/ 2 w 59"/>
                <a:gd name="T13" fmla="*/ 70 h 70"/>
                <a:gd name="T14" fmla="*/ 0 w 59"/>
                <a:gd name="T15" fmla="*/ 67 h 70"/>
                <a:gd name="T16" fmla="*/ 2 w 59"/>
                <a:gd name="T17" fmla="*/ 11 h 70"/>
                <a:gd name="T18" fmla="*/ 9 w 59"/>
                <a:gd name="T19" fmla="*/ 11 h 70"/>
                <a:gd name="T20" fmla="*/ 11 w 59"/>
                <a:gd name="T21" fmla="*/ 8 h 70"/>
                <a:gd name="T22" fmla="*/ 19 w 59"/>
                <a:gd name="T23" fmla="*/ 8 h 70"/>
                <a:gd name="T24" fmla="*/ 29 w 59"/>
                <a:gd name="T25" fmla="*/ 0 h 70"/>
                <a:gd name="T26" fmla="*/ 41 w 59"/>
                <a:gd name="T27" fmla="*/ 30 h 70"/>
                <a:gd name="T28" fmla="*/ 44 w 59"/>
                <a:gd name="T29" fmla="*/ 34 h 70"/>
                <a:gd name="T30" fmla="*/ 23 w 59"/>
                <a:gd name="T31" fmla="*/ 51 h 70"/>
                <a:gd name="T32" fmla="*/ 14 w 59"/>
                <a:gd name="T33" fmla="*/ 43 h 70"/>
                <a:gd name="T34" fmla="*/ 18 w 59"/>
                <a:gd name="T35" fmla="*/ 39 h 70"/>
                <a:gd name="T36" fmla="*/ 41 w 59"/>
                <a:gd name="T37" fmla="*/ 30 h 70"/>
                <a:gd name="T38" fmla="*/ 36 w 59"/>
                <a:gd name="T39" fmla="*/ 8 h 70"/>
                <a:gd name="T40" fmla="*/ 29 w 59"/>
                <a:gd name="T41" fmla="*/ 4 h 70"/>
                <a:gd name="T42" fmla="*/ 23 w 59"/>
                <a:gd name="T43" fmla="*/ 8 h 70"/>
                <a:gd name="T44" fmla="*/ 36 w 59"/>
                <a:gd name="T45" fmla="*/ 8 h 70"/>
                <a:gd name="T46" fmla="*/ 49 w 59"/>
                <a:gd name="T47" fmla="*/ 16 h 70"/>
                <a:gd name="T48" fmla="*/ 48 w 59"/>
                <a:gd name="T49" fmla="*/ 19 h 70"/>
                <a:gd name="T50" fmla="*/ 29 w 59"/>
                <a:gd name="T51" fmla="*/ 19 h 70"/>
                <a:gd name="T52" fmla="*/ 9 w 59"/>
                <a:gd name="T53" fmla="*/ 18 h 70"/>
                <a:gd name="T54" fmla="*/ 9 w 59"/>
                <a:gd name="T55" fmla="*/ 16 h 70"/>
                <a:gd name="T56" fmla="*/ 5 w 59"/>
                <a:gd name="T57" fmla="*/ 65 h 70"/>
                <a:gd name="T58" fmla="*/ 54 w 59"/>
                <a:gd name="T59" fmla="*/ 16 h 70"/>
                <a:gd name="T60" fmla="*/ 29 w 59"/>
                <a:gd name="T61" fmla="*/ 11 h 70"/>
                <a:gd name="T62" fmla="*/ 13 w 59"/>
                <a:gd name="T63" fmla="*/ 11 h 70"/>
                <a:gd name="T64" fmla="*/ 13 w 59"/>
                <a:gd name="T65" fmla="*/ 16 h 70"/>
                <a:gd name="T66" fmla="*/ 46 w 59"/>
                <a:gd name="T67" fmla="*/ 16 h 70"/>
                <a:gd name="T68" fmla="*/ 46 w 59"/>
                <a:gd name="T69"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29" y="0"/>
                  </a:moveTo>
                  <a:cubicBezTo>
                    <a:pt x="32" y="0"/>
                    <a:pt x="35" y="2"/>
                    <a:pt x="37" y="3"/>
                  </a:cubicBezTo>
                  <a:cubicBezTo>
                    <a:pt x="38" y="5"/>
                    <a:pt x="39" y="6"/>
                    <a:pt x="39" y="8"/>
                  </a:cubicBezTo>
                  <a:cubicBezTo>
                    <a:pt x="48" y="8"/>
                    <a:pt x="48" y="8"/>
                    <a:pt x="48" y="8"/>
                  </a:cubicBezTo>
                  <a:cubicBezTo>
                    <a:pt x="48" y="8"/>
                    <a:pt x="49" y="9"/>
                    <a:pt x="49" y="10"/>
                  </a:cubicBezTo>
                  <a:cubicBezTo>
                    <a:pt x="49" y="10"/>
                    <a:pt x="49" y="10"/>
                    <a:pt x="49" y="10"/>
                  </a:cubicBezTo>
                  <a:cubicBezTo>
                    <a:pt x="49" y="11"/>
                    <a:pt x="49" y="11"/>
                    <a:pt x="49" y="11"/>
                  </a:cubicBezTo>
                  <a:cubicBezTo>
                    <a:pt x="56" y="11"/>
                    <a:pt x="56" y="11"/>
                    <a:pt x="56" y="11"/>
                  </a:cubicBezTo>
                  <a:cubicBezTo>
                    <a:pt x="58" y="11"/>
                    <a:pt x="59" y="12"/>
                    <a:pt x="59" y="14"/>
                  </a:cubicBezTo>
                  <a:cubicBezTo>
                    <a:pt x="59" y="14"/>
                    <a:pt x="59" y="14"/>
                    <a:pt x="59" y="14"/>
                  </a:cubicBezTo>
                  <a:cubicBezTo>
                    <a:pt x="59" y="67"/>
                    <a:pt x="59" y="67"/>
                    <a:pt x="59" y="67"/>
                  </a:cubicBezTo>
                  <a:cubicBezTo>
                    <a:pt x="59" y="69"/>
                    <a:pt x="58" y="70"/>
                    <a:pt x="56" y="70"/>
                  </a:cubicBezTo>
                  <a:cubicBezTo>
                    <a:pt x="56" y="70"/>
                    <a:pt x="56" y="70"/>
                    <a:pt x="56" y="70"/>
                  </a:cubicBezTo>
                  <a:cubicBezTo>
                    <a:pt x="2" y="70"/>
                    <a:pt x="2" y="70"/>
                    <a:pt x="2" y="70"/>
                  </a:cubicBezTo>
                  <a:cubicBezTo>
                    <a:pt x="1" y="70"/>
                    <a:pt x="0" y="69"/>
                    <a:pt x="0" y="67"/>
                  </a:cubicBezTo>
                  <a:cubicBezTo>
                    <a:pt x="0" y="67"/>
                    <a:pt x="0" y="67"/>
                    <a:pt x="0" y="67"/>
                  </a:cubicBezTo>
                  <a:cubicBezTo>
                    <a:pt x="0" y="14"/>
                    <a:pt x="0" y="14"/>
                    <a:pt x="0" y="14"/>
                  </a:cubicBezTo>
                  <a:cubicBezTo>
                    <a:pt x="0" y="12"/>
                    <a:pt x="1" y="11"/>
                    <a:pt x="2" y="11"/>
                  </a:cubicBezTo>
                  <a:cubicBezTo>
                    <a:pt x="2" y="11"/>
                    <a:pt x="2" y="11"/>
                    <a:pt x="2" y="11"/>
                  </a:cubicBezTo>
                  <a:cubicBezTo>
                    <a:pt x="9" y="11"/>
                    <a:pt x="9" y="11"/>
                    <a:pt x="9" y="11"/>
                  </a:cubicBezTo>
                  <a:cubicBezTo>
                    <a:pt x="9" y="10"/>
                    <a:pt x="9" y="10"/>
                    <a:pt x="9" y="10"/>
                  </a:cubicBezTo>
                  <a:cubicBezTo>
                    <a:pt x="9" y="9"/>
                    <a:pt x="10" y="8"/>
                    <a:pt x="11" y="8"/>
                  </a:cubicBezTo>
                  <a:cubicBezTo>
                    <a:pt x="11" y="8"/>
                    <a:pt x="11" y="8"/>
                    <a:pt x="11" y="8"/>
                  </a:cubicBezTo>
                  <a:cubicBezTo>
                    <a:pt x="19" y="8"/>
                    <a:pt x="19" y="8"/>
                    <a:pt x="19" y="8"/>
                  </a:cubicBezTo>
                  <a:cubicBezTo>
                    <a:pt x="20" y="6"/>
                    <a:pt x="21" y="5"/>
                    <a:pt x="22" y="3"/>
                  </a:cubicBezTo>
                  <a:cubicBezTo>
                    <a:pt x="24" y="2"/>
                    <a:pt x="27" y="0"/>
                    <a:pt x="29" y="0"/>
                  </a:cubicBezTo>
                  <a:close/>
                  <a:moveTo>
                    <a:pt x="41" y="30"/>
                  </a:moveTo>
                  <a:cubicBezTo>
                    <a:pt x="41" y="30"/>
                    <a:pt x="41" y="30"/>
                    <a:pt x="41" y="30"/>
                  </a:cubicBezTo>
                  <a:cubicBezTo>
                    <a:pt x="42" y="29"/>
                    <a:pt x="43" y="29"/>
                    <a:pt x="44" y="30"/>
                  </a:cubicBezTo>
                  <a:cubicBezTo>
                    <a:pt x="45" y="31"/>
                    <a:pt x="45" y="33"/>
                    <a:pt x="44" y="34"/>
                  </a:cubicBezTo>
                  <a:cubicBezTo>
                    <a:pt x="27" y="51"/>
                    <a:pt x="27" y="51"/>
                    <a:pt x="27" y="51"/>
                  </a:cubicBezTo>
                  <a:cubicBezTo>
                    <a:pt x="26" y="52"/>
                    <a:pt x="24" y="52"/>
                    <a:pt x="23" y="51"/>
                  </a:cubicBezTo>
                  <a:cubicBezTo>
                    <a:pt x="23" y="51"/>
                    <a:pt x="23" y="51"/>
                    <a:pt x="23" y="51"/>
                  </a:cubicBezTo>
                  <a:cubicBezTo>
                    <a:pt x="14" y="43"/>
                    <a:pt x="14" y="43"/>
                    <a:pt x="14" y="43"/>
                  </a:cubicBezTo>
                  <a:cubicBezTo>
                    <a:pt x="13" y="42"/>
                    <a:pt x="13" y="40"/>
                    <a:pt x="14" y="39"/>
                  </a:cubicBezTo>
                  <a:cubicBezTo>
                    <a:pt x="15" y="38"/>
                    <a:pt x="17" y="38"/>
                    <a:pt x="18" y="39"/>
                  </a:cubicBezTo>
                  <a:cubicBezTo>
                    <a:pt x="25" y="46"/>
                    <a:pt x="25" y="46"/>
                    <a:pt x="25" y="46"/>
                  </a:cubicBezTo>
                  <a:cubicBezTo>
                    <a:pt x="41" y="30"/>
                    <a:pt x="41" y="30"/>
                    <a:pt x="41" y="30"/>
                  </a:cubicBezTo>
                  <a:close/>
                  <a:moveTo>
                    <a:pt x="36" y="8"/>
                  </a:moveTo>
                  <a:cubicBezTo>
                    <a:pt x="36" y="8"/>
                    <a:pt x="36" y="8"/>
                    <a:pt x="36" y="8"/>
                  </a:cubicBezTo>
                  <a:cubicBezTo>
                    <a:pt x="36" y="7"/>
                    <a:pt x="35" y="6"/>
                    <a:pt x="34" y="6"/>
                  </a:cubicBezTo>
                  <a:cubicBezTo>
                    <a:pt x="33" y="4"/>
                    <a:pt x="31" y="4"/>
                    <a:pt x="29" y="4"/>
                  </a:cubicBezTo>
                  <a:cubicBezTo>
                    <a:pt x="27" y="4"/>
                    <a:pt x="26" y="4"/>
                    <a:pt x="24" y="6"/>
                  </a:cubicBezTo>
                  <a:cubicBezTo>
                    <a:pt x="24" y="6"/>
                    <a:pt x="23" y="7"/>
                    <a:pt x="23" y="8"/>
                  </a:cubicBezTo>
                  <a:cubicBezTo>
                    <a:pt x="29" y="8"/>
                    <a:pt x="29" y="8"/>
                    <a:pt x="29" y="8"/>
                  </a:cubicBezTo>
                  <a:cubicBezTo>
                    <a:pt x="36" y="8"/>
                    <a:pt x="36" y="8"/>
                    <a:pt x="36" y="8"/>
                  </a:cubicBezTo>
                  <a:close/>
                  <a:moveTo>
                    <a:pt x="49" y="16"/>
                  </a:moveTo>
                  <a:cubicBezTo>
                    <a:pt x="49" y="16"/>
                    <a:pt x="49" y="16"/>
                    <a:pt x="49" y="16"/>
                  </a:cubicBezTo>
                  <a:cubicBezTo>
                    <a:pt x="49" y="18"/>
                    <a:pt x="49" y="18"/>
                    <a:pt x="49" y="18"/>
                  </a:cubicBezTo>
                  <a:cubicBezTo>
                    <a:pt x="49" y="19"/>
                    <a:pt x="48" y="19"/>
                    <a:pt x="48" y="19"/>
                  </a:cubicBezTo>
                  <a:cubicBezTo>
                    <a:pt x="48" y="19"/>
                    <a:pt x="48" y="19"/>
                    <a:pt x="48" y="19"/>
                  </a:cubicBezTo>
                  <a:cubicBezTo>
                    <a:pt x="29" y="19"/>
                    <a:pt x="29" y="19"/>
                    <a:pt x="29" y="19"/>
                  </a:cubicBezTo>
                  <a:cubicBezTo>
                    <a:pt x="11" y="19"/>
                    <a:pt x="11" y="19"/>
                    <a:pt x="11" y="19"/>
                  </a:cubicBezTo>
                  <a:cubicBezTo>
                    <a:pt x="10" y="19"/>
                    <a:pt x="9" y="19"/>
                    <a:pt x="9" y="18"/>
                  </a:cubicBezTo>
                  <a:cubicBezTo>
                    <a:pt x="9" y="18"/>
                    <a:pt x="9" y="18"/>
                    <a:pt x="9" y="18"/>
                  </a:cubicBezTo>
                  <a:cubicBezTo>
                    <a:pt x="9" y="16"/>
                    <a:pt x="9" y="16"/>
                    <a:pt x="9" y="16"/>
                  </a:cubicBezTo>
                  <a:cubicBezTo>
                    <a:pt x="5" y="16"/>
                    <a:pt x="5" y="16"/>
                    <a:pt x="5" y="16"/>
                  </a:cubicBezTo>
                  <a:cubicBezTo>
                    <a:pt x="5" y="65"/>
                    <a:pt x="5" y="65"/>
                    <a:pt x="5" y="65"/>
                  </a:cubicBezTo>
                  <a:cubicBezTo>
                    <a:pt x="54" y="65"/>
                    <a:pt x="54" y="65"/>
                    <a:pt x="54" y="65"/>
                  </a:cubicBezTo>
                  <a:cubicBezTo>
                    <a:pt x="54" y="16"/>
                    <a:pt x="54" y="16"/>
                    <a:pt x="54" y="16"/>
                  </a:cubicBezTo>
                  <a:cubicBezTo>
                    <a:pt x="49" y="16"/>
                    <a:pt x="49" y="16"/>
                    <a:pt x="49" y="16"/>
                  </a:cubicBezTo>
                  <a:close/>
                  <a:moveTo>
                    <a:pt x="29" y="11"/>
                  </a:moveTo>
                  <a:cubicBezTo>
                    <a:pt x="29" y="11"/>
                    <a:pt x="29" y="11"/>
                    <a:pt x="29" y="11"/>
                  </a:cubicBezTo>
                  <a:cubicBezTo>
                    <a:pt x="13" y="11"/>
                    <a:pt x="13" y="11"/>
                    <a:pt x="13" y="11"/>
                  </a:cubicBezTo>
                  <a:cubicBezTo>
                    <a:pt x="13" y="14"/>
                    <a:pt x="13" y="14"/>
                    <a:pt x="13" y="14"/>
                  </a:cubicBezTo>
                  <a:cubicBezTo>
                    <a:pt x="13" y="16"/>
                    <a:pt x="13" y="16"/>
                    <a:pt x="13" y="16"/>
                  </a:cubicBezTo>
                  <a:cubicBezTo>
                    <a:pt x="29" y="16"/>
                    <a:pt x="29" y="16"/>
                    <a:pt x="29" y="16"/>
                  </a:cubicBezTo>
                  <a:cubicBezTo>
                    <a:pt x="46" y="16"/>
                    <a:pt x="46" y="16"/>
                    <a:pt x="46" y="16"/>
                  </a:cubicBezTo>
                  <a:cubicBezTo>
                    <a:pt x="46" y="14"/>
                    <a:pt x="46" y="14"/>
                    <a:pt x="46" y="14"/>
                  </a:cubicBezTo>
                  <a:cubicBezTo>
                    <a:pt x="46" y="11"/>
                    <a:pt x="46" y="11"/>
                    <a:pt x="46" y="11"/>
                  </a:cubicBezTo>
                  <a:cubicBezTo>
                    <a:pt x="29" y="11"/>
                    <a:pt x="29" y="11"/>
                    <a:pt x="29"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2400">
                <a:solidFill>
                  <a:srgbClr val="000000"/>
                </a:solidFill>
                <a:cs typeface="+mn-ea"/>
                <a:sym typeface="+mn-lt"/>
              </a:endParaRPr>
            </a:p>
          </p:txBody>
        </p:sp>
      </p:grpSp>
      <p:sp>
        <p:nvSpPr>
          <p:cNvPr id="44" name="文本框 43"/>
          <p:cNvSpPr txBox="1"/>
          <p:nvPr/>
        </p:nvSpPr>
        <p:spPr>
          <a:xfrm>
            <a:off x="190550" y="1857322"/>
            <a:ext cx="5032744" cy="400110"/>
          </a:xfrm>
          <a:prstGeom prst="rect">
            <a:avLst/>
          </a:prstGeom>
          <a:noFill/>
        </p:spPr>
        <p:txBody>
          <a:bodyPr wrap="square" rtlCol="0">
            <a:spAutoFit/>
          </a:bodyPr>
          <a:lstStyle/>
          <a:p>
            <a:r>
              <a:rPr lang="en-US" altLang="zh-CN" sz="2000" b="1" dirty="0">
                <a:latin typeface="+mn-ea"/>
              </a:rPr>
              <a:t>Programming Language</a:t>
            </a:r>
            <a:r>
              <a:rPr lang="zh-CN" altLang="zh-CN" sz="2000" b="1" dirty="0">
                <a:latin typeface="+mn-ea"/>
              </a:rPr>
              <a:t>：</a:t>
            </a:r>
            <a:r>
              <a:rPr lang="en-US" altLang="zh-CN" sz="2000" dirty="0">
                <a:latin typeface="+mn-ea"/>
              </a:rPr>
              <a:t>JavaScript</a:t>
            </a:r>
            <a:r>
              <a:rPr lang="zh-CN" altLang="zh-CN" sz="2000" dirty="0">
                <a:latin typeface="+mn-ea"/>
              </a:rPr>
              <a:t>；</a:t>
            </a:r>
            <a:endParaRPr lang="zh-CN" altLang="zh-CN" sz="2000" dirty="0">
              <a:latin typeface="+mn-ea"/>
            </a:endParaRPr>
          </a:p>
        </p:txBody>
      </p:sp>
      <p:sp>
        <p:nvSpPr>
          <p:cNvPr id="45" name="文本框 44"/>
          <p:cNvSpPr txBox="1"/>
          <p:nvPr/>
        </p:nvSpPr>
        <p:spPr>
          <a:xfrm>
            <a:off x="215356" y="2977964"/>
            <a:ext cx="3847329" cy="1015663"/>
          </a:xfrm>
          <a:prstGeom prst="rect">
            <a:avLst/>
          </a:prstGeom>
          <a:noFill/>
        </p:spPr>
        <p:txBody>
          <a:bodyPr wrap="square" rtlCol="0">
            <a:spAutoFit/>
          </a:bodyPr>
          <a:lstStyle/>
          <a:p>
            <a:r>
              <a:rPr lang="en-US" altLang="zh-CN" sz="2000" b="1" dirty="0"/>
              <a:t>Team organizational structure:  </a:t>
            </a:r>
            <a:r>
              <a:rPr lang="en-US" altLang="zh-CN" sz="2000" dirty="0"/>
              <a:t>main programmer organizational structure;</a:t>
            </a:r>
            <a:endParaRPr lang="zh-CN" altLang="zh-CN" sz="2000" dirty="0"/>
          </a:p>
        </p:txBody>
      </p:sp>
      <p:sp>
        <p:nvSpPr>
          <p:cNvPr id="46" name="文本框 45"/>
          <p:cNvSpPr txBox="1"/>
          <p:nvPr/>
        </p:nvSpPr>
        <p:spPr>
          <a:xfrm>
            <a:off x="8066287" y="2644573"/>
            <a:ext cx="3305878" cy="707886"/>
          </a:xfrm>
          <a:prstGeom prst="rect">
            <a:avLst/>
          </a:prstGeom>
          <a:noFill/>
        </p:spPr>
        <p:txBody>
          <a:bodyPr wrap="square" rtlCol="0">
            <a:spAutoFit/>
          </a:bodyPr>
          <a:lstStyle/>
          <a:p>
            <a:r>
              <a:rPr lang="en-US" altLang="zh-CN" sz="2000" b="1" dirty="0"/>
              <a:t>Database management</a:t>
            </a:r>
            <a:r>
              <a:rPr lang="zh-CN" altLang="zh-CN" sz="2000" b="1" dirty="0"/>
              <a:t>：</a:t>
            </a:r>
            <a:r>
              <a:rPr lang="en-US" altLang="zh-CN" sz="2000" dirty="0" err="1"/>
              <a:t>SQLyog</a:t>
            </a:r>
            <a:r>
              <a:rPr lang="zh-CN" altLang="en-US" sz="2000" dirty="0"/>
              <a:t>；</a:t>
            </a:r>
            <a:endParaRPr lang="zh-CN" altLang="zh-CN" sz="2000" dirty="0"/>
          </a:p>
        </p:txBody>
      </p:sp>
      <p:sp>
        <p:nvSpPr>
          <p:cNvPr id="47" name="文本框 46"/>
          <p:cNvSpPr txBox="1"/>
          <p:nvPr/>
        </p:nvSpPr>
        <p:spPr>
          <a:xfrm>
            <a:off x="8066286" y="2291883"/>
            <a:ext cx="3141487" cy="400110"/>
          </a:xfrm>
          <a:prstGeom prst="rect">
            <a:avLst/>
          </a:prstGeom>
          <a:noFill/>
        </p:spPr>
        <p:txBody>
          <a:bodyPr wrap="square" rtlCol="0">
            <a:spAutoFit/>
          </a:bodyPr>
          <a:lstStyle/>
          <a:p>
            <a:r>
              <a:rPr lang="en-US" altLang="zh-CN" sz="2000" b="1" dirty="0">
                <a:latin typeface="+mn-ea"/>
              </a:rPr>
              <a:t>Database</a:t>
            </a:r>
            <a:r>
              <a:rPr lang="zh-CN" altLang="zh-CN" sz="2000" b="1" dirty="0">
                <a:latin typeface="+mn-ea"/>
              </a:rPr>
              <a:t>：</a:t>
            </a:r>
            <a:r>
              <a:rPr lang="en-US" altLang="zh-CN" sz="2000" dirty="0">
                <a:latin typeface="+mn-ea"/>
              </a:rPr>
              <a:t>MySQL</a:t>
            </a:r>
            <a:r>
              <a:rPr lang="zh-CN" altLang="zh-CN" sz="2000" dirty="0">
                <a:latin typeface="+mn-ea"/>
              </a:rPr>
              <a:t>；</a:t>
            </a:r>
            <a:endParaRPr lang="zh-CN" altLang="zh-CN" sz="2000" dirty="0">
              <a:latin typeface="+mn-ea"/>
            </a:endParaRPr>
          </a:p>
        </p:txBody>
      </p:sp>
      <p:sp>
        <p:nvSpPr>
          <p:cNvPr id="48" name="文本框 47"/>
          <p:cNvSpPr txBox="1"/>
          <p:nvPr/>
        </p:nvSpPr>
        <p:spPr>
          <a:xfrm>
            <a:off x="331144" y="4804940"/>
            <a:ext cx="3305878" cy="707886"/>
          </a:xfrm>
          <a:prstGeom prst="rect">
            <a:avLst/>
          </a:prstGeom>
          <a:noFill/>
        </p:spPr>
        <p:txBody>
          <a:bodyPr wrap="square" rtlCol="0">
            <a:spAutoFit/>
          </a:bodyPr>
          <a:lstStyle/>
          <a:p>
            <a:r>
              <a:rPr lang="en-US" altLang="zh-CN" sz="2000" b="1" dirty="0"/>
              <a:t>Design methodology</a:t>
            </a:r>
            <a:r>
              <a:rPr lang="zh-CN" altLang="zh-CN" sz="2000" b="1" dirty="0"/>
              <a:t>：</a:t>
            </a:r>
            <a:r>
              <a:rPr lang="en-US" altLang="zh-CN" sz="2000" dirty="0"/>
              <a:t>object-oriented</a:t>
            </a:r>
            <a:r>
              <a:rPr lang="zh-CN" altLang="zh-CN" sz="2000" dirty="0"/>
              <a:t>；</a:t>
            </a:r>
            <a:endParaRPr lang="zh-CN" altLang="zh-CN" sz="2000" dirty="0"/>
          </a:p>
        </p:txBody>
      </p:sp>
      <p:sp>
        <p:nvSpPr>
          <p:cNvPr id="49" name="文本框 48"/>
          <p:cNvSpPr txBox="1"/>
          <p:nvPr/>
        </p:nvSpPr>
        <p:spPr>
          <a:xfrm>
            <a:off x="429139" y="5679464"/>
            <a:ext cx="4439943" cy="677108"/>
          </a:xfrm>
          <a:prstGeom prst="rect">
            <a:avLst/>
          </a:prstGeom>
          <a:noFill/>
        </p:spPr>
        <p:txBody>
          <a:bodyPr wrap="square" rtlCol="0">
            <a:spAutoFit/>
          </a:bodyPr>
          <a:lstStyle/>
          <a:p>
            <a:r>
              <a:rPr lang="en-US" altLang="zh-CN" b="1" dirty="0"/>
              <a:t>Integrated development environment: </a:t>
            </a:r>
            <a:r>
              <a:rPr lang="en-US" altLang="zh-CN" dirty="0"/>
              <a:t>WeChat developer tools;</a:t>
            </a:r>
            <a:endParaRPr lang="zh-CN" altLang="zh-CN" dirty="0"/>
          </a:p>
        </p:txBody>
      </p:sp>
      <p:sp>
        <p:nvSpPr>
          <p:cNvPr id="51" name="文本框 50"/>
          <p:cNvSpPr txBox="1"/>
          <p:nvPr/>
        </p:nvSpPr>
        <p:spPr>
          <a:xfrm>
            <a:off x="8502521" y="4050017"/>
            <a:ext cx="3305875" cy="1631216"/>
          </a:xfrm>
          <a:prstGeom prst="rect">
            <a:avLst/>
          </a:prstGeom>
          <a:noFill/>
        </p:spPr>
        <p:txBody>
          <a:bodyPr wrap="square" rtlCol="0">
            <a:spAutoFit/>
          </a:bodyPr>
          <a:lstStyle/>
          <a:p>
            <a:r>
              <a:rPr lang="en-US" altLang="zh-CN" sz="2000" dirty="0"/>
              <a:t>Adopt unified JavaScript standard file naming methods, code layout, comments and other coding specifications;</a:t>
            </a:r>
            <a:endParaRPr lang="zh-CN" altLang="zh-CN" sz="2000" dirty="0"/>
          </a:p>
        </p:txBody>
      </p:sp>
      <p:sp>
        <p:nvSpPr>
          <p:cNvPr id="52" name="矩形 51"/>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347162" y="262658"/>
            <a:ext cx="10140531" cy="704424"/>
          </a:xfrm>
          <a:prstGeom prst="rect">
            <a:avLst/>
          </a:prstGeom>
          <a:noFill/>
        </p:spPr>
        <p:txBody>
          <a:bodyPr wrap="square" rtlCol="0" anchor="ctr">
            <a:spAutoFit/>
          </a:bodyPr>
          <a:lstStyle/>
          <a:p>
            <a:pPr>
              <a:lnSpc>
                <a:spcPct val="120000"/>
              </a:lnSpc>
            </a:pPr>
            <a:r>
              <a:rPr lang="en-US" altLang="zh-CN" sz="3600" b="1" dirty="0">
                <a:solidFill>
                  <a:schemeClr val="tx1">
                    <a:lumMod val="75000"/>
                    <a:lumOff val="25000"/>
                  </a:schemeClr>
                </a:solidFill>
                <a:latin typeface="+mn-ea"/>
              </a:rPr>
              <a:t>3.1  </a:t>
            </a:r>
            <a:r>
              <a:rPr lang="en-US" altLang="zh-CN" sz="3600" kern="100" dirty="0">
                <a:effectLst/>
                <a:latin typeface="+mn-ea"/>
                <a:cs typeface="Times New Roman" panose="02020603050405020304" pitchFamily="18" charset="0"/>
              </a:rPr>
              <a:t>Develop tools, methods and techniques</a:t>
            </a:r>
            <a:endParaRPr lang="zh-CN" altLang="en-US" sz="3600" b="1"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iterate type="lt">
                                    <p:tmPct val="9000"/>
                                  </p:iterate>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par>
                          <p:cTn id="19" fill="hold">
                            <p:stCondLst>
                              <p:cond delay="4240"/>
                            </p:stCondLst>
                            <p:childTnLst>
                              <p:par>
                                <p:cTn id="20" presetID="53" presetClass="entr" presetSubtype="16" fill="hold" grpId="0" nodeType="afterEffect">
                                  <p:stCondLst>
                                    <p:cond delay="0"/>
                                  </p:stCondLst>
                                  <p:iterate type="lt">
                                    <p:tmPct val="9000"/>
                                  </p:iterate>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up)">
                                      <p:cBhvr>
                                        <p:cTn id="27" dur="500"/>
                                        <p:tgtEl>
                                          <p:spTgt spid="46"/>
                                        </p:tgtEl>
                                      </p:cBhvr>
                                    </p:animEffect>
                                  </p:childTnLst>
                                </p:cTn>
                              </p:par>
                            </p:childTnLst>
                          </p:cTn>
                        </p:par>
                        <p:par>
                          <p:cTn id="28" fill="hold">
                            <p:stCondLst>
                              <p:cond delay="5370"/>
                            </p:stCondLst>
                            <p:childTnLst>
                              <p:par>
                                <p:cTn id="29" presetID="53" presetClass="entr" presetSubtype="16" fill="hold" grpId="0" nodeType="afterEffect">
                                  <p:stCondLst>
                                    <p:cond delay="0"/>
                                  </p:stCondLst>
                                  <p:iterate type="lt">
                                    <p:tmPct val="9000"/>
                                  </p:iterate>
                                  <p:childTnLst>
                                    <p:set>
                                      <p:cBhvr>
                                        <p:cTn id="30" dur="1" fill="hold">
                                          <p:stCondLst>
                                            <p:cond delay="0"/>
                                          </p:stCondLst>
                                        </p:cTn>
                                        <p:tgtEl>
                                          <p:spTgt spid="49"/>
                                        </p:tgtEl>
                                        <p:attrNameLst>
                                          <p:attrName>style.visibility</p:attrName>
                                        </p:attrNameLst>
                                      </p:cBhvr>
                                      <p:to>
                                        <p:strVal val="visible"/>
                                      </p:to>
                                    </p:set>
                                    <p:anim calcmode="lin" valueType="num">
                                      <p:cBhvr>
                                        <p:cTn id="31" dur="500" fill="hold"/>
                                        <p:tgtEl>
                                          <p:spTgt spid="49"/>
                                        </p:tgtEl>
                                        <p:attrNameLst>
                                          <p:attrName>ppt_w</p:attrName>
                                        </p:attrNameLst>
                                      </p:cBhvr>
                                      <p:tavLst>
                                        <p:tav tm="0">
                                          <p:val>
                                            <p:fltVal val="0"/>
                                          </p:val>
                                        </p:tav>
                                        <p:tav tm="100000">
                                          <p:val>
                                            <p:strVal val="#ppt_w"/>
                                          </p:val>
                                        </p:tav>
                                      </p:tavLst>
                                    </p:anim>
                                    <p:anim calcmode="lin" valueType="num">
                                      <p:cBhvr>
                                        <p:cTn id="32" dur="500" fill="hold"/>
                                        <p:tgtEl>
                                          <p:spTgt spid="49"/>
                                        </p:tgtEl>
                                        <p:attrNameLst>
                                          <p:attrName>ppt_h</p:attrName>
                                        </p:attrNameLst>
                                      </p:cBhvr>
                                      <p:tavLst>
                                        <p:tav tm="0">
                                          <p:val>
                                            <p:fltVal val="0"/>
                                          </p:val>
                                        </p:tav>
                                        <p:tav tm="100000">
                                          <p:val>
                                            <p:strVal val="#ppt_h"/>
                                          </p:val>
                                        </p:tav>
                                      </p:tavLst>
                                    </p:anim>
                                    <p:animEffect transition="in" filter="fade">
                                      <p:cBhvr>
                                        <p:cTn id="33" dur="500"/>
                                        <p:tgtEl>
                                          <p:spTgt spid="49"/>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up)">
                                      <p:cBhvr>
                                        <p:cTn id="36" dur="500"/>
                                        <p:tgtEl>
                                          <p:spTgt spid="48"/>
                                        </p:tgtEl>
                                      </p:cBhvr>
                                    </p:animEffect>
                                  </p:childTnLst>
                                </p:cTn>
                              </p:par>
                            </p:childTnLst>
                          </p:cTn>
                        </p:par>
                        <p:par>
                          <p:cTn id="37" fill="hold">
                            <p:stCondLst>
                              <p:cond delay="8480"/>
                            </p:stCondLst>
                            <p:childTnLst>
                              <p:par>
                                <p:cTn id="38" presetID="53" presetClass="entr" presetSubtype="16" fill="hold" grpId="0" nodeType="afterEffect">
                                  <p:stCondLst>
                                    <p:cond delay="0"/>
                                  </p:stCondLst>
                                  <p:iterate type="lt">
                                    <p:tmPct val="9000"/>
                                  </p:iterate>
                                  <p:childTnLst>
                                    <p:set>
                                      <p:cBhvr>
                                        <p:cTn id="39" dur="1" fill="hold">
                                          <p:stCondLst>
                                            <p:cond delay="0"/>
                                          </p:stCondLst>
                                        </p:cTn>
                                        <p:tgtEl>
                                          <p:spTgt spid="51"/>
                                        </p:tgtEl>
                                        <p:attrNameLst>
                                          <p:attrName>style.visibility</p:attrName>
                                        </p:attrNameLst>
                                      </p:cBhvr>
                                      <p:to>
                                        <p:strVal val="visible"/>
                                      </p:to>
                                    </p:set>
                                    <p:anim calcmode="lin" valueType="num">
                                      <p:cBhvr>
                                        <p:cTn id="40" dur="500" fill="hold"/>
                                        <p:tgtEl>
                                          <p:spTgt spid="51"/>
                                        </p:tgtEl>
                                        <p:attrNameLst>
                                          <p:attrName>ppt_w</p:attrName>
                                        </p:attrNameLst>
                                      </p:cBhvr>
                                      <p:tavLst>
                                        <p:tav tm="0">
                                          <p:val>
                                            <p:fltVal val="0"/>
                                          </p:val>
                                        </p:tav>
                                        <p:tav tm="100000">
                                          <p:val>
                                            <p:strVal val="#ppt_w"/>
                                          </p:val>
                                        </p:tav>
                                      </p:tavLst>
                                    </p:anim>
                                    <p:anim calcmode="lin" valueType="num">
                                      <p:cBhvr>
                                        <p:cTn id="41" dur="500" fill="hold"/>
                                        <p:tgtEl>
                                          <p:spTgt spid="51"/>
                                        </p:tgtEl>
                                        <p:attrNameLst>
                                          <p:attrName>ppt_h</p:attrName>
                                        </p:attrNameLst>
                                      </p:cBhvr>
                                      <p:tavLst>
                                        <p:tav tm="0">
                                          <p:val>
                                            <p:fltVal val="0"/>
                                          </p:val>
                                        </p:tav>
                                        <p:tav tm="100000">
                                          <p:val>
                                            <p:strVal val="#ppt_h"/>
                                          </p:val>
                                        </p:tav>
                                      </p:tavLst>
                                    </p:anim>
                                    <p:animEffect transition="in" filter="fad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 name="任意多边形: 形状 2"/>
          <p:cNvSpPr/>
          <p:nvPr/>
        </p:nvSpPr>
        <p:spPr>
          <a:xfrm>
            <a:off x="6575200" y="2757566"/>
            <a:ext cx="4799908" cy="12004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4" name="文本框 3"/>
          <p:cNvSpPr txBox="1"/>
          <p:nvPr/>
        </p:nvSpPr>
        <p:spPr>
          <a:xfrm>
            <a:off x="7151190" y="2565498"/>
            <a:ext cx="2111960" cy="1570023"/>
          </a:xfrm>
          <a:prstGeom prst="rect">
            <a:avLst/>
          </a:prstGeom>
          <a:noFill/>
        </p:spPr>
        <p:txBody>
          <a:bodyPr wrap="square" rtlCol="0">
            <a:spAutoFit/>
          </a:bodyPr>
          <a:lstStyle>
            <a:defPPr>
              <a:defRPr lang="zh-CN"/>
            </a:defPPr>
            <a:lvl1pPr defTabSz="914400">
              <a:defRPr sz="9600">
                <a:solidFill>
                  <a:srgbClr val="FFFFFF"/>
                </a:solidFill>
                <a:latin typeface="Agency FB" panose="020B0503020202020204" pitchFamily="34" charset="0"/>
                <a:cs typeface="+mn-ea"/>
              </a:defRPr>
            </a:lvl1pPr>
          </a:lstStyle>
          <a:p>
            <a:r>
              <a:rPr lang="en-US" altLang="zh-CN" dirty="0">
                <a:sym typeface="+mn-lt"/>
              </a:rPr>
              <a:t>04</a:t>
            </a:r>
            <a:endParaRPr lang="zh-CN" altLang="en-US" dirty="0">
              <a:sym typeface="+mn-lt"/>
            </a:endParaRPr>
          </a:p>
        </p:txBody>
      </p:sp>
      <p:sp>
        <p:nvSpPr>
          <p:cNvPr id="5" name="TextBox 7"/>
          <p:cNvSpPr>
            <a:spLocks noChangeArrowheads="1"/>
          </p:cNvSpPr>
          <p:nvPr/>
        </p:nvSpPr>
        <p:spPr bwMode="auto">
          <a:xfrm>
            <a:off x="0" y="3142501"/>
            <a:ext cx="7495983" cy="574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914400">
              <a:defRPr/>
            </a:pPr>
            <a:r>
              <a:rPr lang="en-US" altLang="zh-CN" sz="3735" b="1" dirty="0">
                <a:solidFill>
                  <a:srgbClr val="000000">
                    <a:lumMod val="75000"/>
                    <a:lumOff val="25000"/>
                  </a:srgbClr>
                </a:solidFill>
                <a:cs typeface="+mn-ea"/>
                <a:sym typeface="+mn-lt"/>
              </a:rPr>
              <a:t>Development</a:t>
            </a:r>
            <a:r>
              <a:rPr lang="zh-CN" altLang="en-US" sz="3735" b="1" dirty="0">
                <a:solidFill>
                  <a:srgbClr val="000000">
                    <a:lumMod val="75000"/>
                    <a:lumOff val="25000"/>
                  </a:srgbClr>
                </a:solidFill>
                <a:cs typeface="+mn-ea"/>
                <a:sym typeface="+mn-lt"/>
              </a:rPr>
              <a:t> </a:t>
            </a:r>
            <a:r>
              <a:rPr lang="en-US" altLang="zh-CN" sz="3735" b="1" dirty="0">
                <a:solidFill>
                  <a:srgbClr val="000000">
                    <a:lumMod val="75000"/>
                    <a:lumOff val="25000"/>
                  </a:srgbClr>
                </a:solidFill>
                <a:cs typeface="+mn-ea"/>
                <a:sym typeface="+mn-lt"/>
              </a:rPr>
              <a:t>Schedule</a:t>
            </a:r>
            <a:endParaRPr lang="zh-CN" altLang="en-US" sz="3735" b="1" dirty="0">
              <a:solidFill>
                <a:srgbClr val="000000">
                  <a:lumMod val="75000"/>
                  <a:lumOff val="25000"/>
                </a:srgbClr>
              </a:solidFill>
              <a:cs typeface="+mn-ea"/>
              <a:sym typeface="+mn-lt"/>
            </a:endParaRPr>
          </a:p>
        </p:txBody>
      </p:sp>
      <p:sp>
        <p:nvSpPr>
          <p:cNvPr id="6" name="任意多边形: 形状 5"/>
          <p:cNvSpPr/>
          <p:nvPr/>
        </p:nvSpPr>
        <p:spPr>
          <a:xfrm rot="5400000">
            <a:off x="853452" y="4874973"/>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01337" y="3255454"/>
            <a:ext cx="499620" cy="1040213"/>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3" name="Freeform 8"/>
          <p:cNvSpPr/>
          <p:nvPr/>
        </p:nvSpPr>
        <p:spPr bwMode="auto">
          <a:xfrm>
            <a:off x="8170356" y="3255454"/>
            <a:ext cx="501406" cy="1355173"/>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4" name="Freeform 10"/>
          <p:cNvSpPr/>
          <p:nvPr/>
        </p:nvSpPr>
        <p:spPr bwMode="auto">
          <a:xfrm>
            <a:off x="6641159" y="3255454"/>
            <a:ext cx="501406" cy="1355173"/>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5" name="Freeform 12"/>
          <p:cNvSpPr/>
          <p:nvPr/>
        </p:nvSpPr>
        <p:spPr bwMode="auto">
          <a:xfrm>
            <a:off x="5111962"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6" name="Freeform 14"/>
          <p:cNvSpPr/>
          <p:nvPr/>
        </p:nvSpPr>
        <p:spPr bwMode="auto">
          <a:xfrm>
            <a:off x="3582764"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7" name="Freeform 16"/>
          <p:cNvSpPr/>
          <p:nvPr/>
        </p:nvSpPr>
        <p:spPr bwMode="auto">
          <a:xfrm>
            <a:off x="2053567"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8" name="Freeform 17"/>
          <p:cNvSpPr/>
          <p:nvPr/>
        </p:nvSpPr>
        <p:spPr bwMode="auto">
          <a:xfrm>
            <a:off x="10200956" y="3430430"/>
            <a:ext cx="1100950" cy="1024525"/>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grpSp>
        <p:nvGrpSpPr>
          <p:cNvPr id="9" name="组合 8"/>
          <p:cNvGrpSpPr/>
          <p:nvPr/>
        </p:nvGrpSpPr>
        <p:grpSpPr>
          <a:xfrm>
            <a:off x="911307" y="3255455"/>
            <a:ext cx="1279386" cy="135034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01</a:t>
              </a:r>
              <a:endParaRPr lang="en-US" sz="2665" dirty="0">
                <a:solidFill>
                  <a:srgbClr val="FFFFFF"/>
                </a:solidFill>
                <a:latin typeface="+mn-lt"/>
                <a:ea typeface="+mn-ea"/>
                <a:cs typeface="+mn-ea"/>
                <a:sym typeface="+mn-lt"/>
              </a:endParaRPr>
            </a:p>
          </p:txBody>
        </p:sp>
      </p:grpSp>
      <p:grpSp>
        <p:nvGrpSpPr>
          <p:cNvPr id="12" name="组合 11"/>
          <p:cNvGrpSpPr/>
          <p:nvPr/>
        </p:nvGrpSpPr>
        <p:grpSpPr>
          <a:xfrm>
            <a:off x="2440504" y="3255454"/>
            <a:ext cx="1279386" cy="1355173"/>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02</a:t>
              </a:r>
              <a:endParaRPr lang="en-US" sz="2665" dirty="0">
                <a:solidFill>
                  <a:srgbClr val="FFFFFF"/>
                </a:solidFill>
                <a:latin typeface="+mn-lt"/>
                <a:ea typeface="+mn-ea"/>
                <a:cs typeface="+mn-ea"/>
                <a:sym typeface="+mn-lt"/>
              </a:endParaRPr>
            </a:p>
          </p:txBody>
        </p:sp>
      </p:grpSp>
      <p:grpSp>
        <p:nvGrpSpPr>
          <p:cNvPr id="15" name="组合 14"/>
          <p:cNvGrpSpPr/>
          <p:nvPr/>
        </p:nvGrpSpPr>
        <p:grpSpPr>
          <a:xfrm>
            <a:off x="3969702" y="3255454"/>
            <a:ext cx="1279386" cy="1355173"/>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3"/>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03</a:t>
              </a:r>
              <a:endParaRPr lang="en-US" sz="2665" dirty="0">
                <a:solidFill>
                  <a:srgbClr val="FFFFFF"/>
                </a:solidFill>
                <a:latin typeface="+mn-lt"/>
                <a:ea typeface="+mn-ea"/>
                <a:cs typeface="+mn-ea"/>
                <a:sym typeface="+mn-lt"/>
              </a:endParaRPr>
            </a:p>
          </p:txBody>
        </p:sp>
      </p:grpSp>
      <p:grpSp>
        <p:nvGrpSpPr>
          <p:cNvPr id="18" name="组合 17"/>
          <p:cNvGrpSpPr/>
          <p:nvPr/>
        </p:nvGrpSpPr>
        <p:grpSpPr>
          <a:xfrm>
            <a:off x="5498899" y="3255454"/>
            <a:ext cx="1279386" cy="1355173"/>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4"/>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04</a:t>
              </a:r>
              <a:endParaRPr lang="en-US" sz="2665" dirty="0">
                <a:solidFill>
                  <a:srgbClr val="FFFFFF"/>
                </a:solidFill>
                <a:latin typeface="+mn-lt"/>
                <a:ea typeface="+mn-ea"/>
                <a:cs typeface="+mn-ea"/>
                <a:sym typeface="+mn-lt"/>
              </a:endParaRPr>
            </a:p>
          </p:txBody>
        </p:sp>
      </p:grpSp>
      <p:grpSp>
        <p:nvGrpSpPr>
          <p:cNvPr id="21" name="组合 20"/>
          <p:cNvGrpSpPr/>
          <p:nvPr/>
        </p:nvGrpSpPr>
        <p:grpSpPr>
          <a:xfrm>
            <a:off x="7024732" y="3255454"/>
            <a:ext cx="1279386" cy="1355173"/>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5"/>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05</a:t>
              </a:r>
              <a:endParaRPr lang="en-US" sz="2665" dirty="0">
                <a:solidFill>
                  <a:srgbClr val="FFFFFF"/>
                </a:solidFill>
                <a:latin typeface="+mn-lt"/>
                <a:ea typeface="+mn-ea"/>
                <a:cs typeface="+mn-ea"/>
                <a:sym typeface="+mn-lt"/>
              </a:endParaRPr>
            </a:p>
          </p:txBody>
        </p:sp>
      </p:grpSp>
      <p:grpSp>
        <p:nvGrpSpPr>
          <p:cNvPr id="24" name="组合 23"/>
          <p:cNvGrpSpPr/>
          <p:nvPr/>
        </p:nvGrpSpPr>
        <p:grpSpPr>
          <a:xfrm>
            <a:off x="8559075" y="3255454"/>
            <a:ext cx="1279386" cy="1355173"/>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06</a:t>
              </a:r>
              <a:endParaRPr lang="en-US" sz="2665" dirty="0">
                <a:solidFill>
                  <a:srgbClr val="FFFFFF"/>
                </a:solidFill>
                <a:latin typeface="+mn-lt"/>
                <a:ea typeface="+mn-ea"/>
                <a:cs typeface="+mn-ea"/>
                <a:sym typeface="+mn-lt"/>
              </a:endParaRPr>
            </a:p>
          </p:txBody>
        </p:sp>
      </p:grpSp>
      <p:sp>
        <p:nvSpPr>
          <p:cNvPr id="27" name="Text Placeholder 59"/>
          <p:cNvSpPr txBox="1"/>
          <p:nvPr/>
        </p:nvSpPr>
        <p:spPr>
          <a:xfrm>
            <a:off x="2584319" y="4916451"/>
            <a:ext cx="6247191" cy="1248428"/>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b="1" dirty="0">
                <a:latin typeface="+mn-ea"/>
                <a:ea typeface="+mn-ea"/>
                <a:cs typeface="+mn-ea"/>
                <a:sym typeface="+mn-lt"/>
              </a:rPr>
              <a:t>Development</a:t>
            </a:r>
            <a:r>
              <a:rPr lang="zh-CN" altLang="en-US" b="1" dirty="0">
                <a:latin typeface="+mn-ea"/>
                <a:ea typeface="+mn-ea"/>
                <a:cs typeface="+mn-ea"/>
                <a:sym typeface="+mn-lt"/>
              </a:rPr>
              <a:t> </a:t>
            </a:r>
            <a:r>
              <a:rPr lang="en-US" altLang="zh-CN" b="1" dirty="0">
                <a:latin typeface="+mn-ea"/>
                <a:ea typeface="+mn-ea"/>
                <a:cs typeface="+mn-ea"/>
                <a:sym typeface="+mn-lt"/>
              </a:rPr>
              <a:t>phase</a:t>
            </a:r>
            <a:endParaRPr lang="zh-CN" altLang="en-US" b="1" dirty="0">
              <a:latin typeface="+mn-ea"/>
              <a:ea typeface="+mn-ea"/>
              <a:cs typeface="+mn-ea"/>
              <a:sym typeface="+mn-lt"/>
            </a:endParaRPr>
          </a:p>
          <a:p>
            <a:r>
              <a:rPr lang="en-US" altLang="zh-CN" sz="1400" dirty="0">
                <a:latin typeface="+mn-ea"/>
                <a:ea typeface="+mn-ea"/>
              </a:rPr>
              <a:t>Date</a:t>
            </a:r>
            <a:r>
              <a:rPr lang="zh-CN" altLang="zh-CN" sz="1400" dirty="0">
                <a:latin typeface="+mn-ea"/>
                <a:ea typeface="+mn-ea"/>
              </a:rPr>
              <a:t>：</a:t>
            </a:r>
            <a:r>
              <a:rPr lang="en-US" altLang="zh-CN" sz="1400" dirty="0">
                <a:latin typeface="+mn-ea"/>
                <a:ea typeface="+mn-ea"/>
              </a:rPr>
              <a:t>2023.03.31-2023.04.20</a:t>
            </a:r>
            <a:endParaRPr lang="zh-CN" altLang="zh-CN" sz="1400" dirty="0">
              <a:latin typeface="+mn-ea"/>
              <a:ea typeface="+mn-ea"/>
            </a:endParaRPr>
          </a:p>
          <a:p>
            <a:r>
              <a:rPr lang="en-US" altLang="zh-CN" sz="1600" kern="100" dirty="0">
                <a:effectLst/>
                <a:latin typeface="+mn-ea"/>
                <a:ea typeface="+mn-ea"/>
                <a:cs typeface="Times New Roman" panose="02020603050405020304" pitchFamily="18" charset="0"/>
              </a:rPr>
              <a:t>This stage is the most important stage, creating training and test data, building mini programs, predicting reactions, front-end and back-end design, code debugging, and finally being able to submit a demo.</a:t>
            </a:r>
            <a:endParaRPr lang="en-US" sz="1600" dirty="0">
              <a:solidFill>
                <a:srgbClr val="000000">
                  <a:lumMod val="75000"/>
                  <a:lumOff val="25000"/>
                </a:srgbClr>
              </a:solidFill>
              <a:latin typeface="+mn-ea"/>
              <a:ea typeface="+mn-ea"/>
              <a:cs typeface="+mn-ea"/>
              <a:sym typeface="+mn-lt"/>
            </a:endParaRPr>
          </a:p>
        </p:txBody>
      </p:sp>
      <p:cxnSp>
        <p:nvCxnSpPr>
          <p:cNvPr id="28" name="Straight Connector 54"/>
          <p:cNvCxnSpPr/>
          <p:nvPr/>
        </p:nvCxnSpPr>
        <p:spPr>
          <a:xfrm>
            <a:off x="2553188" y="4603486"/>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p:nvPr/>
        </p:nvSpPr>
        <p:spPr>
          <a:xfrm>
            <a:off x="1023990" y="1701202"/>
            <a:ext cx="5215232" cy="1248428"/>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800" b="1" kern="100" dirty="0">
                <a:effectLst/>
                <a:latin typeface="+mn-ea"/>
                <a:ea typeface="+mn-ea"/>
                <a:cs typeface="Times New Roman" panose="02020603050405020304" pitchFamily="18" charset="0"/>
              </a:rPr>
              <a:t>Preparation phase</a:t>
            </a:r>
            <a:endParaRPr lang="zh-CN" altLang="en-US" b="1" dirty="0">
              <a:latin typeface="+mn-ea"/>
              <a:ea typeface="+mn-ea"/>
              <a:cs typeface="+mn-ea"/>
              <a:sym typeface="+mn-lt"/>
            </a:endParaRPr>
          </a:p>
          <a:p>
            <a:r>
              <a:rPr lang="en-US" altLang="zh-CN" sz="1400" dirty="0">
                <a:latin typeface="+mn-ea"/>
                <a:ea typeface="+mn-ea"/>
              </a:rPr>
              <a:t>Date</a:t>
            </a:r>
            <a:r>
              <a:rPr lang="zh-CN" altLang="zh-CN" sz="1400" dirty="0">
                <a:latin typeface="+mn-ea"/>
                <a:ea typeface="+mn-ea"/>
              </a:rPr>
              <a:t>：</a:t>
            </a:r>
            <a:r>
              <a:rPr lang="en-US" altLang="zh-CN" sz="1400" dirty="0">
                <a:latin typeface="+mn-ea"/>
                <a:ea typeface="+mn-ea"/>
              </a:rPr>
              <a:t>2023.03.10-2023.03.30</a:t>
            </a:r>
            <a:endParaRPr lang="zh-CN" altLang="zh-CN" sz="1400" dirty="0">
              <a:latin typeface="+mn-ea"/>
              <a:ea typeface="+mn-ea"/>
            </a:endParaRPr>
          </a:p>
          <a:p>
            <a:r>
              <a:rPr lang="en-US" altLang="zh-CN" sz="1600" kern="100" dirty="0">
                <a:effectLst/>
                <a:latin typeface="+mn-ea"/>
                <a:ea typeface="+mn-ea"/>
                <a:cs typeface="Times New Roman" panose="02020603050405020304" pitchFamily="18" charset="0"/>
              </a:rPr>
              <a:t>formulating the plan and task book, knowledge reserve, setting up the development environment, and collecting and processing data.</a:t>
            </a:r>
            <a:endParaRPr lang="en-US" sz="1600" dirty="0">
              <a:solidFill>
                <a:srgbClr val="000000">
                  <a:lumMod val="75000"/>
                  <a:lumOff val="25000"/>
                </a:srgbClr>
              </a:solidFill>
              <a:latin typeface="+mn-ea"/>
              <a:ea typeface="+mn-ea"/>
              <a:cs typeface="+mn-ea"/>
              <a:sym typeface="+mn-lt"/>
            </a:endParaRPr>
          </a:p>
        </p:txBody>
      </p:sp>
      <p:sp>
        <p:nvSpPr>
          <p:cNvPr id="34" name="Text Placeholder 59"/>
          <p:cNvSpPr txBox="1"/>
          <p:nvPr/>
        </p:nvSpPr>
        <p:spPr>
          <a:xfrm>
            <a:off x="6613412" y="1717187"/>
            <a:ext cx="5098416" cy="1248428"/>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b="1" dirty="0">
                <a:latin typeface="+mn-lt"/>
                <a:ea typeface="+mn-ea"/>
                <a:cs typeface="+mn-ea"/>
                <a:sym typeface="+mn-lt"/>
              </a:rPr>
              <a:t>Assessment</a:t>
            </a:r>
            <a:r>
              <a:rPr lang="zh-CN" altLang="en-US" b="1" dirty="0">
                <a:latin typeface="+mn-lt"/>
                <a:ea typeface="+mn-ea"/>
                <a:cs typeface="+mn-ea"/>
                <a:sym typeface="+mn-lt"/>
              </a:rPr>
              <a:t> </a:t>
            </a:r>
            <a:r>
              <a:rPr lang="en-US" altLang="zh-CN" b="1" dirty="0">
                <a:latin typeface="+mn-lt"/>
                <a:ea typeface="+mn-ea"/>
                <a:cs typeface="+mn-ea"/>
                <a:sym typeface="+mn-lt"/>
              </a:rPr>
              <a:t>phase</a:t>
            </a:r>
            <a:endParaRPr lang="en-US" altLang="zh-CN" b="1" dirty="0">
              <a:latin typeface="+mn-lt"/>
              <a:ea typeface="+mn-ea"/>
              <a:cs typeface="+mn-ea"/>
              <a:sym typeface="+mn-lt"/>
            </a:endParaRPr>
          </a:p>
          <a:p>
            <a:r>
              <a:rPr lang="en-US" altLang="zh-CN" sz="1400" dirty="0">
                <a:latin typeface="+mn-ea"/>
                <a:ea typeface="+mn-ea"/>
              </a:rPr>
              <a:t>Date</a:t>
            </a:r>
            <a:r>
              <a:rPr lang="zh-CN" altLang="zh-CN" sz="1400" dirty="0">
                <a:latin typeface="+mn-ea"/>
                <a:ea typeface="+mn-ea"/>
              </a:rPr>
              <a:t>：</a:t>
            </a:r>
            <a:r>
              <a:rPr lang="en-US" altLang="zh-CN" sz="1400" dirty="0">
                <a:latin typeface="+mn-ea"/>
                <a:ea typeface="+mn-ea"/>
              </a:rPr>
              <a:t>2023.04.21-2023.05.11</a:t>
            </a:r>
            <a:endParaRPr lang="en-US" altLang="zh-CN" sz="1400" dirty="0">
              <a:latin typeface="+mn-ea"/>
              <a:ea typeface="+mn-ea"/>
            </a:endParaRPr>
          </a:p>
          <a:p>
            <a:r>
              <a:rPr lang="en-US" altLang="zh-CN" sz="1600" kern="100" dirty="0">
                <a:effectLst/>
                <a:latin typeface="+mn-ea"/>
                <a:ea typeface="+mn-ea"/>
                <a:cs typeface="Times New Roman" panose="02020603050405020304" pitchFamily="18" charset="0"/>
              </a:rPr>
              <a:t>This stage is the risk assessment, software testing and modification phase to ensure that the project can be perfectly realized.</a:t>
            </a:r>
            <a:endParaRPr lang="zh-CN" altLang="zh-CN" sz="1600" kern="100" dirty="0">
              <a:effectLst/>
              <a:latin typeface="+mn-ea"/>
              <a:ea typeface="+mn-ea"/>
              <a:cs typeface="Times New Roman" panose="02020603050405020304" pitchFamily="18" charset="0"/>
            </a:endParaRPr>
          </a:p>
        </p:txBody>
      </p:sp>
      <p:cxnSp>
        <p:nvCxnSpPr>
          <p:cNvPr id="36" name="Straight Connector 62"/>
          <p:cNvCxnSpPr/>
          <p:nvPr/>
        </p:nvCxnSpPr>
        <p:spPr>
          <a:xfrm>
            <a:off x="1034533" y="1797235"/>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6613412" y="1797234"/>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90550" y="421114"/>
            <a:ext cx="6587735"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Development</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schedule</a:t>
            </a:r>
            <a:endParaRPr lang="zh-CN" altLang="en-US" sz="3600" dirty="0">
              <a:solidFill>
                <a:schemeClr val="tx1">
                  <a:lumMod val="75000"/>
                  <a:lumOff val="25000"/>
                </a:schemeClr>
              </a:solidFill>
            </a:endParaRPr>
          </a:p>
        </p:txBody>
      </p:sp>
      <p:cxnSp>
        <p:nvCxnSpPr>
          <p:cNvPr id="41" name="Straight Connector 54"/>
          <p:cNvCxnSpPr/>
          <p:nvPr/>
        </p:nvCxnSpPr>
        <p:spPr>
          <a:xfrm>
            <a:off x="2549890" y="5229994"/>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4"/>
          <p:cNvSpPr txBox="1"/>
          <p:nvPr/>
        </p:nvSpPr>
        <p:spPr>
          <a:xfrm>
            <a:off x="2591444" y="1348633"/>
            <a:ext cx="453591" cy="123111"/>
          </a:xfrm>
          <a:prstGeom prst="rect">
            <a:avLst/>
          </a:prstGeom>
          <a:noFill/>
        </p:spPr>
        <p:txBody>
          <a:bodyPr wrap="square" rtlCol="0">
            <a:spAutoFit/>
          </a:bodyPr>
          <a:lstStyle/>
          <a:p>
            <a:pPr defTabSz="914400">
              <a:lnSpc>
                <a:spcPct val="200000"/>
              </a:lnSpc>
            </a:pPr>
            <a:r>
              <a:rPr lang="zh-CN" altLang="en-US" sz="100" dirty="0">
                <a:solidFill>
                  <a:srgbClr val="000000"/>
                </a:solidFill>
                <a:cs typeface="+mn-ea"/>
                <a:sym typeface="+mn-lt"/>
              </a:rPr>
              <a:t>行业</a:t>
            </a:r>
            <a:r>
              <a:rPr lang="en-US" altLang="zh-CN" sz="100" dirty="0">
                <a:solidFill>
                  <a:srgbClr val="000000"/>
                </a:solidFill>
                <a:cs typeface="+mn-ea"/>
                <a:sym typeface="+mn-lt"/>
              </a:rPr>
              <a:t>PPT</a:t>
            </a:r>
            <a:r>
              <a:rPr lang="zh-CN" altLang="en-US" sz="100" dirty="0">
                <a:solidFill>
                  <a:srgbClr val="000000"/>
                </a:solidFill>
                <a:cs typeface="+mn-ea"/>
                <a:sym typeface="+mn-lt"/>
              </a:rPr>
              <a:t>模板</a:t>
            </a:r>
            <a:r>
              <a:rPr lang="en-US" altLang="zh-CN" sz="100" dirty="0">
                <a:solidFill>
                  <a:srgbClr val="000000"/>
                </a:solidFill>
                <a:cs typeface="+mn-ea"/>
                <a:sym typeface="+mn-lt"/>
              </a:rPr>
              <a:t>http://www.1ppt.com/hangye/</a:t>
            </a:r>
            <a:endParaRPr lang="en-US" altLang="zh-CN" sz="100" dirty="0">
              <a:solidFill>
                <a:srgbClr val="000000"/>
              </a:solidFill>
              <a:cs typeface="+mn-ea"/>
              <a:sym typeface="+mn-lt"/>
            </a:endParaRPr>
          </a:p>
        </p:txBody>
      </p:sp>
      <p:sp>
        <p:nvSpPr>
          <p:cNvPr id="2" name="矩形 1"/>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4" name="任意多边形: 形状 33"/>
          <p:cNvSpPr/>
          <p:nvPr/>
        </p:nvSpPr>
        <p:spPr>
          <a:xfrm rot="16200000">
            <a:off x="8642996" y="1082075"/>
            <a:ext cx="1985770" cy="1090045"/>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5" name="任意多边形: 形状 34"/>
          <p:cNvSpPr/>
          <p:nvPr/>
        </p:nvSpPr>
        <p:spPr>
          <a:xfrm rot="16200000">
            <a:off x="3049484" y="800174"/>
            <a:ext cx="1137563"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6" name="任意多边形: 形状 35"/>
          <p:cNvSpPr/>
          <p:nvPr/>
        </p:nvSpPr>
        <p:spPr>
          <a:xfrm rot="5400000">
            <a:off x="4967122" y="4653290"/>
            <a:ext cx="2414271" cy="92000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grpSp>
        <p:nvGrpSpPr>
          <p:cNvPr id="37" name="组合 36"/>
          <p:cNvGrpSpPr/>
          <p:nvPr/>
        </p:nvGrpSpPr>
        <p:grpSpPr>
          <a:xfrm>
            <a:off x="1039486" y="3045294"/>
            <a:ext cx="4481273" cy="988858"/>
            <a:chOff x="3974544" y="1008636"/>
            <a:chExt cx="3361393" cy="741472"/>
          </a:xfrm>
        </p:grpSpPr>
        <p:grpSp>
          <p:nvGrpSpPr>
            <p:cNvPr id="38" name="组合 37"/>
            <p:cNvGrpSpPr/>
            <p:nvPr/>
          </p:nvGrpSpPr>
          <p:grpSpPr>
            <a:xfrm>
              <a:off x="3974544" y="1008636"/>
              <a:ext cx="741472" cy="741472"/>
              <a:chOff x="3059832" y="3339719"/>
              <a:chExt cx="3607562" cy="3607562"/>
            </a:xfrm>
          </p:grpSpPr>
          <p:sp>
            <p:nvSpPr>
              <p:cNvPr id="44" name="椭圆 43"/>
              <p:cNvSpPr/>
              <p:nvPr/>
            </p:nvSpPr>
            <p:spPr>
              <a:xfrm>
                <a:off x="3059832" y="3339719"/>
                <a:ext cx="3607562" cy="3607562"/>
              </a:xfrm>
              <a:prstGeom prst="ellipse">
                <a:avLst/>
              </a:prstGeom>
              <a:noFill/>
              <a:ln w="12700" cap="flat" cmpd="sng" algn="ctr">
                <a:noFill/>
                <a:prstDash val="solid"/>
                <a:miter lim="800000"/>
              </a:ln>
              <a:effectLst/>
            </p:spPr>
            <p:txBody>
              <a:bodyPr rtlCol="0" anchor="ctr"/>
              <a:lstStyle/>
              <a:p>
                <a:pPr algn="ctr" defTabSz="914400">
                  <a:defRPr/>
                </a:pPr>
                <a:endParaRPr lang="zh-CN" altLang="en-US" sz="3200" kern="0">
                  <a:solidFill>
                    <a:srgbClr val="000000"/>
                  </a:solidFill>
                  <a:cs typeface="+mn-ea"/>
                  <a:sym typeface="+mn-lt"/>
                </a:endParaRPr>
              </a:p>
            </p:txBody>
          </p:sp>
          <p:sp>
            <p:nvSpPr>
              <p:cNvPr id="45" name="同心圆 69"/>
              <p:cNvSpPr/>
              <p:nvPr/>
            </p:nvSpPr>
            <p:spPr>
              <a:xfrm>
                <a:off x="3168202" y="3448089"/>
                <a:ext cx="3390826" cy="3390826"/>
              </a:xfrm>
              <a:prstGeom prst="donut">
                <a:avLst>
                  <a:gd name="adj" fmla="val 4879"/>
                </a:avLst>
              </a:prstGeom>
              <a:noFill/>
              <a:ln w="12700" cap="flat" cmpd="sng" algn="ctr">
                <a:noFill/>
                <a:prstDash val="solid"/>
                <a:miter lim="800000"/>
              </a:ln>
              <a:effectLst/>
            </p:spPr>
            <p:txBody>
              <a:bodyPr rtlCol="0" anchor="ctr"/>
              <a:lstStyle/>
              <a:p>
                <a:pPr algn="ctr" defTabSz="914400">
                  <a:defRPr/>
                </a:pPr>
                <a:endParaRPr lang="zh-CN" altLang="en-US" sz="3200" kern="0" dirty="0">
                  <a:solidFill>
                    <a:srgbClr val="000000"/>
                  </a:solidFill>
                  <a:cs typeface="+mn-ea"/>
                  <a:sym typeface="+mn-lt"/>
                </a:endParaRPr>
              </a:p>
            </p:txBody>
          </p:sp>
        </p:grpSp>
        <p:grpSp>
          <p:nvGrpSpPr>
            <p:cNvPr id="39" name="Group 5"/>
            <p:cNvGrpSpPr/>
            <p:nvPr/>
          </p:nvGrpSpPr>
          <p:grpSpPr>
            <a:xfrm>
              <a:off x="4039521" y="1170991"/>
              <a:ext cx="3296416" cy="530915"/>
              <a:chOff x="1598315" y="1418185"/>
              <a:chExt cx="4395221" cy="707886"/>
            </a:xfrm>
          </p:grpSpPr>
          <p:sp>
            <p:nvSpPr>
              <p:cNvPr id="40" name="TextBox 6"/>
              <p:cNvSpPr txBox="1"/>
              <p:nvPr/>
            </p:nvSpPr>
            <p:spPr>
              <a:xfrm>
                <a:off x="1598315" y="1418185"/>
                <a:ext cx="655949" cy="707886"/>
              </a:xfrm>
              <a:prstGeom prst="rect">
                <a:avLst/>
              </a:prstGeom>
              <a:noFill/>
            </p:spPr>
            <p:txBody>
              <a:bodyPr wrap="none" anchor="ctr">
                <a:normAutofit fontScale="85000" lnSpcReduction="20000"/>
              </a:bodyPr>
              <a:lstStyle/>
              <a:p>
                <a:pPr defTabSz="914400">
                  <a:defRPr/>
                </a:pPr>
                <a:r>
                  <a:rPr lang="en-US" altLang="zh-CN" sz="5335" kern="0" dirty="0">
                    <a:solidFill>
                      <a:srgbClr val="000000"/>
                    </a:solidFill>
                    <a:latin typeface="Agency FB" panose="020B0503020202020204" pitchFamily="34" charset="0"/>
                    <a:cs typeface="+mn-ea"/>
                    <a:sym typeface="+mn-lt"/>
                  </a:rPr>
                  <a:t>01</a:t>
                </a:r>
                <a:endParaRPr lang="en-US" altLang="zh-CN" sz="5335" kern="0" dirty="0">
                  <a:solidFill>
                    <a:srgbClr val="000000"/>
                  </a:solidFill>
                  <a:latin typeface="Agency FB" panose="020B0503020202020204" pitchFamily="34" charset="0"/>
                  <a:cs typeface="+mn-ea"/>
                  <a:sym typeface="+mn-lt"/>
                </a:endParaRPr>
              </a:p>
            </p:txBody>
          </p:sp>
          <p:sp>
            <p:nvSpPr>
              <p:cNvPr id="42" name="TextBox 8"/>
              <p:cNvSpPr txBox="1"/>
              <p:nvPr/>
            </p:nvSpPr>
            <p:spPr>
              <a:xfrm>
                <a:off x="2030962" y="1650835"/>
                <a:ext cx="3962574" cy="242864"/>
              </a:xfrm>
              <a:prstGeom prst="rect">
                <a:avLst/>
              </a:prstGeom>
              <a:noFill/>
            </p:spPr>
            <p:txBody>
              <a:bodyPr wrap="none" lIns="480000" tIns="0" rIns="0" bIns="0" anchor="b" anchorCtr="0">
                <a:noAutofit/>
              </a:bodyPr>
              <a:lstStyle/>
              <a:p>
                <a:pPr defTabSz="914400">
                  <a:defRPr/>
                </a:pPr>
                <a:r>
                  <a:rPr lang="en-US" altLang="zh-CN" sz="2800" b="1" kern="0" dirty="0">
                    <a:solidFill>
                      <a:srgbClr val="000000"/>
                    </a:solidFill>
                    <a:cs typeface="+mn-ea"/>
                    <a:sym typeface="+mn-lt"/>
                  </a:rPr>
                  <a:t>Introduction</a:t>
                </a:r>
                <a:endParaRPr lang="zh-CN" altLang="en-US" sz="2800" b="1" kern="0" dirty="0">
                  <a:solidFill>
                    <a:srgbClr val="000000"/>
                  </a:solidFill>
                  <a:cs typeface="+mn-ea"/>
                  <a:sym typeface="+mn-lt"/>
                </a:endParaRPr>
              </a:p>
            </p:txBody>
          </p:sp>
        </p:grpSp>
      </p:grpSp>
      <p:grpSp>
        <p:nvGrpSpPr>
          <p:cNvPr id="46" name="组合 45"/>
          <p:cNvGrpSpPr/>
          <p:nvPr/>
        </p:nvGrpSpPr>
        <p:grpSpPr>
          <a:xfrm>
            <a:off x="1039485" y="4162721"/>
            <a:ext cx="4516672" cy="988858"/>
            <a:chOff x="3974544" y="1846512"/>
            <a:chExt cx="3387946" cy="741472"/>
          </a:xfrm>
        </p:grpSpPr>
        <p:grpSp>
          <p:nvGrpSpPr>
            <p:cNvPr id="47" name="组合 46"/>
            <p:cNvGrpSpPr/>
            <p:nvPr/>
          </p:nvGrpSpPr>
          <p:grpSpPr>
            <a:xfrm>
              <a:off x="3974544" y="1846512"/>
              <a:ext cx="741472" cy="741472"/>
              <a:chOff x="3059832" y="3339719"/>
              <a:chExt cx="3607562" cy="3607562"/>
            </a:xfrm>
          </p:grpSpPr>
          <p:sp>
            <p:nvSpPr>
              <p:cNvPr id="53" name="椭圆 52"/>
              <p:cNvSpPr/>
              <p:nvPr/>
            </p:nvSpPr>
            <p:spPr>
              <a:xfrm>
                <a:off x="3059832" y="3339719"/>
                <a:ext cx="3607562" cy="3607562"/>
              </a:xfrm>
              <a:prstGeom prst="ellipse">
                <a:avLst/>
              </a:prstGeom>
              <a:noFill/>
              <a:ln w="12700" cap="flat" cmpd="sng" algn="ctr">
                <a:noFill/>
                <a:prstDash val="solid"/>
                <a:miter lim="800000"/>
              </a:ln>
              <a:effectLst/>
            </p:spPr>
            <p:txBody>
              <a:bodyPr rtlCol="0" anchor="ctr"/>
              <a:lstStyle/>
              <a:p>
                <a:pPr algn="ctr" defTabSz="914400">
                  <a:defRPr/>
                </a:pPr>
                <a:endParaRPr lang="zh-CN" altLang="en-US" sz="3200" kern="0">
                  <a:solidFill>
                    <a:srgbClr val="000000"/>
                  </a:solidFill>
                  <a:cs typeface="+mn-ea"/>
                  <a:sym typeface="+mn-lt"/>
                </a:endParaRPr>
              </a:p>
            </p:txBody>
          </p:sp>
          <p:sp>
            <p:nvSpPr>
              <p:cNvPr id="54" name="同心圆 69"/>
              <p:cNvSpPr/>
              <p:nvPr/>
            </p:nvSpPr>
            <p:spPr>
              <a:xfrm>
                <a:off x="3168202" y="3448089"/>
                <a:ext cx="3390826" cy="3390826"/>
              </a:xfrm>
              <a:prstGeom prst="donut">
                <a:avLst>
                  <a:gd name="adj" fmla="val 4879"/>
                </a:avLst>
              </a:prstGeom>
              <a:noFill/>
              <a:ln w="12700" cap="flat" cmpd="sng" algn="ctr">
                <a:noFill/>
                <a:prstDash val="solid"/>
                <a:miter lim="800000"/>
              </a:ln>
              <a:effectLst/>
            </p:spPr>
            <p:txBody>
              <a:bodyPr rtlCol="0" anchor="ctr"/>
              <a:lstStyle/>
              <a:p>
                <a:pPr algn="ctr" defTabSz="914400">
                  <a:defRPr/>
                </a:pPr>
                <a:endParaRPr lang="zh-CN" altLang="en-US" sz="3200" kern="0" dirty="0">
                  <a:solidFill>
                    <a:srgbClr val="000000"/>
                  </a:solidFill>
                  <a:cs typeface="+mn-ea"/>
                  <a:sym typeface="+mn-lt"/>
                </a:endParaRPr>
              </a:p>
            </p:txBody>
          </p:sp>
        </p:grpSp>
        <p:grpSp>
          <p:nvGrpSpPr>
            <p:cNvPr id="48" name="Group 10"/>
            <p:cNvGrpSpPr/>
            <p:nvPr/>
          </p:nvGrpSpPr>
          <p:grpSpPr>
            <a:xfrm>
              <a:off x="4039521" y="2008868"/>
              <a:ext cx="3322969" cy="530915"/>
              <a:chOff x="1598315" y="2786337"/>
              <a:chExt cx="4430626" cy="707886"/>
            </a:xfrm>
          </p:grpSpPr>
          <p:sp>
            <p:nvSpPr>
              <p:cNvPr id="49" name="TextBox 11"/>
              <p:cNvSpPr txBox="1"/>
              <p:nvPr/>
            </p:nvSpPr>
            <p:spPr>
              <a:xfrm>
                <a:off x="1598315" y="2786337"/>
                <a:ext cx="718466" cy="707886"/>
              </a:xfrm>
              <a:prstGeom prst="rect">
                <a:avLst/>
              </a:prstGeom>
              <a:noFill/>
            </p:spPr>
            <p:txBody>
              <a:bodyPr wrap="none" anchor="ctr">
                <a:normAutofit fontScale="85000" lnSpcReduction="20000"/>
              </a:bodyPr>
              <a:lstStyle>
                <a:defPPr>
                  <a:defRPr lang="zh-CN"/>
                </a:defPPr>
                <a:lvl1pPr defTabSz="914400">
                  <a:defRPr sz="5335" kern="0">
                    <a:solidFill>
                      <a:srgbClr val="000000"/>
                    </a:solidFill>
                    <a:latin typeface="Agency FB" panose="020B0503020202020204" pitchFamily="34" charset="0"/>
                    <a:cs typeface="+mn-ea"/>
                  </a:defRPr>
                </a:lvl1pPr>
              </a:lstStyle>
              <a:p>
                <a:r>
                  <a:rPr lang="en-US" altLang="zh-CN" dirty="0">
                    <a:sym typeface="+mn-lt"/>
                  </a:rPr>
                  <a:t>02</a:t>
                </a:r>
                <a:endParaRPr lang="en-US" altLang="zh-CN" dirty="0">
                  <a:sym typeface="+mn-lt"/>
                </a:endParaRPr>
              </a:p>
            </p:txBody>
          </p:sp>
          <p:grpSp>
            <p:nvGrpSpPr>
              <p:cNvPr id="50" name="Group 12"/>
              <p:cNvGrpSpPr/>
              <p:nvPr/>
            </p:nvGrpSpPr>
            <p:grpSpPr>
              <a:xfrm>
                <a:off x="2030962" y="3060957"/>
                <a:ext cx="3997979" cy="399691"/>
                <a:chOff x="3908429" y="867950"/>
                <a:chExt cx="3997979" cy="399691"/>
              </a:xfrm>
            </p:grpSpPr>
            <p:sp>
              <p:nvSpPr>
                <p:cNvPr id="51" name="TextBox 13"/>
                <p:cNvSpPr txBox="1"/>
                <p:nvPr/>
              </p:nvSpPr>
              <p:spPr>
                <a:xfrm>
                  <a:off x="3908429" y="867950"/>
                  <a:ext cx="3962574" cy="242864"/>
                </a:xfrm>
                <a:prstGeom prst="rect">
                  <a:avLst/>
                </a:prstGeom>
                <a:noFill/>
              </p:spPr>
              <p:txBody>
                <a:bodyPr wrap="none" lIns="480000" tIns="0" rIns="0" bIns="0" anchor="b" anchorCtr="0">
                  <a:noAutofit/>
                </a:bodyPr>
                <a:lstStyle/>
                <a:p>
                  <a:pPr defTabSz="914400">
                    <a:defRPr/>
                  </a:pPr>
                  <a:r>
                    <a:rPr lang="en-US" altLang="zh-CN" sz="2800" b="1" kern="0" dirty="0">
                      <a:solidFill>
                        <a:srgbClr val="000000"/>
                      </a:solidFill>
                      <a:cs typeface="+mn-ea"/>
                      <a:sym typeface="+mn-lt"/>
                    </a:rPr>
                    <a:t>Management</a:t>
                  </a:r>
                  <a:r>
                    <a:rPr lang="zh-CN" altLang="en-US" sz="2800" b="1" kern="0" dirty="0">
                      <a:solidFill>
                        <a:srgbClr val="000000"/>
                      </a:solidFill>
                      <a:cs typeface="+mn-ea"/>
                      <a:sym typeface="+mn-lt"/>
                    </a:rPr>
                    <a:t> </a:t>
                  </a:r>
                  <a:r>
                    <a:rPr lang="en-US" altLang="zh-CN" sz="2800" b="1" kern="0" dirty="0">
                      <a:solidFill>
                        <a:srgbClr val="000000"/>
                      </a:solidFill>
                      <a:cs typeface="+mn-ea"/>
                      <a:sym typeface="+mn-lt"/>
                    </a:rPr>
                    <a:t>Process</a:t>
                  </a:r>
                  <a:endParaRPr lang="zh-CN" altLang="en-US" sz="2800" b="1" kern="0" dirty="0">
                    <a:solidFill>
                      <a:srgbClr val="000000"/>
                    </a:solidFill>
                    <a:cs typeface="+mn-ea"/>
                    <a:sym typeface="+mn-lt"/>
                  </a:endParaRPr>
                </a:p>
              </p:txBody>
            </p:sp>
            <p:sp>
              <p:nvSpPr>
                <p:cNvPr id="52" name="TextBox 14"/>
                <p:cNvSpPr txBox="1"/>
                <p:nvPr/>
              </p:nvSpPr>
              <p:spPr>
                <a:xfrm>
                  <a:off x="3943834" y="947273"/>
                  <a:ext cx="3962574" cy="320368"/>
                </a:xfrm>
                <a:prstGeom prst="rect">
                  <a:avLst/>
                </a:prstGeom>
              </p:spPr>
              <p:txBody>
                <a:bodyPr vert="horz" wrap="square" lIns="480000" tIns="0" rIns="0" bIns="0" anchor="ctr" anchorCtr="0">
                  <a:normAutofit/>
                </a:bodyPr>
                <a:lstStyle/>
                <a:p>
                  <a:pPr defTabSz="914400">
                    <a:lnSpc>
                      <a:spcPct val="120000"/>
                    </a:lnSpc>
                    <a:defRPr/>
                  </a:pPr>
                  <a:endParaRPr lang="zh-CN" altLang="en-US" sz="1400" kern="0" dirty="0">
                    <a:solidFill>
                      <a:srgbClr val="000000"/>
                    </a:solidFill>
                    <a:cs typeface="+mn-ea"/>
                    <a:sym typeface="+mn-lt"/>
                  </a:endParaRPr>
                </a:p>
              </p:txBody>
            </p:sp>
          </p:grpSp>
        </p:grpSp>
      </p:grpSp>
      <p:grpSp>
        <p:nvGrpSpPr>
          <p:cNvPr id="55" name="组合 54"/>
          <p:cNvGrpSpPr/>
          <p:nvPr/>
        </p:nvGrpSpPr>
        <p:grpSpPr>
          <a:xfrm>
            <a:off x="6638007" y="3045294"/>
            <a:ext cx="4532604" cy="988858"/>
            <a:chOff x="3974544" y="2684388"/>
            <a:chExt cx="3399896" cy="741472"/>
          </a:xfrm>
        </p:grpSpPr>
        <p:grpSp>
          <p:nvGrpSpPr>
            <p:cNvPr id="56" name="组合 55"/>
            <p:cNvGrpSpPr/>
            <p:nvPr/>
          </p:nvGrpSpPr>
          <p:grpSpPr>
            <a:xfrm>
              <a:off x="3974544" y="2684388"/>
              <a:ext cx="741472" cy="741472"/>
              <a:chOff x="3059832" y="3339719"/>
              <a:chExt cx="3607562" cy="3607562"/>
            </a:xfrm>
          </p:grpSpPr>
          <p:sp>
            <p:nvSpPr>
              <p:cNvPr id="62" name="椭圆 61"/>
              <p:cNvSpPr/>
              <p:nvPr/>
            </p:nvSpPr>
            <p:spPr>
              <a:xfrm>
                <a:off x="3059832" y="3339719"/>
                <a:ext cx="3607562" cy="3607562"/>
              </a:xfrm>
              <a:prstGeom prst="ellipse">
                <a:avLst/>
              </a:prstGeom>
              <a:noFill/>
              <a:ln w="12700" cap="flat" cmpd="sng" algn="ctr">
                <a:noFill/>
                <a:prstDash val="solid"/>
                <a:miter lim="800000"/>
              </a:ln>
              <a:effectLst/>
            </p:spPr>
            <p:txBody>
              <a:bodyPr rtlCol="0" anchor="ctr"/>
              <a:lstStyle/>
              <a:p>
                <a:pPr algn="ctr" defTabSz="914400">
                  <a:defRPr/>
                </a:pPr>
                <a:endParaRPr lang="zh-CN" altLang="en-US" sz="3200" kern="0">
                  <a:solidFill>
                    <a:srgbClr val="000000"/>
                  </a:solidFill>
                  <a:cs typeface="+mn-ea"/>
                  <a:sym typeface="+mn-lt"/>
                </a:endParaRPr>
              </a:p>
            </p:txBody>
          </p:sp>
          <p:sp>
            <p:nvSpPr>
              <p:cNvPr id="63" name="同心圆 69"/>
              <p:cNvSpPr/>
              <p:nvPr/>
            </p:nvSpPr>
            <p:spPr>
              <a:xfrm>
                <a:off x="3168202" y="3448089"/>
                <a:ext cx="3390826" cy="3390826"/>
              </a:xfrm>
              <a:prstGeom prst="donut">
                <a:avLst>
                  <a:gd name="adj" fmla="val 4879"/>
                </a:avLst>
              </a:prstGeom>
              <a:noFill/>
              <a:ln w="12700" cap="flat" cmpd="sng" algn="ctr">
                <a:noFill/>
                <a:prstDash val="solid"/>
                <a:miter lim="800000"/>
              </a:ln>
              <a:effectLst/>
            </p:spPr>
            <p:txBody>
              <a:bodyPr rtlCol="0" anchor="ctr"/>
              <a:lstStyle/>
              <a:p>
                <a:pPr algn="ctr" defTabSz="914400">
                  <a:defRPr/>
                </a:pPr>
                <a:endParaRPr lang="zh-CN" altLang="en-US" sz="3200" kern="0" dirty="0">
                  <a:solidFill>
                    <a:srgbClr val="000000"/>
                  </a:solidFill>
                  <a:cs typeface="+mn-ea"/>
                  <a:sym typeface="+mn-lt"/>
                </a:endParaRPr>
              </a:p>
            </p:txBody>
          </p:sp>
        </p:grpSp>
        <p:grpSp>
          <p:nvGrpSpPr>
            <p:cNvPr id="57" name="Group 15"/>
            <p:cNvGrpSpPr/>
            <p:nvPr/>
          </p:nvGrpSpPr>
          <p:grpSpPr>
            <a:xfrm>
              <a:off x="4039521" y="2846744"/>
              <a:ext cx="3334919" cy="530915"/>
              <a:chOff x="1598315" y="4154489"/>
              <a:chExt cx="4446559" cy="707886"/>
            </a:xfrm>
          </p:grpSpPr>
          <p:sp>
            <p:nvSpPr>
              <p:cNvPr id="58" name="TextBox 16"/>
              <p:cNvSpPr txBox="1"/>
              <p:nvPr/>
            </p:nvSpPr>
            <p:spPr>
              <a:xfrm>
                <a:off x="1598315" y="4154489"/>
                <a:ext cx="732893" cy="707886"/>
              </a:xfrm>
              <a:prstGeom prst="rect">
                <a:avLst/>
              </a:prstGeom>
              <a:noFill/>
            </p:spPr>
            <p:txBody>
              <a:bodyPr wrap="none" anchor="ctr">
                <a:normAutofit fontScale="85000" lnSpcReduction="20000"/>
              </a:bodyPr>
              <a:lstStyle>
                <a:defPPr>
                  <a:defRPr lang="zh-CN"/>
                </a:defPPr>
                <a:lvl1pPr defTabSz="914400">
                  <a:defRPr sz="5335" kern="0">
                    <a:solidFill>
                      <a:srgbClr val="000000"/>
                    </a:solidFill>
                    <a:latin typeface="Agency FB" panose="020B0503020202020204" pitchFamily="34" charset="0"/>
                    <a:cs typeface="+mn-ea"/>
                  </a:defRPr>
                </a:lvl1pPr>
              </a:lstStyle>
              <a:p>
                <a:r>
                  <a:rPr lang="en-US" altLang="zh-CN" dirty="0">
                    <a:sym typeface="+mn-lt"/>
                  </a:rPr>
                  <a:t>03</a:t>
                </a:r>
                <a:endParaRPr lang="en-US" altLang="zh-CN" dirty="0">
                  <a:sym typeface="+mn-lt"/>
                </a:endParaRPr>
              </a:p>
            </p:txBody>
          </p:sp>
          <p:grpSp>
            <p:nvGrpSpPr>
              <p:cNvPr id="59" name="Group 17"/>
              <p:cNvGrpSpPr/>
              <p:nvPr/>
            </p:nvGrpSpPr>
            <p:grpSpPr>
              <a:xfrm>
                <a:off x="2066367" y="4386998"/>
                <a:ext cx="3978507" cy="441802"/>
                <a:chOff x="3943834" y="825839"/>
                <a:chExt cx="3978507" cy="441802"/>
              </a:xfrm>
            </p:grpSpPr>
            <p:sp>
              <p:nvSpPr>
                <p:cNvPr id="60" name="TextBox 18"/>
                <p:cNvSpPr txBox="1"/>
                <p:nvPr/>
              </p:nvSpPr>
              <p:spPr>
                <a:xfrm>
                  <a:off x="3959767" y="825839"/>
                  <a:ext cx="3962574" cy="242864"/>
                </a:xfrm>
                <a:prstGeom prst="rect">
                  <a:avLst/>
                </a:prstGeom>
                <a:noFill/>
              </p:spPr>
              <p:txBody>
                <a:bodyPr wrap="none" lIns="480000" tIns="0" rIns="0" bIns="0" anchor="b" anchorCtr="0">
                  <a:noAutofit/>
                </a:bodyPr>
                <a:lstStyle/>
                <a:p>
                  <a:pPr defTabSz="914400">
                    <a:defRPr/>
                  </a:pPr>
                  <a:r>
                    <a:rPr lang="en-US" altLang="zh-CN" sz="2800" b="1" kern="0" dirty="0">
                      <a:solidFill>
                        <a:srgbClr val="000000"/>
                      </a:solidFill>
                      <a:cs typeface="+mn-ea"/>
                      <a:sym typeface="+mn-lt"/>
                    </a:rPr>
                    <a:t>Technical</a:t>
                  </a:r>
                  <a:r>
                    <a:rPr lang="zh-CN" altLang="en-US" sz="2800" b="1" kern="0" dirty="0">
                      <a:solidFill>
                        <a:srgbClr val="000000"/>
                      </a:solidFill>
                      <a:cs typeface="+mn-ea"/>
                      <a:sym typeface="+mn-lt"/>
                    </a:rPr>
                    <a:t> </a:t>
                  </a:r>
                  <a:r>
                    <a:rPr lang="en-US" altLang="zh-CN" sz="2800" b="1" kern="0" dirty="0">
                      <a:solidFill>
                        <a:srgbClr val="000000"/>
                      </a:solidFill>
                      <a:cs typeface="+mn-ea"/>
                      <a:sym typeface="+mn-lt"/>
                    </a:rPr>
                    <a:t>Process</a:t>
                  </a:r>
                  <a:endParaRPr lang="zh-CN" altLang="en-US" sz="2800" b="1" kern="0" dirty="0">
                    <a:solidFill>
                      <a:srgbClr val="000000"/>
                    </a:solidFill>
                    <a:cs typeface="+mn-ea"/>
                    <a:sym typeface="+mn-lt"/>
                  </a:endParaRPr>
                </a:p>
              </p:txBody>
            </p:sp>
            <p:sp>
              <p:nvSpPr>
                <p:cNvPr id="61" name="TextBox 19"/>
                <p:cNvSpPr txBox="1"/>
                <p:nvPr/>
              </p:nvSpPr>
              <p:spPr>
                <a:xfrm>
                  <a:off x="3943834" y="947273"/>
                  <a:ext cx="3962574" cy="320368"/>
                </a:xfrm>
                <a:prstGeom prst="rect">
                  <a:avLst/>
                </a:prstGeom>
              </p:spPr>
              <p:txBody>
                <a:bodyPr vert="horz" wrap="square" lIns="480000" tIns="0" rIns="0" bIns="0" anchor="ctr" anchorCtr="0">
                  <a:normAutofit/>
                </a:bodyPr>
                <a:lstStyle/>
                <a:p>
                  <a:pPr defTabSz="914400">
                    <a:lnSpc>
                      <a:spcPct val="120000"/>
                    </a:lnSpc>
                    <a:defRPr/>
                  </a:pPr>
                  <a:endParaRPr lang="zh-CN" altLang="en-US" sz="1400" kern="0" dirty="0">
                    <a:solidFill>
                      <a:srgbClr val="000000"/>
                    </a:solidFill>
                    <a:cs typeface="+mn-ea"/>
                    <a:sym typeface="+mn-lt"/>
                  </a:endParaRPr>
                </a:p>
              </p:txBody>
            </p:sp>
          </p:grpSp>
        </p:grpSp>
      </p:grpSp>
      <p:grpSp>
        <p:nvGrpSpPr>
          <p:cNvPr id="64" name="组合 63"/>
          <p:cNvGrpSpPr/>
          <p:nvPr/>
        </p:nvGrpSpPr>
        <p:grpSpPr>
          <a:xfrm>
            <a:off x="6638007" y="4162721"/>
            <a:ext cx="4516673" cy="988858"/>
            <a:chOff x="3974544" y="3522264"/>
            <a:chExt cx="3387946" cy="741472"/>
          </a:xfrm>
        </p:grpSpPr>
        <p:grpSp>
          <p:nvGrpSpPr>
            <p:cNvPr id="65" name="组合 64"/>
            <p:cNvGrpSpPr/>
            <p:nvPr/>
          </p:nvGrpSpPr>
          <p:grpSpPr>
            <a:xfrm>
              <a:off x="3974544" y="3522264"/>
              <a:ext cx="741472" cy="741472"/>
              <a:chOff x="3059832" y="3339719"/>
              <a:chExt cx="3607562" cy="3607562"/>
            </a:xfrm>
          </p:grpSpPr>
          <p:sp>
            <p:nvSpPr>
              <p:cNvPr id="71" name="椭圆 70"/>
              <p:cNvSpPr/>
              <p:nvPr/>
            </p:nvSpPr>
            <p:spPr>
              <a:xfrm>
                <a:off x="3059832" y="3339719"/>
                <a:ext cx="3607562" cy="3607562"/>
              </a:xfrm>
              <a:prstGeom prst="ellipse">
                <a:avLst/>
              </a:prstGeom>
              <a:noFill/>
              <a:ln w="12700" cap="flat" cmpd="sng" algn="ctr">
                <a:noFill/>
                <a:prstDash val="solid"/>
                <a:miter lim="800000"/>
              </a:ln>
              <a:effectLst/>
            </p:spPr>
            <p:txBody>
              <a:bodyPr rtlCol="0" anchor="ctr"/>
              <a:lstStyle/>
              <a:p>
                <a:pPr algn="ctr" defTabSz="914400">
                  <a:defRPr/>
                </a:pPr>
                <a:endParaRPr lang="zh-CN" altLang="en-US" sz="3200" kern="0">
                  <a:solidFill>
                    <a:srgbClr val="000000"/>
                  </a:solidFill>
                  <a:cs typeface="+mn-ea"/>
                  <a:sym typeface="+mn-lt"/>
                </a:endParaRPr>
              </a:p>
            </p:txBody>
          </p:sp>
          <p:sp>
            <p:nvSpPr>
              <p:cNvPr id="72" name="同心圆 69"/>
              <p:cNvSpPr/>
              <p:nvPr/>
            </p:nvSpPr>
            <p:spPr>
              <a:xfrm>
                <a:off x="3168202" y="3448089"/>
                <a:ext cx="3390826" cy="3390826"/>
              </a:xfrm>
              <a:prstGeom prst="donut">
                <a:avLst>
                  <a:gd name="adj" fmla="val 4879"/>
                </a:avLst>
              </a:prstGeom>
              <a:noFill/>
              <a:ln w="12700" cap="flat" cmpd="sng" algn="ctr">
                <a:noFill/>
                <a:prstDash val="solid"/>
                <a:miter lim="800000"/>
              </a:ln>
              <a:effectLst/>
            </p:spPr>
            <p:txBody>
              <a:bodyPr rtlCol="0" anchor="ctr"/>
              <a:lstStyle/>
              <a:p>
                <a:pPr algn="ctr" defTabSz="914400">
                  <a:defRPr/>
                </a:pPr>
                <a:endParaRPr lang="zh-CN" altLang="en-US" sz="3200" kern="0" dirty="0">
                  <a:solidFill>
                    <a:srgbClr val="000000"/>
                  </a:solidFill>
                  <a:cs typeface="+mn-ea"/>
                  <a:sym typeface="+mn-lt"/>
                </a:endParaRPr>
              </a:p>
            </p:txBody>
          </p:sp>
        </p:grpSp>
        <p:grpSp>
          <p:nvGrpSpPr>
            <p:cNvPr id="66" name="Group 20"/>
            <p:cNvGrpSpPr/>
            <p:nvPr/>
          </p:nvGrpSpPr>
          <p:grpSpPr>
            <a:xfrm>
              <a:off x="4039521" y="3684622"/>
              <a:ext cx="3322969" cy="530915"/>
              <a:chOff x="1598315" y="5522641"/>
              <a:chExt cx="4430626" cy="707886"/>
            </a:xfrm>
          </p:grpSpPr>
          <p:sp>
            <p:nvSpPr>
              <p:cNvPr id="67" name="TextBox 21"/>
              <p:cNvSpPr txBox="1"/>
              <p:nvPr/>
            </p:nvSpPr>
            <p:spPr>
              <a:xfrm>
                <a:off x="1598315" y="5522641"/>
                <a:ext cx="716863" cy="707886"/>
              </a:xfrm>
              <a:prstGeom prst="rect">
                <a:avLst/>
              </a:prstGeom>
              <a:noFill/>
            </p:spPr>
            <p:txBody>
              <a:bodyPr wrap="none" anchor="ctr">
                <a:normAutofit fontScale="85000" lnSpcReduction="20000"/>
              </a:bodyPr>
              <a:lstStyle>
                <a:defPPr>
                  <a:defRPr lang="zh-CN"/>
                </a:defPPr>
                <a:lvl1pPr defTabSz="914400">
                  <a:defRPr sz="5335" kern="0">
                    <a:solidFill>
                      <a:srgbClr val="000000"/>
                    </a:solidFill>
                    <a:latin typeface="Agency FB" panose="020B0503020202020204" pitchFamily="34" charset="0"/>
                    <a:cs typeface="+mn-ea"/>
                  </a:defRPr>
                </a:lvl1pPr>
              </a:lstStyle>
              <a:p>
                <a:r>
                  <a:rPr lang="en-US" altLang="zh-CN" dirty="0">
                    <a:sym typeface="+mn-lt"/>
                  </a:rPr>
                  <a:t>04</a:t>
                </a:r>
                <a:endParaRPr lang="en-US" altLang="zh-CN" dirty="0">
                  <a:sym typeface="+mn-lt"/>
                </a:endParaRPr>
              </a:p>
            </p:txBody>
          </p:sp>
          <p:grpSp>
            <p:nvGrpSpPr>
              <p:cNvPr id="68" name="Group 22"/>
              <p:cNvGrpSpPr/>
              <p:nvPr/>
            </p:nvGrpSpPr>
            <p:grpSpPr>
              <a:xfrm>
                <a:off x="2040672" y="5770370"/>
                <a:ext cx="3988269" cy="426582"/>
                <a:chOff x="3918139" y="841059"/>
                <a:chExt cx="3988269" cy="426582"/>
              </a:xfrm>
            </p:grpSpPr>
            <p:sp>
              <p:nvSpPr>
                <p:cNvPr id="69" name="TextBox 23"/>
                <p:cNvSpPr txBox="1"/>
                <p:nvPr/>
              </p:nvSpPr>
              <p:spPr>
                <a:xfrm>
                  <a:off x="3918139" y="841059"/>
                  <a:ext cx="3962574" cy="242864"/>
                </a:xfrm>
                <a:prstGeom prst="rect">
                  <a:avLst/>
                </a:prstGeom>
                <a:noFill/>
              </p:spPr>
              <p:txBody>
                <a:bodyPr wrap="none" lIns="480000" tIns="0" rIns="0" bIns="0" anchor="b" anchorCtr="0">
                  <a:noAutofit/>
                </a:bodyPr>
                <a:lstStyle/>
                <a:p>
                  <a:pPr defTabSz="914400">
                    <a:defRPr/>
                  </a:pPr>
                  <a:r>
                    <a:rPr lang="en-US" altLang="zh-CN" sz="2800" b="1" kern="0" dirty="0">
                      <a:solidFill>
                        <a:srgbClr val="000000"/>
                      </a:solidFill>
                      <a:cs typeface="+mn-ea"/>
                      <a:sym typeface="+mn-lt"/>
                    </a:rPr>
                    <a:t>Development</a:t>
                  </a:r>
                  <a:r>
                    <a:rPr lang="zh-CN" altLang="en-US" sz="2800" b="1" kern="0" dirty="0">
                      <a:solidFill>
                        <a:srgbClr val="000000"/>
                      </a:solidFill>
                      <a:cs typeface="+mn-ea"/>
                      <a:sym typeface="+mn-lt"/>
                    </a:rPr>
                    <a:t> </a:t>
                  </a:r>
                  <a:r>
                    <a:rPr lang="en-US" altLang="zh-CN" sz="2800" b="1" kern="0" dirty="0">
                      <a:solidFill>
                        <a:srgbClr val="000000"/>
                      </a:solidFill>
                      <a:cs typeface="+mn-ea"/>
                      <a:sym typeface="+mn-lt"/>
                    </a:rPr>
                    <a:t>Schedule</a:t>
                  </a:r>
                  <a:endParaRPr lang="zh-CN" altLang="en-US" sz="2800" b="1" kern="0" dirty="0">
                    <a:solidFill>
                      <a:srgbClr val="000000"/>
                    </a:solidFill>
                    <a:cs typeface="+mn-ea"/>
                    <a:sym typeface="+mn-lt"/>
                  </a:endParaRPr>
                </a:p>
              </p:txBody>
            </p:sp>
            <p:sp>
              <p:nvSpPr>
                <p:cNvPr id="70" name="TextBox 24"/>
                <p:cNvSpPr txBox="1"/>
                <p:nvPr/>
              </p:nvSpPr>
              <p:spPr>
                <a:xfrm>
                  <a:off x="3943834" y="947273"/>
                  <a:ext cx="3962574" cy="320368"/>
                </a:xfrm>
                <a:prstGeom prst="rect">
                  <a:avLst/>
                </a:prstGeom>
              </p:spPr>
              <p:txBody>
                <a:bodyPr vert="horz" wrap="square" lIns="480000" tIns="0" rIns="0" bIns="0" anchor="ctr" anchorCtr="0">
                  <a:normAutofit/>
                </a:bodyPr>
                <a:lstStyle/>
                <a:p>
                  <a:pPr defTabSz="914400">
                    <a:lnSpc>
                      <a:spcPct val="120000"/>
                    </a:lnSpc>
                    <a:defRPr/>
                  </a:pPr>
                  <a:endParaRPr lang="zh-CN" altLang="en-US" sz="1400" kern="0" dirty="0">
                    <a:solidFill>
                      <a:srgbClr val="000000"/>
                    </a:solidFill>
                    <a:cs typeface="+mn-ea"/>
                    <a:sym typeface="+mn-lt"/>
                  </a:endParaRPr>
                </a:p>
              </p:txBody>
            </p:sp>
          </p:grpSp>
        </p:grpSp>
      </p:grpSp>
      <p:sp>
        <p:nvSpPr>
          <p:cNvPr id="73" name="矩形 72"/>
          <p:cNvSpPr/>
          <p:nvPr/>
        </p:nvSpPr>
        <p:spPr>
          <a:xfrm>
            <a:off x="4727054" y="1164192"/>
            <a:ext cx="2685637" cy="769441"/>
          </a:xfrm>
          <a:prstGeom prst="rect">
            <a:avLst/>
          </a:prstGeom>
        </p:spPr>
        <p:txBody>
          <a:bodyPr wrap="square">
            <a:spAutoFit/>
          </a:bodyPr>
          <a:lstStyle/>
          <a:p>
            <a:pPr defTabSz="1245870">
              <a:defRPr/>
            </a:pPr>
            <a:r>
              <a:rPr lang="en-US" altLang="zh-CN" sz="4400" b="1" kern="0" dirty="0">
                <a:solidFill>
                  <a:srgbClr val="000000"/>
                </a:solidFill>
                <a:cs typeface="+mn-ea"/>
                <a:sym typeface="+mn-lt"/>
              </a:rPr>
              <a:t>Contents</a:t>
            </a:r>
            <a:endParaRPr lang="zh-CN" altLang="en-US" sz="4400" b="1" kern="0" dirty="0">
              <a:solidFill>
                <a:srgbClr val="000000"/>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01337" y="3255454"/>
            <a:ext cx="499620" cy="1040213"/>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3" name="Freeform 8"/>
          <p:cNvSpPr/>
          <p:nvPr/>
        </p:nvSpPr>
        <p:spPr bwMode="auto">
          <a:xfrm>
            <a:off x="8170356" y="3255454"/>
            <a:ext cx="501406" cy="1355173"/>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4" name="Freeform 10"/>
          <p:cNvSpPr/>
          <p:nvPr/>
        </p:nvSpPr>
        <p:spPr bwMode="auto">
          <a:xfrm>
            <a:off x="6641159" y="3255454"/>
            <a:ext cx="501406" cy="1355173"/>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5" name="Freeform 12"/>
          <p:cNvSpPr/>
          <p:nvPr/>
        </p:nvSpPr>
        <p:spPr bwMode="auto">
          <a:xfrm>
            <a:off x="5111962"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6" name="Freeform 14"/>
          <p:cNvSpPr/>
          <p:nvPr/>
        </p:nvSpPr>
        <p:spPr bwMode="auto">
          <a:xfrm>
            <a:off x="3582764"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7" name="Freeform 16"/>
          <p:cNvSpPr/>
          <p:nvPr/>
        </p:nvSpPr>
        <p:spPr bwMode="auto">
          <a:xfrm>
            <a:off x="2053567" y="3255454"/>
            <a:ext cx="499620" cy="135517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5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a:solidFill>
                <a:srgbClr val="FFFFFF"/>
              </a:solidFill>
              <a:cs typeface="+mn-ea"/>
              <a:sym typeface="+mn-lt"/>
            </a:endParaRPr>
          </a:p>
        </p:txBody>
      </p:sp>
      <p:sp>
        <p:nvSpPr>
          <p:cNvPr id="8" name="Freeform 17"/>
          <p:cNvSpPr/>
          <p:nvPr/>
        </p:nvSpPr>
        <p:spPr bwMode="auto">
          <a:xfrm>
            <a:off x="10200956" y="3430430"/>
            <a:ext cx="1100950" cy="1024525"/>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grpSp>
        <p:nvGrpSpPr>
          <p:cNvPr id="9" name="组合 8"/>
          <p:cNvGrpSpPr/>
          <p:nvPr/>
        </p:nvGrpSpPr>
        <p:grpSpPr>
          <a:xfrm>
            <a:off x="911307" y="3255455"/>
            <a:ext cx="1279386" cy="135034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01</a:t>
              </a:r>
              <a:endParaRPr lang="en-US" sz="2665" dirty="0">
                <a:solidFill>
                  <a:srgbClr val="FFFFFF"/>
                </a:solidFill>
                <a:latin typeface="+mn-lt"/>
                <a:ea typeface="+mn-ea"/>
                <a:cs typeface="+mn-ea"/>
                <a:sym typeface="+mn-lt"/>
              </a:endParaRPr>
            </a:p>
          </p:txBody>
        </p:sp>
      </p:grpSp>
      <p:grpSp>
        <p:nvGrpSpPr>
          <p:cNvPr id="12" name="组合 11"/>
          <p:cNvGrpSpPr/>
          <p:nvPr/>
        </p:nvGrpSpPr>
        <p:grpSpPr>
          <a:xfrm>
            <a:off x="2440504" y="3255454"/>
            <a:ext cx="1279386" cy="1355173"/>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02</a:t>
              </a:r>
              <a:endParaRPr lang="en-US" sz="2665" dirty="0">
                <a:solidFill>
                  <a:srgbClr val="FFFFFF"/>
                </a:solidFill>
                <a:latin typeface="+mn-lt"/>
                <a:ea typeface="+mn-ea"/>
                <a:cs typeface="+mn-ea"/>
                <a:sym typeface="+mn-lt"/>
              </a:endParaRPr>
            </a:p>
          </p:txBody>
        </p:sp>
      </p:grpSp>
      <p:grpSp>
        <p:nvGrpSpPr>
          <p:cNvPr id="15" name="组合 14"/>
          <p:cNvGrpSpPr/>
          <p:nvPr/>
        </p:nvGrpSpPr>
        <p:grpSpPr>
          <a:xfrm>
            <a:off x="3969702" y="3255454"/>
            <a:ext cx="1279386" cy="1355173"/>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3"/>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03</a:t>
              </a:r>
              <a:endParaRPr lang="en-US" sz="2665" dirty="0">
                <a:solidFill>
                  <a:srgbClr val="FFFFFF"/>
                </a:solidFill>
                <a:latin typeface="+mn-lt"/>
                <a:ea typeface="+mn-ea"/>
                <a:cs typeface="+mn-ea"/>
                <a:sym typeface="+mn-lt"/>
              </a:endParaRPr>
            </a:p>
          </p:txBody>
        </p:sp>
      </p:grpSp>
      <p:grpSp>
        <p:nvGrpSpPr>
          <p:cNvPr id="18" name="组合 17"/>
          <p:cNvGrpSpPr/>
          <p:nvPr/>
        </p:nvGrpSpPr>
        <p:grpSpPr>
          <a:xfrm>
            <a:off x="5498899" y="3255454"/>
            <a:ext cx="1279386" cy="1355173"/>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4"/>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04</a:t>
              </a:r>
              <a:endParaRPr lang="en-US" sz="2665" dirty="0">
                <a:solidFill>
                  <a:srgbClr val="FFFFFF"/>
                </a:solidFill>
                <a:latin typeface="+mn-lt"/>
                <a:ea typeface="+mn-ea"/>
                <a:cs typeface="+mn-ea"/>
                <a:sym typeface="+mn-lt"/>
              </a:endParaRPr>
            </a:p>
          </p:txBody>
        </p:sp>
      </p:grpSp>
      <p:grpSp>
        <p:nvGrpSpPr>
          <p:cNvPr id="21" name="组合 20"/>
          <p:cNvGrpSpPr/>
          <p:nvPr/>
        </p:nvGrpSpPr>
        <p:grpSpPr>
          <a:xfrm>
            <a:off x="7024732" y="3255454"/>
            <a:ext cx="1279386" cy="1355173"/>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5"/>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05</a:t>
              </a:r>
              <a:endParaRPr lang="en-US" sz="2665" dirty="0">
                <a:solidFill>
                  <a:srgbClr val="FFFFFF"/>
                </a:solidFill>
                <a:latin typeface="+mn-lt"/>
                <a:ea typeface="+mn-ea"/>
                <a:cs typeface="+mn-ea"/>
                <a:sym typeface="+mn-lt"/>
              </a:endParaRPr>
            </a:p>
          </p:txBody>
        </p:sp>
      </p:grpSp>
      <p:grpSp>
        <p:nvGrpSpPr>
          <p:cNvPr id="24" name="组合 23"/>
          <p:cNvGrpSpPr/>
          <p:nvPr/>
        </p:nvGrpSpPr>
        <p:grpSpPr>
          <a:xfrm>
            <a:off x="8559075" y="3255454"/>
            <a:ext cx="1279386" cy="1355173"/>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1800" dirty="0">
                <a:solidFill>
                  <a:srgbClr val="FFFFFF"/>
                </a:solidFill>
                <a:cs typeface="+mn-ea"/>
                <a:sym typeface="+mn-lt"/>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5" dirty="0">
                  <a:solidFill>
                    <a:srgbClr val="FFFFFF"/>
                  </a:solidFill>
                  <a:latin typeface="+mn-lt"/>
                  <a:ea typeface="+mn-ea"/>
                  <a:cs typeface="+mn-ea"/>
                  <a:sym typeface="+mn-lt"/>
                </a:rPr>
                <a:t>06</a:t>
              </a:r>
              <a:endParaRPr lang="en-US" sz="2665" dirty="0">
                <a:solidFill>
                  <a:srgbClr val="FFFFFF"/>
                </a:solidFill>
                <a:latin typeface="+mn-lt"/>
                <a:ea typeface="+mn-ea"/>
                <a:cs typeface="+mn-ea"/>
                <a:sym typeface="+mn-lt"/>
              </a:endParaRPr>
            </a:p>
          </p:txBody>
        </p:sp>
      </p:grpSp>
      <p:sp>
        <p:nvSpPr>
          <p:cNvPr id="29" name="Text Placeholder 59"/>
          <p:cNvSpPr txBox="1"/>
          <p:nvPr/>
        </p:nvSpPr>
        <p:spPr>
          <a:xfrm>
            <a:off x="1023992" y="1863425"/>
            <a:ext cx="4876867" cy="1248428"/>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b="1" dirty="0">
                <a:latin typeface="+mn-lt"/>
                <a:ea typeface="+mn-ea"/>
                <a:cs typeface="+mn-ea"/>
                <a:sym typeface="+mn-lt"/>
              </a:rPr>
              <a:t>Optimization</a:t>
            </a:r>
            <a:r>
              <a:rPr lang="zh-CN" altLang="en-US" b="1" dirty="0">
                <a:latin typeface="+mn-lt"/>
                <a:ea typeface="+mn-ea"/>
                <a:cs typeface="+mn-ea"/>
                <a:sym typeface="+mn-lt"/>
              </a:rPr>
              <a:t>  </a:t>
            </a:r>
            <a:r>
              <a:rPr lang="en-US" altLang="zh-CN" b="1" dirty="0">
                <a:latin typeface="+mn-lt"/>
                <a:ea typeface="+mn-ea"/>
                <a:cs typeface="+mn-ea"/>
                <a:sym typeface="+mn-lt"/>
              </a:rPr>
              <a:t>phase</a:t>
            </a:r>
            <a:endParaRPr lang="zh-CN" altLang="en-US" b="1" dirty="0">
              <a:latin typeface="+mn-lt"/>
              <a:ea typeface="+mn-ea"/>
              <a:cs typeface="+mn-ea"/>
              <a:sym typeface="+mn-lt"/>
            </a:endParaRPr>
          </a:p>
          <a:p>
            <a:r>
              <a:rPr lang="en-US" altLang="zh-CN" sz="1400" dirty="0">
                <a:latin typeface="+mn-ea"/>
                <a:ea typeface="+mn-ea"/>
              </a:rPr>
              <a:t>Date</a:t>
            </a:r>
            <a:r>
              <a:rPr lang="zh-CN" altLang="zh-CN" sz="1400" dirty="0">
                <a:latin typeface="+mn-ea"/>
                <a:ea typeface="+mn-ea"/>
              </a:rPr>
              <a:t>：</a:t>
            </a:r>
            <a:r>
              <a:rPr lang="en-US" altLang="zh-CN" sz="1400" dirty="0">
                <a:latin typeface="+mn-ea"/>
                <a:ea typeface="+mn-ea"/>
              </a:rPr>
              <a:t>2023.05.12-2023.06.01</a:t>
            </a:r>
            <a:endParaRPr lang="en-US" altLang="zh-CN" sz="1400" dirty="0">
              <a:latin typeface="+mn-ea"/>
              <a:ea typeface="+mn-ea"/>
            </a:endParaRPr>
          </a:p>
          <a:p>
            <a:r>
              <a:rPr lang="en-US" altLang="zh-CN" sz="1600" kern="100" dirty="0">
                <a:effectLst/>
                <a:latin typeface="+mn-ea"/>
                <a:ea typeface="+mn-ea"/>
                <a:cs typeface="Times New Roman" panose="02020603050405020304" pitchFamily="18" charset="0"/>
              </a:rPr>
              <a:t>Optimize projects, optimize artwork, and improve user experience.</a:t>
            </a:r>
            <a:endParaRPr lang="zh-CN" altLang="zh-CN" sz="1600" kern="100" dirty="0">
              <a:effectLst/>
              <a:latin typeface="+mn-ea"/>
              <a:ea typeface="+mn-ea"/>
              <a:cs typeface="Times New Roman" panose="02020603050405020304" pitchFamily="18" charset="0"/>
            </a:endParaRPr>
          </a:p>
        </p:txBody>
      </p:sp>
      <p:cxnSp>
        <p:nvCxnSpPr>
          <p:cNvPr id="30" name="Straight Connector 56"/>
          <p:cNvCxnSpPr/>
          <p:nvPr/>
        </p:nvCxnSpPr>
        <p:spPr>
          <a:xfrm>
            <a:off x="5610825" y="4603486"/>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59"/>
          <p:cNvSpPr txBox="1"/>
          <p:nvPr/>
        </p:nvSpPr>
        <p:spPr>
          <a:xfrm>
            <a:off x="5610825" y="4916267"/>
            <a:ext cx="4713281" cy="1248428"/>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b="1" dirty="0">
                <a:latin typeface="+mn-lt"/>
                <a:ea typeface="+mn-ea"/>
                <a:cs typeface="+mn-ea"/>
                <a:sym typeface="+mn-lt"/>
              </a:rPr>
              <a:t>Acceptance</a:t>
            </a:r>
            <a:r>
              <a:rPr lang="zh-CN" altLang="en-US" b="1" dirty="0">
                <a:latin typeface="+mn-lt"/>
                <a:ea typeface="+mn-ea"/>
                <a:cs typeface="+mn-ea"/>
                <a:sym typeface="+mn-lt"/>
              </a:rPr>
              <a:t> </a:t>
            </a:r>
            <a:r>
              <a:rPr lang="en-US" altLang="zh-CN" b="1" dirty="0">
                <a:latin typeface="+mn-lt"/>
                <a:ea typeface="+mn-ea"/>
                <a:cs typeface="+mn-ea"/>
                <a:sym typeface="+mn-lt"/>
              </a:rPr>
              <a:t>phase</a:t>
            </a:r>
            <a:endParaRPr lang="en-US" altLang="zh-CN" b="1" dirty="0">
              <a:latin typeface="+mn-lt"/>
              <a:ea typeface="+mn-ea"/>
              <a:cs typeface="+mn-ea"/>
              <a:sym typeface="+mn-lt"/>
            </a:endParaRPr>
          </a:p>
          <a:p>
            <a:r>
              <a:rPr lang="en-US" altLang="zh-CN" sz="1400" dirty="0">
                <a:latin typeface="+mn-ea"/>
                <a:ea typeface="+mn-ea"/>
                <a:cs typeface="+mn-ea"/>
                <a:sym typeface="+mn-lt"/>
              </a:rPr>
              <a:t>Date</a:t>
            </a:r>
            <a:r>
              <a:rPr lang="zh-CN" altLang="en-US" sz="1400" dirty="0">
                <a:latin typeface="+mn-ea"/>
                <a:ea typeface="+mn-ea"/>
                <a:cs typeface="+mn-ea"/>
                <a:sym typeface="+mn-lt"/>
              </a:rPr>
              <a:t>：</a:t>
            </a:r>
            <a:r>
              <a:rPr lang="en-US" altLang="zh-CN" sz="1400" dirty="0">
                <a:latin typeface="+mn-ea"/>
                <a:ea typeface="+mn-ea"/>
                <a:cs typeface="+mn-ea"/>
                <a:sym typeface="+mn-lt"/>
              </a:rPr>
              <a:t>2023.06.01-2023.06.07</a:t>
            </a:r>
            <a:endParaRPr lang="en-US" altLang="zh-CN" sz="1400" dirty="0">
              <a:latin typeface="+mn-ea"/>
              <a:ea typeface="+mn-ea"/>
              <a:cs typeface="+mn-ea"/>
              <a:sym typeface="+mn-lt"/>
            </a:endParaRPr>
          </a:p>
          <a:p>
            <a:r>
              <a:rPr lang="en-US" altLang="zh-CN" sz="1600" kern="100" dirty="0">
                <a:effectLst/>
                <a:latin typeface="+mn-ea"/>
                <a:ea typeface="+mn-ea"/>
                <a:cs typeface="Times New Roman" panose="02020603050405020304" pitchFamily="18" charset="0"/>
              </a:rPr>
              <a:t>The software is delivered, and the whole system can run successfully and stably.</a:t>
            </a:r>
            <a:endParaRPr lang="zh-CN" altLang="zh-CN" sz="1600" kern="100" dirty="0">
              <a:effectLst/>
              <a:latin typeface="+mn-ea"/>
              <a:ea typeface="+mn-ea"/>
              <a:cs typeface="Times New Roman" panose="02020603050405020304" pitchFamily="18" charset="0"/>
            </a:endParaRPr>
          </a:p>
        </p:txBody>
      </p:sp>
      <p:cxnSp>
        <p:nvCxnSpPr>
          <p:cNvPr id="37" name="Straight Connector 63"/>
          <p:cNvCxnSpPr/>
          <p:nvPr/>
        </p:nvCxnSpPr>
        <p:spPr>
          <a:xfrm>
            <a:off x="1023992" y="1797235"/>
            <a:ext cx="0" cy="146600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90550" y="421114"/>
            <a:ext cx="6587735"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Development</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schedule</a:t>
            </a:r>
            <a:endParaRPr lang="zh-CN" altLang="en-US" sz="3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grpSp>
        <p:nvGrpSpPr>
          <p:cNvPr id="30" name="组合 29"/>
          <p:cNvGrpSpPr/>
          <p:nvPr/>
        </p:nvGrpSpPr>
        <p:grpSpPr>
          <a:xfrm>
            <a:off x="8124067" y="1514395"/>
            <a:ext cx="2112079" cy="4801645"/>
            <a:chOff x="8125125" y="1514043"/>
            <a:chExt cx="2112354" cy="4800533"/>
          </a:xfrm>
        </p:grpSpPr>
        <p:sp>
          <p:nvSpPr>
            <p:cNvPr id="5" name="任意多边形: 形状 4"/>
            <p:cNvSpPr/>
            <p:nvPr/>
          </p:nvSpPr>
          <p:spPr>
            <a:xfrm rot="5400000">
              <a:off x="6660754" y="2978414"/>
              <a:ext cx="4800533" cy="1871792"/>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
          <p:nvSpPr>
            <p:cNvPr id="6" name="文本框 5"/>
            <p:cNvSpPr txBox="1"/>
            <p:nvPr/>
          </p:nvSpPr>
          <p:spPr>
            <a:xfrm>
              <a:off x="8125244" y="2459621"/>
              <a:ext cx="2112235" cy="30462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9600" dirty="0">
                  <a:solidFill>
                    <a:srgbClr val="FFFFFF"/>
                  </a:solidFill>
                  <a:latin typeface="Agency FB" panose="020B0503020202020204" pitchFamily="34" charset="0"/>
                  <a:ea typeface="微软雅黑 Light"/>
                  <a:cs typeface="+mn-ea"/>
                  <a:sym typeface="+mn-lt"/>
                </a:rPr>
                <a:t>03</a:t>
              </a:r>
              <a:r>
                <a:rPr kumimoji="0" lang="en-US" altLang="zh-CN" sz="9600" b="0" i="0" u="none" strike="noStrike" kern="1200" cap="none" spc="0" normalizeH="0" baseline="0" noProof="0" dirty="0">
                  <a:ln>
                    <a:noFill/>
                  </a:ln>
                  <a:solidFill>
                    <a:srgbClr val="FFFFFF"/>
                  </a:solidFill>
                  <a:effectLst/>
                  <a:uLnTx/>
                  <a:uFillTx/>
                  <a:latin typeface="Agency FB" panose="020B0503020202020204" pitchFamily="34" charset="0"/>
                  <a:ea typeface="微软雅黑 Light"/>
                  <a:cs typeface="+mn-ea"/>
                  <a:sym typeface="+mn-lt"/>
                </a:rPr>
                <a:t> 28</a:t>
              </a:r>
              <a:endParaRPr kumimoji="0" lang="zh-CN" altLang="en-US" sz="9600" b="0" i="0" u="none" strike="noStrike" kern="1200" cap="none" spc="0" normalizeH="0" baseline="0" noProof="0" dirty="0">
                <a:ln>
                  <a:noFill/>
                </a:ln>
                <a:solidFill>
                  <a:srgbClr val="FFFFFF"/>
                </a:solidFill>
                <a:effectLst/>
                <a:uLnTx/>
                <a:uFillTx/>
                <a:latin typeface="Agency FB" panose="020B0503020202020204" pitchFamily="34" charset="0"/>
                <a:ea typeface="微软雅黑 Light"/>
                <a:cs typeface="+mn-ea"/>
                <a:sym typeface="+mn-lt"/>
              </a:endParaRPr>
            </a:p>
          </p:txBody>
        </p:sp>
      </p:grpSp>
      <p:sp>
        <p:nvSpPr>
          <p:cNvPr id="7" name="文本框 6"/>
          <p:cNvSpPr txBox="1"/>
          <p:nvPr/>
        </p:nvSpPr>
        <p:spPr>
          <a:xfrm>
            <a:off x="2444124" y="2193358"/>
            <a:ext cx="4824536" cy="3416320"/>
          </a:xfrm>
          <a:prstGeom prst="rect">
            <a:avLst/>
          </a:prstGeom>
          <a:noFill/>
        </p:spPr>
        <p:txBody>
          <a:bodyPr wrap="square" rtlCol="0">
            <a:spAutoFit/>
          </a:bodyPr>
          <a:lstStyle>
            <a:defPPr>
              <a:defRPr lang="zh-CN"/>
            </a:defPPr>
            <a:lvl1pPr marR="0" lvl="0" indent="0" defTabSz="914400" fontAlgn="auto">
              <a:lnSpc>
                <a:spcPct val="100000"/>
              </a:lnSpc>
              <a:spcBef>
                <a:spcPts val="0"/>
              </a:spcBef>
              <a:spcAft>
                <a:spcPts val="0"/>
              </a:spcAft>
              <a:buClrTx/>
              <a:buSzTx/>
              <a:buFontTx/>
              <a:buNone/>
              <a:defRPr kumimoji="1" sz="7200" spc="300">
                <a:solidFill>
                  <a:srgbClr val="000000"/>
                </a:solidFill>
                <a:latin typeface="方正粗谭黑简体" panose="02000000000000000000" pitchFamily="2" charset="-122"/>
                <a:ea typeface="方正粗谭黑简体" panose="02000000000000000000" pitchFamily="2" charset="-122"/>
                <a:cs typeface="+mn-ea"/>
              </a:defRPr>
            </a:lvl1pPr>
          </a:lstStyle>
          <a:p>
            <a:r>
              <a:rPr lang="en-US" altLang="zh-CN" b="0" i="0" dirty="0">
                <a:solidFill>
                  <a:srgbClr val="333333"/>
                </a:solidFill>
                <a:effectLst/>
                <a:latin typeface="Arial" panose="020B0604020202020204" pitchFamily="34" charset="0"/>
              </a:rPr>
              <a:t>Thanks for watching</a:t>
            </a:r>
            <a:endParaRPr lang="zh-CN" altLang="en-US" dirty="0">
              <a:sym typeface="+mn-lt"/>
            </a:endParaRPr>
          </a:p>
        </p:txBody>
      </p:sp>
      <p:grpSp>
        <p:nvGrpSpPr>
          <p:cNvPr id="9" name="组合 8"/>
          <p:cNvGrpSpPr/>
          <p:nvPr/>
        </p:nvGrpSpPr>
        <p:grpSpPr>
          <a:xfrm>
            <a:off x="4727054" y="3545344"/>
            <a:ext cx="2077968" cy="368300"/>
            <a:chOff x="3068558" y="2631861"/>
            <a:chExt cx="1558679" cy="276161"/>
          </a:xfrm>
        </p:grpSpPr>
        <p:sp>
          <p:nvSpPr>
            <p:cNvPr id="10" name="矩形: 圆角 9"/>
            <p:cNvSpPr/>
            <p:nvPr/>
          </p:nvSpPr>
          <p:spPr>
            <a:xfrm>
              <a:off x="3068558" y="2646902"/>
              <a:ext cx="1558679" cy="252028"/>
            </a:xfrm>
            <a:prstGeom prst="roundRect">
              <a:avLst>
                <a:gd name="adj" fmla="val 50000"/>
              </a:avLst>
            </a:pr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
          <p:nvSpPr>
            <p:cNvPr id="11" name="矩形 10"/>
            <p:cNvSpPr/>
            <p:nvPr/>
          </p:nvSpPr>
          <p:spPr>
            <a:xfrm>
              <a:off x="3100733" y="2631861"/>
              <a:ext cx="1476511" cy="27616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第</a:t>
              </a:r>
              <a:r>
                <a:rPr kumimoji="1" lang="en-US" altLang="zh-CN"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12</a:t>
              </a:r>
              <a:r>
                <a:rPr kumimoji="1" lang="zh-CN" altLang="en-US"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组</a:t>
              </a:r>
              <a:r>
                <a:rPr kumimoji="1" lang="en-US" altLang="zh-CN"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PPT</a:t>
              </a:r>
              <a:endParaRPr kumimoji="1" lang="zh-CN" altLang="en-US" sz="1800" b="0" i="0" u="none" strike="noStrike" kern="120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7" name="任意多边形: 形状 26"/>
          <p:cNvSpPr/>
          <p:nvPr/>
        </p:nvSpPr>
        <p:spPr>
          <a:xfrm rot="5400000">
            <a:off x="5691522" y="4880231"/>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
        <p:nvSpPr>
          <p:cNvPr id="28" name="任意多边形: 形状 27"/>
          <p:cNvSpPr/>
          <p:nvPr/>
        </p:nvSpPr>
        <p:spPr>
          <a:xfrm rot="5400000">
            <a:off x="-9950" y="3985469"/>
            <a:ext cx="3588082" cy="1079412"/>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
        <p:nvSpPr>
          <p:cNvPr id="29" name="任意多边形: 形状 28"/>
          <p:cNvSpPr/>
          <p:nvPr/>
        </p:nvSpPr>
        <p:spPr>
          <a:xfrm rot="16200000">
            <a:off x="3904855" y="830868"/>
            <a:ext cx="1137563"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微软雅黑 Light"/>
              <a:ea typeface="微软雅黑 Ligh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 name="任意多边形: 形状 2"/>
          <p:cNvSpPr/>
          <p:nvPr/>
        </p:nvSpPr>
        <p:spPr>
          <a:xfrm>
            <a:off x="6575200" y="2757566"/>
            <a:ext cx="4799908" cy="12004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4" name="文本框 3"/>
          <p:cNvSpPr txBox="1"/>
          <p:nvPr/>
        </p:nvSpPr>
        <p:spPr>
          <a:xfrm>
            <a:off x="7151190" y="2565498"/>
            <a:ext cx="2111960" cy="1570023"/>
          </a:xfrm>
          <a:prstGeom prst="rect">
            <a:avLst/>
          </a:prstGeom>
          <a:noFill/>
        </p:spPr>
        <p:txBody>
          <a:bodyPr wrap="square" rtlCol="0">
            <a:spAutoFit/>
          </a:bodyPr>
          <a:lstStyle/>
          <a:p>
            <a:pPr defTabSz="914400"/>
            <a:r>
              <a:rPr lang="en-US" altLang="zh-CN" sz="9600" dirty="0">
                <a:solidFill>
                  <a:srgbClr val="FFFFFF"/>
                </a:solidFill>
                <a:latin typeface="Agency FB" panose="020B0503020202020204" pitchFamily="34" charset="0"/>
                <a:cs typeface="+mn-ea"/>
                <a:sym typeface="+mn-lt"/>
              </a:rPr>
              <a:t>01</a:t>
            </a:r>
            <a:endParaRPr lang="zh-CN" altLang="en-US" sz="9600" dirty="0">
              <a:solidFill>
                <a:srgbClr val="FFFFFF"/>
              </a:solidFill>
              <a:latin typeface="Agency FB" panose="020B0503020202020204" pitchFamily="34" charset="0"/>
              <a:cs typeface="+mn-ea"/>
              <a:sym typeface="+mn-lt"/>
            </a:endParaRPr>
          </a:p>
        </p:txBody>
      </p:sp>
      <p:sp>
        <p:nvSpPr>
          <p:cNvPr id="5" name="TextBox 7"/>
          <p:cNvSpPr>
            <a:spLocks noChangeArrowheads="1"/>
          </p:cNvSpPr>
          <p:nvPr/>
        </p:nvSpPr>
        <p:spPr bwMode="auto">
          <a:xfrm>
            <a:off x="431316" y="3045665"/>
            <a:ext cx="7495983" cy="574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914400">
              <a:defRPr/>
            </a:pPr>
            <a:r>
              <a:rPr lang="en-US" altLang="zh-CN" sz="3735" b="1" dirty="0">
                <a:solidFill>
                  <a:srgbClr val="000000">
                    <a:lumMod val="75000"/>
                    <a:lumOff val="25000"/>
                  </a:srgbClr>
                </a:solidFill>
                <a:cs typeface="+mn-ea"/>
                <a:sym typeface="+mn-lt"/>
              </a:rPr>
              <a:t>Introduction</a:t>
            </a:r>
            <a:endParaRPr lang="zh-CN" altLang="en-US" sz="3735" b="1" dirty="0">
              <a:solidFill>
                <a:srgbClr val="000000">
                  <a:lumMod val="75000"/>
                  <a:lumOff val="25000"/>
                </a:srgbClr>
              </a:solidFill>
              <a:cs typeface="+mn-ea"/>
              <a:sym typeface="+mn-lt"/>
            </a:endParaRPr>
          </a:p>
        </p:txBody>
      </p:sp>
      <p:sp>
        <p:nvSpPr>
          <p:cNvPr id="6" name="任意多边形: 形状 5"/>
          <p:cNvSpPr/>
          <p:nvPr/>
        </p:nvSpPr>
        <p:spPr>
          <a:xfrm rot="5400000">
            <a:off x="853452" y="4874973"/>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a:spLocks noChangeArrowheads="1"/>
          </p:cNvSpPr>
          <p:nvPr/>
        </p:nvSpPr>
        <p:spPr bwMode="auto">
          <a:xfrm>
            <a:off x="731420" y="2997746"/>
            <a:ext cx="10290301" cy="305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defTabSz="914400">
              <a:lnSpc>
                <a:spcPct val="120000"/>
              </a:lnSpc>
            </a:pPr>
            <a:r>
              <a:rPr lang="en-US" altLang="zh-CN" sz="1800" dirty="0">
                <a:latin typeface="+mn-ea"/>
                <a:ea typeface="+mn-ea"/>
              </a:rPr>
              <a:t>     </a:t>
            </a:r>
            <a:r>
              <a:rPr lang="en-US" altLang="zh-CN" sz="1800" b="0" i="0" dirty="0">
                <a:solidFill>
                  <a:srgbClr val="333333"/>
                </a:solidFill>
                <a:effectLst/>
                <a:latin typeface="+mn-ea"/>
                <a:ea typeface="+mn-ea"/>
              </a:rPr>
              <a:t>This project is to develop a simple cinema ticketing system. With the continuous improvement of people's living standards, people's lifestyle is no longer limited to the improvement of ordinary materials such as clothing, food, shelter and transportation, but also pursues a qualitative mutation in spirit. In response to this demand of the public, many movie ticketing applets have been born. The management and service mechanism of the cinema market requires intelligence step by step. For the cinema management department, booking is the most basic business of all businesses. On the surface, it is only a simple part of the cinema business, but it involves many aspects such as management and customer service, and online ticket purchase provides users with a convenient and fast way to purchase tickets.</a:t>
            </a:r>
            <a:endParaRPr lang="zh-CN" altLang="en-US" sz="1800" dirty="0">
              <a:solidFill>
                <a:srgbClr val="000000"/>
              </a:solidFill>
              <a:latin typeface="+mn-ea"/>
              <a:ea typeface="+mn-ea"/>
              <a:cs typeface="+mn-ea"/>
              <a:sym typeface="+mn-lt"/>
            </a:endParaRPr>
          </a:p>
        </p:txBody>
      </p:sp>
      <p:sp>
        <p:nvSpPr>
          <p:cNvPr id="27" name="矩形 26"/>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295358" y="277098"/>
            <a:ext cx="4071656"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1.1</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Overview</a:t>
            </a:r>
            <a:endParaRPr lang="zh-CN" altLang="en-US" sz="3600" dirty="0">
              <a:solidFill>
                <a:schemeClr val="tx1">
                  <a:lumMod val="75000"/>
                  <a:lumOff val="25000"/>
                </a:schemeClr>
              </a:solidFill>
              <a:latin typeface="+mn-ea"/>
            </a:endParaRPr>
          </a:p>
        </p:txBody>
      </p:sp>
      <p:sp>
        <p:nvSpPr>
          <p:cNvPr id="30" name="文本框 29"/>
          <p:cNvSpPr txBox="1"/>
          <p:nvPr/>
        </p:nvSpPr>
        <p:spPr>
          <a:xfrm>
            <a:off x="717102" y="2133650"/>
            <a:ext cx="6458223" cy="500393"/>
          </a:xfrm>
          <a:prstGeom prst="rect">
            <a:avLst/>
          </a:prstGeom>
          <a:noFill/>
        </p:spPr>
        <p:txBody>
          <a:bodyPr wrap="square" rtlCol="0" anchor="ctr">
            <a:spAutoFit/>
          </a:bodyPr>
          <a:lstStyle/>
          <a:p>
            <a:pPr>
              <a:lnSpc>
                <a:spcPct val="120000"/>
              </a:lnSpc>
            </a:pPr>
            <a:r>
              <a:rPr lang="en-US" altLang="zh-CN" sz="2400" b="1" dirty="0"/>
              <a:t>An overview of the theater ticketing system:</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48033" y="2709464"/>
            <a:ext cx="4670875" cy="1969181"/>
            <a:chOff x="1134374" y="2163158"/>
            <a:chExt cx="4671483" cy="1968725"/>
          </a:xfrm>
        </p:grpSpPr>
        <p:grpSp>
          <p:nvGrpSpPr>
            <p:cNvPr id="3" name="组合 2"/>
            <p:cNvGrpSpPr/>
            <p:nvPr/>
          </p:nvGrpSpPr>
          <p:grpSpPr>
            <a:xfrm>
              <a:off x="1134374" y="2163158"/>
              <a:ext cx="4671483" cy="1746251"/>
              <a:chOff x="1042988" y="2273002"/>
              <a:chExt cx="3503612" cy="1309688"/>
            </a:xfrm>
          </p:grpSpPr>
          <p:sp>
            <p:nvSpPr>
              <p:cNvPr id="5" name="Freeform 7"/>
              <p:cNvSpPr/>
              <p:nvPr/>
            </p:nvSpPr>
            <p:spPr bwMode="auto">
              <a:xfrm>
                <a:off x="1042988" y="2273002"/>
                <a:ext cx="3503612" cy="1309688"/>
              </a:xfrm>
              <a:custGeom>
                <a:avLst/>
                <a:gdLst>
                  <a:gd name="T0" fmla="*/ 987 w 9385"/>
                  <a:gd name="T1" fmla="*/ 1974 h 3491"/>
                  <a:gd name="T2" fmla="*/ 6935 w 9385"/>
                  <a:gd name="T3" fmla="*/ 1974 h 3491"/>
                  <a:gd name="T4" fmla="*/ 9212 w 9385"/>
                  <a:gd name="T5" fmla="*/ 3194 h 3491"/>
                  <a:gd name="T6" fmla="*/ 9385 w 9385"/>
                  <a:gd name="T7" fmla="*/ 3491 h 3491"/>
                  <a:gd name="T8" fmla="*/ 9385 w 9385"/>
                  <a:gd name="T9" fmla="*/ 2623 h 3491"/>
                  <a:gd name="T10" fmla="*/ 6386 w 9385"/>
                  <a:gd name="T11" fmla="*/ 0 h 3491"/>
                  <a:gd name="T12" fmla="*/ 987 w 9385"/>
                  <a:gd name="T13" fmla="*/ 0 h 3491"/>
                  <a:gd name="T14" fmla="*/ 0 w 9385"/>
                  <a:gd name="T15" fmla="*/ 987 h 3491"/>
                  <a:gd name="T16" fmla="*/ 0 w 9385"/>
                  <a:gd name="T17" fmla="*/ 987 h 3491"/>
                  <a:gd name="T18" fmla="*/ 987 w 9385"/>
                  <a:gd name="T19" fmla="*/ 1974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5" h="3491">
                    <a:moveTo>
                      <a:pt x="987" y="1974"/>
                    </a:moveTo>
                    <a:lnTo>
                      <a:pt x="6935" y="1974"/>
                    </a:lnTo>
                    <a:cubicBezTo>
                      <a:pt x="8046" y="1974"/>
                      <a:pt x="8807" y="2498"/>
                      <a:pt x="9212" y="3194"/>
                    </a:cubicBezTo>
                    <a:lnTo>
                      <a:pt x="9385" y="3491"/>
                    </a:lnTo>
                    <a:lnTo>
                      <a:pt x="9385" y="2623"/>
                    </a:lnTo>
                    <a:cubicBezTo>
                      <a:pt x="9385" y="1089"/>
                      <a:pt x="8339" y="0"/>
                      <a:pt x="6386" y="0"/>
                    </a:cubicBezTo>
                    <a:lnTo>
                      <a:pt x="987" y="0"/>
                    </a:lnTo>
                    <a:cubicBezTo>
                      <a:pt x="444" y="0"/>
                      <a:pt x="0" y="444"/>
                      <a:pt x="0" y="987"/>
                    </a:cubicBezTo>
                    <a:lnTo>
                      <a:pt x="0" y="987"/>
                    </a:lnTo>
                    <a:cubicBezTo>
                      <a:pt x="0" y="1530"/>
                      <a:pt x="444" y="1974"/>
                      <a:pt x="987" y="1974"/>
                    </a:cubicBezTo>
                    <a:close/>
                  </a:path>
                </a:pathLst>
              </a:custGeom>
              <a:solidFill>
                <a:schemeClr val="accent1"/>
              </a:solidFill>
              <a:ln w="25400" algn="ctr">
                <a:noFill/>
                <a:miter lim="800000"/>
              </a:ln>
              <a:effectLst>
                <a:outerShdw blurRad="63500" algn="ctr" rotWithShape="0">
                  <a:prstClr val="black">
                    <a:alpha val="40000"/>
                  </a:prstClr>
                </a:outerShdw>
              </a:effectLst>
            </p:spPr>
            <p:txBody>
              <a:bodyPr anchor="ctr"/>
              <a:lstStyle/>
              <a:p>
                <a:pPr algn="ctr" defTabSz="1146810"/>
                <a:endParaRPr lang="zh-CN" altLang="en-US" sz="2255">
                  <a:solidFill>
                    <a:srgbClr val="000000"/>
                  </a:solidFill>
                  <a:cs typeface="+mn-ea"/>
                  <a:sym typeface="+mn-lt"/>
                </a:endParaRPr>
              </a:p>
            </p:txBody>
          </p:sp>
          <p:sp>
            <p:nvSpPr>
              <p:cNvPr id="6" name="TextBox 53"/>
              <p:cNvSpPr txBox="1"/>
              <p:nvPr/>
            </p:nvSpPr>
            <p:spPr>
              <a:xfrm>
                <a:off x="1750678" y="2493962"/>
                <a:ext cx="2088231" cy="300082"/>
              </a:xfrm>
              <a:prstGeom prst="rect">
                <a:avLst/>
              </a:prstGeom>
              <a:noFill/>
            </p:spPr>
            <p:txBody>
              <a:bodyPr wrap="square" rtlCol="0">
                <a:spAutoFit/>
              </a:bodyPr>
              <a:lstStyle/>
              <a:p>
                <a:pPr algn="just" defTabSz="609600">
                  <a:defRPr/>
                </a:pPr>
                <a:r>
                  <a:rPr lang="en-US" altLang="zh-CN" sz="2000" b="1" kern="0" dirty="0">
                    <a:solidFill>
                      <a:prstClr val="white"/>
                    </a:solidFill>
                    <a:cs typeface="+mn-ea"/>
                    <a:sym typeface="+mn-lt"/>
                  </a:rPr>
                  <a:t>Submit  documents</a:t>
                </a:r>
                <a:endParaRPr lang="zh-CN" altLang="en-US" sz="2000" b="1" kern="0" dirty="0">
                  <a:solidFill>
                    <a:prstClr val="white"/>
                  </a:solidFill>
                  <a:cs typeface="+mn-ea"/>
                  <a:sym typeface="+mn-lt"/>
                </a:endParaRPr>
              </a:p>
            </p:txBody>
          </p:sp>
          <p:sp>
            <p:nvSpPr>
              <p:cNvPr id="7" name="矩形 6"/>
              <p:cNvSpPr/>
              <p:nvPr/>
            </p:nvSpPr>
            <p:spPr>
              <a:xfrm>
                <a:off x="1151814" y="2393960"/>
                <a:ext cx="476394" cy="499974"/>
              </a:xfrm>
              <a:prstGeom prst="rect">
                <a:avLst/>
              </a:prstGeom>
            </p:spPr>
            <p:txBody>
              <a:bodyPr wrap="none">
                <a:spAutoFit/>
              </a:bodyPr>
              <a:lstStyle/>
              <a:p>
                <a:pPr defTabSz="609600">
                  <a:defRPr/>
                </a:pPr>
                <a:r>
                  <a:rPr lang="en-US" altLang="zh-CN" sz="3735" b="1" kern="0" dirty="0">
                    <a:solidFill>
                      <a:prstClr val="white"/>
                    </a:solidFill>
                    <a:cs typeface="+mn-ea"/>
                    <a:sym typeface="+mn-lt"/>
                  </a:rPr>
                  <a:t>01</a:t>
                </a:r>
                <a:endParaRPr lang="zh-CN" altLang="en-US" sz="3735" b="1" kern="0" dirty="0">
                  <a:solidFill>
                    <a:prstClr val="white"/>
                  </a:solidFill>
                  <a:cs typeface="+mn-ea"/>
                  <a:sym typeface="+mn-lt"/>
                </a:endParaRPr>
              </a:p>
            </p:txBody>
          </p:sp>
        </p:grpSp>
        <p:sp>
          <p:nvSpPr>
            <p:cNvPr id="4" name="TextBox 23"/>
            <p:cNvSpPr txBox="1"/>
            <p:nvPr/>
          </p:nvSpPr>
          <p:spPr>
            <a:xfrm>
              <a:off x="1886286" y="3342939"/>
              <a:ext cx="2932284" cy="788944"/>
            </a:xfrm>
            <a:prstGeom prst="rect">
              <a:avLst/>
            </a:prstGeom>
            <a:noFill/>
          </p:spPr>
          <p:txBody>
            <a:bodyPr wrap="square" rtlCol="0">
              <a:spAutoFit/>
            </a:bodyPr>
            <a:lstStyle/>
            <a:p>
              <a:pPr indent="304800" algn="just">
                <a:lnSpc>
                  <a:spcPct val="150000"/>
                </a:lnSpc>
              </a:pPr>
              <a:r>
                <a:rPr lang="en-US" altLang="zh-CN" sz="1600" kern="100" dirty="0">
                  <a:effectLst/>
                  <a:latin typeface="+mn-ea"/>
                  <a:cs typeface="Times New Roman" panose="02020603050405020304" pitchFamily="18" charset="0"/>
                </a:rPr>
                <a:t>project management plan, plan report PPT, test report</a:t>
              </a:r>
              <a:endParaRPr lang="zh-CN" altLang="zh-CN" sz="1600" kern="100" dirty="0">
                <a:effectLst/>
                <a:latin typeface="+mn-ea"/>
                <a:cs typeface="Times New Roman" panose="02020603050405020304" pitchFamily="18" charset="0"/>
              </a:endParaRPr>
            </a:p>
          </p:txBody>
        </p:sp>
      </p:grpSp>
      <p:grpSp>
        <p:nvGrpSpPr>
          <p:cNvPr id="8" name="组合 7"/>
          <p:cNvGrpSpPr/>
          <p:nvPr/>
        </p:nvGrpSpPr>
        <p:grpSpPr>
          <a:xfrm>
            <a:off x="5715608" y="2092961"/>
            <a:ext cx="5047173" cy="2979659"/>
            <a:chOff x="5924390" y="1426558"/>
            <a:chExt cx="5047830" cy="2978969"/>
          </a:xfrm>
        </p:grpSpPr>
        <p:grpSp>
          <p:nvGrpSpPr>
            <p:cNvPr id="9" name="组合 8"/>
            <p:cNvGrpSpPr/>
            <p:nvPr/>
          </p:nvGrpSpPr>
          <p:grpSpPr>
            <a:xfrm>
              <a:off x="5924390" y="1426558"/>
              <a:ext cx="4671483" cy="1746251"/>
              <a:chOff x="4635500" y="1720552"/>
              <a:chExt cx="3503612" cy="1309688"/>
            </a:xfrm>
          </p:grpSpPr>
          <p:sp>
            <p:nvSpPr>
              <p:cNvPr id="11" name="Freeform 5"/>
              <p:cNvSpPr/>
              <p:nvPr/>
            </p:nvSpPr>
            <p:spPr bwMode="auto">
              <a:xfrm>
                <a:off x="4635500" y="1720552"/>
                <a:ext cx="3503612" cy="1309688"/>
              </a:xfrm>
              <a:custGeom>
                <a:avLst/>
                <a:gdLst>
                  <a:gd name="T0" fmla="*/ 8398 w 9385"/>
                  <a:gd name="T1" fmla="*/ 1974 h 3491"/>
                  <a:gd name="T2" fmla="*/ 2450 w 9385"/>
                  <a:gd name="T3" fmla="*/ 1974 h 3491"/>
                  <a:gd name="T4" fmla="*/ 173 w 9385"/>
                  <a:gd name="T5" fmla="*/ 3194 h 3491"/>
                  <a:gd name="T6" fmla="*/ 0 w 9385"/>
                  <a:gd name="T7" fmla="*/ 3491 h 3491"/>
                  <a:gd name="T8" fmla="*/ 0 w 9385"/>
                  <a:gd name="T9" fmla="*/ 2623 h 3491"/>
                  <a:gd name="T10" fmla="*/ 2999 w 9385"/>
                  <a:gd name="T11" fmla="*/ 0 h 3491"/>
                  <a:gd name="T12" fmla="*/ 8398 w 9385"/>
                  <a:gd name="T13" fmla="*/ 0 h 3491"/>
                  <a:gd name="T14" fmla="*/ 9385 w 9385"/>
                  <a:gd name="T15" fmla="*/ 987 h 3491"/>
                  <a:gd name="T16" fmla="*/ 9385 w 9385"/>
                  <a:gd name="T17" fmla="*/ 987 h 3491"/>
                  <a:gd name="T18" fmla="*/ 8398 w 9385"/>
                  <a:gd name="T19" fmla="*/ 1974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5" h="3491">
                    <a:moveTo>
                      <a:pt x="8398" y="1974"/>
                    </a:moveTo>
                    <a:lnTo>
                      <a:pt x="2450" y="1974"/>
                    </a:lnTo>
                    <a:cubicBezTo>
                      <a:pt x="1339" y="1974"/>
                      <a:pt x="578" y="2498"/>
                      <a:pt x="173" y="3194"/>
                    </a:cubicBezTo>
                    <a:lnTo>
                      <a:pt x="0" y="3491"/>
                    </a:lnTo>
                    <a:lnTo>
                      <a:pt x="0" y="2623"/>
                    </a:lnTo>
                    <a:cubicBezTo>
                      <a:pt x="0" y="1089"/>
                      <a:pt x="1046" y="0"/>
                      <a:pt x="2999" y="0"/>
                    </a:cubicBezTo>
                    <a:lnTo>
                      <a:pt x="8398" y="0"/>
                    </a:lnTo>
                    <a:cubicBezTo>
                      <a:pt x="8941" y="0"/>
                      <a:pt x="9385" y="444"/>
                      <a:pt x="9385" y="987"/>
                    </a:cubicBezTo>
                    <a:lnTo>
                      <a:pt x="9385" y="987"/>
                    </a:lnTo>
                    <a:cubicBezTo>
                      <a:pt x="9385" y="1530"/>
                      <a:pt x="8941" y="1974"/>
                      <a:pt x="8398" y="1974"/>
                    </a:cubicBezTo>
                    <a:close/>
                  </a:path>
                </a:pathLst>
              </a:custGeom>
              <a:solidFill>
                <a:schemeClr val="accent2"/>
              </a:solidFill>
              <a:ln w="25400" algn="ctr">
                <a:noFill/>
                <a:miter lim="800000"/>
              </a:ln>
              <a:effectLst>
                <a:outerShdw blurRad="63500" algn="ctr" rotWithShape="0">
                  <a:prstClr val="black">
                    <a:alpha val="40000"/>
                  </a:prstClr>
                </a:outerShdw>
              </a:effectLst>
            </p:spPr>
            <p:txBody>
              <a:bodyPr anchor="ctr"/>
              <a:lstStyle/>
              <a:p>
                <a:pPr algn="ctr" defTabSz="1146810"/>
                <a:endParaRPr lang="zh-CN" altLang="en-US" sz="2255" dirty="0">
                  <a:solidFill>
                    <a:srgbClr val="000000"/>
                  </a:solidFill>
                  <a:cs typeface="+mn-ea"/>
                  <a:sym typeface="+mn-lt"/>
                </a:endParaRPr>
              </a:p>
            </p:txBody>
          </p:sp>
          <p:sp>
            <p:nvSpPr>
              <p:cNvPr id="12" name="TextBox 61"/>
              <p:cNvSpPr txBox="1"/>
              <p:nvPr/>
            </p:nvSpPr>
            <p:spPr>
              <a:xfrm>
                <a:off x="5780228" y="1928564"/>
                <a:ext cx="2088231" cy="300082"/>
              </a:xfrm>
              <a:prstGeom prst="rect">
                <a:avLst/>
              </a:prstGeom>
              <a:noFill/>
            </p:spPr>
            <p:txBody>
              <a:bodyPr wrap="square" rtlCol="0">
                <a:spAutoFit/>
              </a:bodyPr>
              <a:lstStyle>
                <a:defPPr>
                  <a:defRPr lang="zh-CN"/>
                </a:defPPr>
                <a:lvl1pPr algn="just">
                  <a:defRPr sz="900">
                    <a:solidFill>
                      <a:schemeClr val="bg1"/>
                    </a:solidFill>
                    <a:latin typeface="微软雅黑" panose="020B0503020204020204" pitchFamily="34" charset="-122"/>
                    <a:ea typeface="微软雅黑" panose="020B0503020204020204" pitchFamily="34" charset="-122"/>
                  </a:defRPr>
                </a:lvl1pPr>
              </a:lstStyle>
              <a:p>
                <a:pPr defTabSz="609600">
                  <a:defRPr/>
                </a:pPr>
                <a:r>
                  <a:rPr lang="en-US" altLang="zh-CN" sz="2000" b="1" kern="0" dirty="0">
                    <a:solidFill>
                      <a:prstClr val="white"/>
                    </a:solidFill>
                    <a:latin typeface="+mn-lt"/>
                    <a:ea typeface="+mn-ea"/>
                    <a:cs typeface="+mn-ea"/>
                    <a:sym typeface="+mn-lt"/>
                  </a:rPr>
                  <a:t>Source</a:t>
                </a:r>
                <a:r>
                  <a:rPr lang="zh-CN" altLang="en-US" sz="2000" b="1" kern="0" dirty="0">
                    <a:solidFill>
                      <a:prstClr val="white"/>
                    </a:solidFill>
                    <a:latin typeface="+mn-lt"/>
                    <a:ea typeface="+mn-ea"/>
                    <a:cs typeface="+mn-ea"/>
                    <a:sym typeface="+mn-lt"/>
                  </a:rPr>
                  <a:t> </a:t>
                </a:r>
                <a:r>
                  <a:rPr lang="en-US" altLang="zh-CN" sz="2000" b="1" kern="0" dirty="0">
                    <a:solidFill>
                      <a:prstClr val="white"/>
                    </a:solidFill>
                    <a:latin typeface="+mn-lt"/>
                    <a:ea typeface="+mn-ea"/>
                    <a:cs typeface="+mn-ea"/>
                    <a:sym typeface="+mn-lt"/>
                  </a:rPr>
                  <a:t>program</a:t>
                </a:r>
                <a:r>
                  <a:rPr lang="zh-CN" altLang="en-US" sz="2000" b="1" kern="0" dirty="0">
                    <a:solidFill>
                      <a:prstClr val="white"/>
                    </a:solidFill>
                    <a:latin typeface="+mn-lt"/>
                    <a:ea typeface="+mn-ea"/>
                    <a:cs typeface="+mn-ea"/>
                    <a:sym typeface="+mn-lt"/>
                  </a:rPr>
                  <a:t> </a:t>
                </a:r>
                <a:r>
                  <a:rPr lang="en-US" altLang="zh-CN" sz="2000" b="1" kern="0" dirty="0">
                    <a:solidFill>
                      <a:prstClr val="white"/>
                    </a:solidFill>
                    <a:latin typeface="+mn-lt"/>
                    <a:ea typeface="+mn-ea"/>
                    <a:cs typeface="+mn-ea"/>
                    <a:sym typeface="+mn-lt"/>
                  </a:rPr>
                  <a:t>check</a:t>
                </a:r>
                <a:endParaRPr lang="zh-CN" altLang="en-US" sz="2000" b="1" kern="0" dirty="0">
                  <a:solidFill>
                    <a:prstClr val="white"/>
                  </a:solidFill>
                  <a:latin typeface="+mn-lt"/>
                  <a:ea typeface="+mn-ea"/>
                  <a:cs typeface="+mn-ea"/>
                  <a:sym typeface="+mn-lt"/>
                </a:endParaRPr>
              </a:p>
            </p:txBody>
          </p:sp>
          <p:sp>
            <p:nvSpPr>
              <p:cNvPr id="13" name="矩形 12"/>
              <p:cNvSpPr/>
              <p:nvPr/>
            </p:nvSpPr>
            <p:spPr>
              <a:xfrm>
                <a:off x="5159007" y="1828562"/>
                <a:ext cx="537717" cy="499974"/>
              </a:xfrm>
              <a:prstGeom prst="rect">
                <a:avLst/>
              </a:prstGeom>
            </p:spPr>
            <p:txBody>
              <a:bodyPr wrap="none">
                <a:spAutoFit/>
              </a:bodyPr>
              <a:lstStyle/>
              <a:p>
                <a:pPr defTabSz="609600">
                  <a:defRPr/>
                </a:pPr>
                <a:r>
                  <a:rPr lang="en-US" altLang="zh-CN" sz="3735" b="1" kern="0" dirty="0">
                    <a:solidFill>
                      <a:prstClr val="white"/>
                    </a:solidFill>
                    <a:cs typeface="+mn-ea"/>
                    <a:sym typeface="+mn-lt"/>
                  </a:rPr>
                  <a:t>02</a:t>
                </a:r>
                <a:endParaRPr lang="zh-CN" altLang="en-US" sz="3735" b="1" kern="0" dirty="0">
                  <a:solidFill>
                    <a:prstClr val="white"/>
                  </a:solidFill>
                  <a:cs typeface="+mn-ea"/>
                  <a:sym typeface="+mn-lt"/>
                </a:endParaRPr>
              </a:p>
            </p:txBody>
          </p:sp>
        </p:grpSp>
        <p:sp>
          <p:nvSpPr>
            <p:cNvPr id="10" name="TextBox 23"/>
            <p:cNvSpPr txBox="1"/>
            <p:nvPr/>
          </p:nvSpPr>
          <p:spPr>
            <a:xfrm>
              <a:off x="6300737" y="2508844"/>
              <a:ext cx="4671483" cy="1896683"/>
            </a:xfrm>
            <a:prstGeom prst="rect">
              <a:avLst/>
            </a:prstGeom>
            <a:noFill/>
          </p:spPr>
          <p:txBody>
            <a:bodyPr wrap="square" rtlCol="0">
              <a:spAutoFit/>
            </a:bodyPr>
            <a:lstStyle/>
            <a:p>
              <a:pPr indent="304800" algn="just">
                <a:lnSpc>
                  <a:spcPct val="150000"/>
                </a:lnSpc>
              </a:pPr>
              <a:r>
                <a:rPr lang="en-US" altLang="zh-CN" sz="1600" kern="100" dirty="0">
                  <a:effectLst/>
                  <a:latin typeface="+mn-ea"/>
                  <a:cs typeface="Times New Roman" panose="02020603050405020304" pitchFamily="18" charset="0"/>
                </a:rPr>
                <a:t>Check the operation of each module, check the operation of the entire system, and submit the program source file and executable system after the check is completed. Program checks are scheduled to take place during start-up time.</a:t>
              </a:r>
              <a:endParaRPr lang="zh-CN" altLang="zh-CN" sz="1600" kern="100" dirty="0">
                <a:effectLst/>
                <a:latin typeface="+mn-ea"/>
                <a:cs typeface="Times New Roman" panose="02020603050405020304" pitchFamily="18" charset="0"/>
              </a:endParaRPr>
            </a:p>
          </p:txBody>
        </p:sp>
      </p:grpSp>
      <p:sp>
        <p:nvSpPr>
          <p:cNvPr id="26" name="矩形 25"/>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406574" y="349106"/>
            <a:ext cx="6120680"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1.2  Project</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delivery</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products</a:t>
            </a:r>
            <a:endParaRPr lang="zh-CN" altLang="en-US" sz="36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3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38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38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8000">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14:bounceEnd="38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38000">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90550" y="29850"/>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 name="表格 43"/>
          <p:cNvGraphicFramePr>
            <a:graphicFrameLocks noGrp="1"/>
          </p:cNvGraphicFramePr>
          <p:nvPr/>
        </p:nvGraphicFramePr>
        <p:xfrm>
          <a:off x="1126654" y="1103336"/>
          <a:ext cx="10297143" cy="5479154"/>
        </p:xfrm>
        <a:graphic>
          <a:graphicData uri="http://schemas.openxmlformats.org/drawingml/2006/table">
            <a:tbl>
              <a:tblPr firstRow="1" bandRow="1">
                <a:tableStyleId>{5C22544A-7EE6-4342-B048-85BDC9FD1C3A}</a:tableStyleId>
              </a:tblPr>
              <a:tblGrid>
                <a:gridCol w="3432381"/>
                <a:gridCol w="3432381"/>
                <a:gridCol w="3432381"/>
              </a:tblGrid>
              <a:tr h="1139377">
                <a:tc>
                  <a:txBody>
                    <a:bodyPr/>
                    <a:lstStyle/>
                    <a:p>
                      <a:pPr algn="ctr">
                        <a:lnSpc>
                          <a:spcPct val="250000"/>
                        </a:lnSpc>
                      </a:pPr>
                      <a:r>
                        <a:rPr lang="en-US" altLang="zh-CN" b="1" dirty="0"/>
                        <a:t>Members</a:t>
                      </a:r>
                      <a:endParaRPr lang="zh-CN" altLang="en-US" b="1" dirty="0"/>
                    </a:p>
                  </a:txBody>
                  <a:tcPr/>
                </a:tc>
                <a:tc>
                  <a:txBody>
                    <a:bodyPr/>
                    <a:lstStyle/>
                    <a:p>
                      <a:pPr algn="ctr">
                        <a:lnSpc>
                          <a:spcPct val="250000"/>
                        </a:lnSpc>
                      </a:pPr>
                      <a:r>
                        <a:rPr lang="en-US" altLang="zh-CN" dirty="0"/>
                        <a:t>Roles</a:t>
                      </a:r>
                      <a:endParaRPr lang="zh-CN" altLang="en-US" dirty="0"/>
                    </a:p>
                  </a:txBody>
                  <a:tcPr/>
                </a:tc>
                <a:tc>
                  <a:txBody>
                    <a:bodyPr/>
                    <a:lstStyle/>
                    <a:p>
                      <a:pPr algn="ctr">
                        <a:lnSpc>
                          <a:spcPct val="250000"/>
                        </a:lnSpc>
                      </a:pPr>
                      <a:r>
                        <a:rPr lang="en-US" altLang="zh-CN" dirty="0"/>
                        <a:t>Responsibilities</a:t>
                      </a:r>
                      <a:endParaRPr lang="zh-CN" altLang="en-US" dirty="0"/>
                    </a:p>
                  </a:txBody>
                  <a:tcPr/>
                </a:tc>
              </a:tr>
              <a:tr h="1139377">
                <a:tc>
                  <a:txBody>
                    <a:bodyPr/>
                    <a:lstStyle/>
                    <a:p>
                      <a:pPr algn="ctr">
                        <a:lnSpc>
                          <a:spcPct val="300000"/>
                        </a:lnSpc>
                      </a:pPr>
                      <a:r>
                        <a:rPr lang="en-US" altLang="zh-CN" sz="1800" kern="1200" dirty="0">
                          <a:solidFill>
                            <a:schemeClr val="dk1"/>
                          </a:solidFill>
                          <a:effectLst/>
                          <a:latin typeface="+mn-lt"/>
                          <a:ea typeface="+mn-ea"/>
                          <a:cs typeface="+mn-cs"/>
                        </a:rPr>
                        <a:t>Wang Wenjing</a:t>
                      </a:r>
                      <a:endParaRPr lang="zh-CN" altLang="en-US" dirty="0"/>
                    </a:p>
                  </a:txBody>
                  <a:tcPr/>
                </a:tc>
                <a:tc>
                  <a:txBody>
                    <a:bodyPr/>
                    <a:lstStyle/>
                    <a:p>
                      <a:pPr algn="l">
                        <a:lnSpc>
                          <a:spcPct val="150000"/>
                        </a:lnSpc>
                      </a:pPr>
                      <a:r>
                        <a:rPr lang="en-US" altLang="zh-CN" sz="1800" kern="1200" dirty="0">
                          <a:solidFill>
                            <a:schemeClr val="dk1"/>
                          </a:solidFill>
                          <a:effectLst/>
                          <a:latin typeface="+mn-lt"/>
                          <a:ea typeface="+mn-ea"/>
                          <a:cs typeface="+mn-cs"/>
                        </a:rPr>
                        <a:t>Front-end development engineer, Test engineer</a:t>
                      </a:r>
                      <a:endParaRPr lang="zh-CN" altLang="en-US" sz="1800" dirty="0"/>
                    </a:p>
                  </a:txBody>
                  <a:tcPr/>
                </a:tc>
                <a:tc>
                  <a:txBody>
                    <a:bodyPr/>
                    <a:lstStyle/>
                    <a:p>
                      <a:pPr algn="l"/>
                      <a:r>
                        <a:rPr lang="en-US" altLang="zh-CN" sz="1800" kern="1200" dirty="0">
                          <a:solidFill>
                            <a:schemeClr val="dk1"/>
                          </a:solidFill>
                          <a:effectLst/>
                          <a:latin typeface="+mn-lt"/>
                          <a:ea typeface="+mn-ea"/>
                          <a:cs typeface="+mn-cs"/>
                        </a:rPr>
                        <a:t>Mainly responsible for product page and user experience design, product testing.</a:t>
                      </a:r>
                      <a:endParaRPr lang="zh-CN" altLang="en-US" dirty="0"/>
                    </a:p>
                  </a:txBody>
                  <a:tcPr/>
                </a:tc>
              </a:tr>
              <a:tr h="1139377">
                <a:tc>
                  <a:txBody>
                    <a:bodyPr/>
                    <a:lstStyle/>
                    <a:p>
                      <a:pPr algn="ctr">
                        <a:lnSpc>
                          <a:spcPct val="300000"/>
                        </a:lnSpc>
                      </a:pPr>
                      <a:r>
                        <a:rPr lang="en-US" altLang="zh-CN" sz="1800" kern="1200" dirty="0">
                          <a:solidFill>
                            <a:schemeClr val="dk1"/>
                          </a:solidFill>
                          <a:effectLst/>
                          <a:latin typeface="+mn-lt"/>
                          <a:ea typeface="+mn-ea"/>
                          <a:cs typeface="+mn-cs"/>
                        </a:rPr>
                        <a:t>Pan Jiaqi</a:t>
                      </a:r>
                      <a:endParaRPr lang="zh-CN" altLang="en-US" dirty="0"/>
                    </a:p>
                  </a:txBody>
                  <a:tcPr/>
                </a:tc>
                <a:tc>
                  <a:txBody>
                    <a:bodyPr/>
                    <a:lstStyle/>
                    <a:p>
                      <a:pPr algn="l">
                        <a:lnSpc>
                          <a:spcPct val="150000"/>
                        </a:lnSpc>
                      </a:pPr>
                      <a:r>
                        <a:rPr lang="en-US" altLang="zh-CN" sz="1800" kern="1200" dirty="0">
                          <a:solidFill>
                            <a:schemeClr val="dk1"/>
                          </a:solidFill>
                          <a:effectLst/>
                          <a:latin typeface="+mn-lt"/>
                          <a:ea typeface="+mn-ea"/>
                          <a:cs typeface="+mn-cs"/>
                        </a:rPr>
                        <a:t>Product manager, Back-end development engineer</a:t>
                      </a:r>
                      <a:endParaRPr lang="zh-CN" altLang="en-US" dirty="0"/>
                    </a:p>
                  </a:txBody>
                  <a:tcPr/>
                </a:tc>
                <a:tc>
                  <a:txBody>
                    <a:bodyPr/>
                    <a:lstStyle/>
                    <a:p>
                      <a:pPr algn="l"/>
                      <a:r>
                        <a:rPr lang="en-US" altLang="zh-CN" sz="1800" kern="1200" dirty="0">
                          <a:solidFill>
                            <a:schemeClr val="dk1"/>
                          </a:solidFill>
                          <a:effectLst/>
                          <a:latin typeface="+mn-lt"/>
                          <a:ea typeface="+mn-ea"/>
                          <a:cs typeface="+mn-cs"/>
                        </a:rPr>
                        <a:t>Responsible for researching market demand, ensuring product functions and features, responsible for back-end development and database management.</a:t>
                      </a:r>
                      <a:endParaRPr lang="zh-CN" altLang="en-US" dirty="0"/>
                    </a:p>
                  </a:txBody>
                  <a:tcPr/>
                </a:tc>
              </a:tr>
              <a:tr h="1139377">
                <a:tc>
                  <a:txBody>
                    <a:bodyPr/>
                    <a:lstStyle/>
                    <a:p>
                      <a:pPr algn="ctr">
                        <a:lnSpc>
                          <a:spcPct val="300000"/>
                        </a:lnSpc>
                      </a:pPr>
                      <a:r>
                        <a:rPr lang="en-US" altLang="zh-CN" sz="1800" kern="1200" dirty="0">
                          <a:solidFill>
                            <a:schemeClr val="dk1"/>
                          </a:solidFill>
                          <a:effectLst/>
                          <a:latin typeface="+mn-lt"/>
                          <a:ea typeface="+mn-ea"/>
                          <a:cs typeface="+mn-cs"/>
                        </a:rPr>
                        <a:t>Chen </a:t>
                      </a:r>
                      <a:r>
                        <a:rPr lang="en-US" altLang="zh-CN" sz="1800" kern="1200" dirty="0" err="1">
                          <a:solidFill>
                            <a:schemeClr val="dk1"/>
                          </a:solidFill>
                          <a:effectLst/>
                          <a:latin typeface="+mn-lt"/>
                          <a:ea typeface="+mn-ea"/>
                          <a:cs typeface="+mn-cs"/>
                        </a:rPr>
                        <a:t>Minghui</a:t>
                      </a:r>
                      <a:endParaRPr lang="zh-CN" altLang="en-US" dirty="0"/>
                    </a:p>
                  </a:txBody>
                  <a:tcPr/>
                </a:tc>
                <a:tc>
                  <a:txBody>
                    <a:bodyPr/>
                    <a:lstStyle/>
                    <a:p>
                      <a:pPr algn="l">
                        <a:lnSpc>
                          <a:spcPct val="150000"/>
                        </a:lnSpc>
                      </a:pPr>
                      <a:r>
                        <a:rPr lang="en-US" altLang="zh-CN" sz="1800" kern="1200" dirty="0">
                          <a:solidFill>
                            <a:schemeClr val="dk1"/>
                          </a:solidFill>
                          <a:effectLst/>
                          <a:latin typeface="+mn-lt"/>
                          <a:ea typeface="+mn-ea"/>
                          <a:cs typeface="+mn-cs"/>
                        </a:rPr>
                        <a:t>Project Manager, Operation and maintenance Engineer</a:t>
                      </a:r>
                      <a:endParaRPr lang="zh-CN" altLang="en-US" dirty="0"/>
                    </a:p>
                  </a:txBody>
                  <a:tcPr/>
                </a:tc>
                <a:tc>
                  <a:txBody>
                    <a:bodyPr/>
                    <a:lstStyle/>
                    <a:p>
                      <a:pPr algn="l"/>
                      <a:r>
                        <a:rPr lang="en-US" altLang="zh-CN" sz="1800" kern="1200" dirty="0">
                          <a:solidFill>
                            <a:schemeClr val="dk1"/>
                          </a:solidFill>
                          <a:effectLst/>
                          <a:latin typeface="+mn-lt"/>
                          <a:ea typeface="+mn-ea"/>
                          <a:cs typeface="+mn-cs"/>
                        </a:rPr>
                        <a:t>Responsible for the planning, organization, implementation and control of the project, as well as the deployment and maintenance of the product.</a:t>
                      </a:r>
                      <a:endParaRPr lang="zh-CN" altLang="en-US" dirty="0"/>
                    </a:p>
                  </a:txBody>
                  <a:tcPr/>
                </a:tc>
              </a:tr>
            </a:tbl>
          </a:graphicData>
        </a:graphic>
      </p:graphicFrame>
      <p:sp>
        <p:nvSpPr>
          <p:cNvPr id="46" name="文本框 45"/>
          <p:cNvSpPr txBox="1"/>
          <p:nvPr/>
        </p:nvSpPr>
        <p:spPr>
          <a:xfrm>
            <a:off x="190550" y="277098"/>
            <a:ext cx="7632848" cy="704424"/>
          </a:xfrm>
          <a:prstGeom prst="rect">
            <a:avLst/>
          </a:prstGeom>
          <a:noFill/>
        </p:spPr>
        <p:txBody>
          <a:bodyPr wrap="square" rtlCol="0" anchor="ctr">
            <a:spAutoFit/>
          </a:bodyPr>
          <a:lstStyle/>
          <a:p>
            <a:pPr>
              <a:lnSpc>
                <a:spcPct val="120000"/>
              </a:lnSpc>
            </a:pPr>
            <a:r>
              <a:rPr lang="zh-CN" altLang="en-US" sz="3600" dirty="0">
                <a:solidFill>
                  <a:schemeClr val="tx1">
                    <a:lumMod val="75000"/>
                    <a:lumOff val="25000"/>
                  </a:schemeClr>
                </a:solidFill>
              </a:rPr>
              <a:t> </a:t>
            </a:r>
            <a:r>
              <a:rPr lang="en-US" altLang="zh-CN" sz="3600" dirty="0">
                <a:solidFill>
                  <a:schemeClr val="tx1">
                    <a:lumMod val="75000"/>
                    <a:lumOff val="25000"/>
                  </a:schemeClr>
                </a:solidFill>
              </a:rPr>
              <a:t>1.3  Project</a:t>
            </a:r>
            <a:r>
              <a:rPr lang="zh-CN" altLang="en-US" sz="3600" dirty="0">
                <a:solidFill>
                  <a:schemeClr val="tx1">
                    <a:lumMod val="75000"/>
                    <a:lumOff val="25000"/>
                  </a:schemeClr>
                </a:solidFill>
              </a:rPr>
              <a:t> </a:t>
            </a:r>
            <a:r>
              <a:rPr lang="en-US" altLang="zh-CN" sz="3600" dirty="0">
                <a:solidFill>
                  <a:schemeClr val="tx1">
                    <a:lumMod val="75000"/>
                    <a:lumOff val="25000"/>
                  </a:schemeClr>
                </a:solidFill>
              </a:rPr>
              <a:t>organization</a:t>
            </a:r>
            <a:endParaRPr lang="zh-CN" altLang="en-US" sz="3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9295" y="644842"/>
            <a:ext cx="10545811" cy="5665941"/>
          </a:xfrm>
          <a:prstGeom prst="rect">
            <a:avLst/>
          </a:prstGeom>
          <a:solidFill>
            <a:schemeClr val="bg1"/>
          </a:solidFill>
          <a:ln>
            <a:noFill/>
          </a:ln>
          <a:effectLst>
            <a:glow rad="228600">
              <a:schemeClr val="tx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3" name="任意多边形: 形状 2"/>
          <p:cNvSpPr/>
          <p:nvPr/>
        </p:nvSpPr>
        <p:spPr>
          <a:xfrm>
            <a:off x="6575200" y="2757566"/>
            <a:ext cx="4799908" cy="12004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
        <p:nvSpPr>
          <p:cNvPr id="4" name="文本框 3"/>
          <p:cNvSpPr txBox="1"/>
          <p:nvPr/>
        </p:nvSpPr>
        <p:spPr>
          <a:xfrm>
            <a:off x="7151190" y="2565498"/>
            <a:ext cx="2111960" cy="1570023"/>
          </a:xfrm>
          <a:prstGeom prst="rect">
            <a:avLst/>
          </a:prstGeom>
          <a:noFill/>
        </p:spPr>
        <p:txBody>
          <a:bodyPr wrap="square" rtlCol="0">
            <a:spAutoFit/>
          </a:bodyPr>
          <a:lstStyle>
            <a:defPPr>
              <a:defRPr lang="zh-CN"/>
            </a:defPPr>
            <a:lvl1pPr defTabSz="914400">
              <a:defRPr sz="9600">
                <a:solidFill>
                  <a:srgbClr val="FFFFFF"/>
                </a:solidFill>
                <a:latin typeface="Agency FB" panose="020B0503020202020204" pitchFamily="34" charset="0"/>
                <a:cs typeface="+mn-ea"/>
              </a:defRPr>
            </a:lvl1pPr>
          </a:lstStyle>
          <a:p>
            <a:r>
              <a:rPr lang="en-US" altLang="zh-CN" dirty="0">
                <a:sym typeface="+mn-lt"/>
              </a:rPr>
              <a:t>02</a:t>
            </a:r>
            <a:endParaRPr lang="zh-CN" altLang="en-US" dirty="0">
              <a:sym typeface="+mn-lt"/>
            </a:endParaRPr>
          </a:p>
        </p:txBody>
      </p:sp>
      <p:sp>
        <p:nvSpPr>
          <p:cNvPr id="5" name="TextBox 7"/>
          <p:cNvSpPr>
            <a:spLocks noChangeArrowheads="1"/>
          </p:cNvSpPr>
          <p:nvPr/>
        </p:nvSpPr>
        <p:spPr bwMode="auto">
          <a:xfrm>
            <a:off x="-63256" y="3063216"/>
            <a:ext cx="7495983" cy="574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914400">
              <a:defRPr/>
            </a:pPr>
            <a:r>
              <a:rPr lang="en-US" altLang="zh-CN" sz="3735" b="1" dirty="0">
                <a:solidFill>
                  <a:srgbClr val="000000">
                    <a:lumMod val="75000"/>
                    <a:lumOff val="25000"/>
                  </a:srgbClr>
                </a:solidFill>
                <a:cs typeface="+mn-ea"/>
                <a:sym typeface="+mn-lt"/>
              </a:rPr>
              <a:t>Management</a:t>
            </a:r>
            <a:r>
              <a:rPr lang="zh-CN" altLang="en-US" sz="3735" b="1" dirty="0">
                <a:solidFill>
                  <a:srgbClr val="000000">
                    <a:lumMod val="75000"/>
                    <a:lumOff val="25000"/>
                  </a:srgbClr>
                </a:solidFill>
                <a:cs typeface="+mn-ea"/>
                <a:sym typeface="+mn-lt"/>
              </a:rPr>
              <a:t> </a:t>
            </a:r>
            <a:r>
              <a:rPr lang="en-US" altLang="zh-CN" sz="3735" b="1" dirty="0">
                <a:solidFill>
                  <a:srgbClr val="000000">
                    <a:lumMod val="75000"/>
                    <a:lumOff val="25000"/>
                  </a:srgbClr>
                </a:solidFill>
                <a:cs typeface="+mn-ea"/>
                <a:sym typeface="+mn-lt"/>
              </a:rPr>
              <a:t>Process</a:t>
            </a:r>
            <a:endParaRPr lang="zh-CN" altLang="en-US" sz="3735" b="1" dirty="0">
              <a:solidFill>
                <a:srgbClr val="000000">
                  <a:lumMod val="75000"/>
                  <a:lumOff val="25000"/>
                </a:srgbClr>
              </a:solidFill>
              <a:cs typeface="+mn-ea"/>
              <a:sym typeface="+mn-lt"/>
            </a:endParaRPr>
          </a:p>
        </p:txBody>
      </p:sp>
      <p:sp>
        <p:nvSpPr>
          <p:cNvPr id="6" name="任意多边形: 形状 5"/>
          <p:cNvSpPr/>
          <p:nvPr/>
        </p:nvSpPr>
        <p:spPr>
          <a:xfrm rot="5400000">
            <a:off x="853452" y="4874973"/>
            <a:ext cx="2106109" cy="765511"/>
          </a:xfrm>
          <a:custGeom>
            <a:avLst/>
            <a:gdLst>
              <a:gd name="connsiteX0" fmla="*/ 450050 w 3600400"/>
              <a:gd name="connsiteY0" fmla="*/ 0 h 900100"/>
              <a:gd name="connsiteX1" fmla="*/ 3600400 w 3600400"/>
              <a:gd name="connsiteY1" fmla="*/ 0 h 900100"/>
              <a:gd name="connsiteX2" fmla="*/ 3600400 w 3600400"/>
              <a:gd name="connsiteY2" fmla="*/ 900100 h 900100"/>
              <a:gd name="connsiteX3" fmla="*/ 450050 w 3600400"/>
              <a:gd name="connsiteY3" fmla="*/ 900100 h 900100"/>
              <a:gd name="connsiteX4" fmla="*/ 0 w 3600400"/>
              <a:gd name="connsiteY4" fmla="*/ 450050 h 900100"/>
              <a:gd name="connsiteX5" fmla="*/ 450050 w 3600400"/>
              <a:gd name="connsiteY5" fmla="*/ 0 h 9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400" h="900100">
                <a:moveTo>
                  <a:pt x="450050" y="0"/>
                </a:moveTo>
                <a:lnTo>
                  <a:pt x="3600400" y="0"/>
                </a:lnTo>
                <a:lnTo>
                  <a:pt x="3600400" y="900100"/>
                </a:lnTo>
                <a:lnTo>
                  <a:pt x="450050" y="900100"/>
                </a:lnTo>
                <a:cubicBezTo>
                  <a:pt x="201494" y="900100"/>
                  <a:pt x="0" y="698606"/>
                  <a:pt x="0" y="450050"/>
                </a:cubicBezTo>
                <a:cubicBezTo>
                  <a:pt x="0" y="201494"/>
                  <a:pt x="201494" y="0"/>
                  <a:pt x="450050" y="0"/>
                </a:cubicBezTo>
                <a:close/>
              </a:path>
            </a:pathLst>
          </a:custGeom>
          <a:solidFill>
            <a:srgbClr val="000000"/>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3200">
              <a:solidFill>
                <a:srgbClr val="FFFFF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4"/>
          <p:cNvSpPr/>
          <p:nvPr/>
        </p:nvSpPr>
        <p:spPr>
          <a:xfrm>
            <a:off x="5127503" y="1674637"/>
            <a:ext cx="464124" cy="5184576"/>
          </a:xfrm>
          <a:prstGeom prst="round2SameRect">
            <a:avLst>
              <a:gd name="adj1" fmla="val 50000"/>
              <a:gd name="adj2"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lnSpc>
                <a:spcPct val="120000"/>
              </a:lnSpc>
            </a:pPr>
            <a:endParaRPr lang="en-GB" sz="900">
              <a:solidFill>
                <a:srgbClr val="FFFFFF"/>
              </a:solidFill>
              <a:cs typeface="+mn-ea"/>
              <a:sym typeface="+mn-lt"/>
            </a:endParaRPr>
          </a:p>
        </p:txBody>
      </p:sp>
      <p:grpSp>
        <p:nvGrpSpPr>
          <p:cNvPr id="3" name="Group 33"/>
          <p:cNvGrpSpPr/>
          <p:nvPr/>
        </p:nvGrpSpPr>
        <p:grpSpPr>
          <a:xfrm>
            <a:off x="5127506" y="2256836"/>
            <a:ext cx="3272297" cy="515218"/>
            <a:chOff x="5128064" y="2256183"/>
            <a:chExt cx="3273083" cy="515155"/>
          </a:xfrm>
        </p:grpSpPr>
        <p:sp>
          <p:nvSpPr>
            <p:cNvPr id="4" name="Pentagon 3"/>
            <p:cNvSpPr/>
            <p:nvPr/>
          </p:nvSpPr>
          <p:spPr>
            <a:xfrm>
              <a:off x="5128064" y="2256184"/>
              <a:ext cx="3273083" cy="51515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sz="1330" dirty="0">
                  <a:solidFill>
                    <a:srgbClr val="FFFFFF"/>
                  </a:solidFill>
                  <a:cs typeface="+mn-ea"/>
                  <a:sym typeface="+mn-lt"/>
                </a:rPr>
                <a:t>Goal 1:</a:t>
              </a:r>
              <a:endParaRPr lang="en-GB" sz="1330" dirty="0">
                <a:solidFill>
                  <a:srgbClr val="FFFFFF"/>
                </a:solidFill>
                <a:cs typeface="+mn-ea"/>
                <a:sym typeface="+mn-lt"/>
              </a:endParaRPr>
            </a:p>
          </p:txBody>
        </p:sp>
        <p:sp>
          <p:nvSpPr>
            <p:cNvPr id="5" name="Rectangle 8"/>
            <p:cNvSpPr/>
            <p:nvPr/>
          </p:nvSpPr>
          <p:spPr>
            <a:xfrm>
              <a:off x="5128064" y="2256183"/>
              <a:ext cx="464234" cy="51515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endParaRPr lang="en-GB" sz="1330" dirty="0">
                <a:solidFill>
                  <a:srgbClr val="FFFFFF"/>
                </a:solidFill>
                <a:cs typeface="+mn-ea"/>
                <a:sym typeface="+mn-lt"/>
              </a:endParaRPr>
            </a:p>
          </p:txBody>
        </p:sp>
      </p:grpSp>
      <p:grpSp>
        <p:nvGrpSpPr>
          <p:cNvPr id="6" name="Group 34"/>
          <p:cNvGrpSpPr/>
          <p:nvPr/>
        </p:nvGrpSpPr>
        <p:grpSpPr>
          <a:xfrm>
            <a:off x="5127506" y="3095874"/>
            <a:ext cx="3272297" cy="515218"/>
            <a:chOff x="5128064" y="3095119"/>
            <a:chExt cx="3273083" cy="515155"/>
          </a:xfrm>
        </p:grpSpPr>
        <p:sp>
          <p:nvSpPr>
            <p:cNvPr id="7" name="Pentagon 5"/>
            <p:cNvSpPr/>
            <p:nvPr/>
          </p:nvSpPr>
          <p:spPr>
            <a:xfrm>
              <a:off x="5128064" y="3095119"/>
              <a:ext cx="3273083" cy="51515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altLang="zh-CN" sz="1330" dirty="0">
                  <a:solidFill>
                    <a:srgbClr val="FFFFFF"/>
                  </a:solidFill>
                  <a:cs typeface="+mn-ea"/>
                  <a:sym typeface="+mn-lt"/>
                </a:rPr>
                <a:t>Goal 2:</a:t>
              </a:r>
              <a:endParaRPr lang="en-GB" altLang="zh-CN" sz="1330" dirty="0">
                <a:solidFill>
                  <a:srgbClr val="FFFFFF"/>
                </a:solidFill>
                <a:cs typeface="+mn-ea"/>
                <a:sym typeface="+mn-lt"/>
              </a:endParaRPr>
            </a:p>
          </p:txBody>
        </p:sp>
        <p:sp>
          <p:nvSpPr>
            <p:cNvPr id="8" name="Rectangle 9"/>
            <p:cNvSpPr/>
            <p:nvPr/>
          </p:nvSpPr>
          <p:spPr>
            <a:xfrm>
              <a:off x="5128064" y="3095119"/>
              <a:ext cx="464234" cy="5151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endParaRPr lang="en-GB" sz="1330" dirty="0">
                <a:solidFill>
                  <a:srgbClr val="FFFFFF"/>
                </a:solidFill>
                <a:cs typeface="+mn-ea"/>
                <a:sym typeface="+mn-lt"/>
              </a:endParaRPr>
            </a:p>
          </p:txBody>
        </p:sp>
      </p:grpSp>
      <p:grpSp>
        <p:nvGrpSpPr>
          <p:cNvPr id="9" name="Group 35"/>
          <p:cNvGrpSpPr/>
          <p:nvPr/>
        </p:nvGrpSpPr>
        <p:grpSpPr>
          <a:xfrm>
            <a:off x="5127506" y="3934912"/>
            <a:ext cx="3272297" cy="515218"/>
            <a:chOff x="5128064" y="3934054"/>
            <a:chExt cx="3273083" cy="515155"/>
          </a:xfrm>
        </p:grpSpPr>
        <p:sp>
          <p:nvSpPr>
            <p:cNvPr id="10" name="Pentagon 6"/>
            <p:cNvSpPr/>
            <p:nvPr/>
          </p:nvSpPr>
          <p:spPr>
            <a:xfrm>
              <a:off x="5128064" y="3934054"/>
              <a:ext cx="3273083" cy="51515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altLang="zh-CN" sz="1330" dirty="0">
                  <a:solidFill>
                    <a:srgbClr val="FFFFFF"/>
                  </a:solidFill>
                  <a:cs typeface="+mn-ea"/>
                  <a:sym typeface="+mn-lt"/>
                </a:rPr>
                <a:t>Goal 3:</a:t>
              </a:r>
              <a:endParaRPr lang="en-GB" altLang="zh-CN" sz="1330" dirty="0">
                <a:solidFill>
                  <a:srgbClr val="FFFFFF"/>
                </a:solidFill>
                <a:cs typeface="+mn-ea"/>
                <a:sym typeface="+mn-lt"/>
              </a:endParaRPr>
            </a:p>
          </p:txBody>
        </p:sp>
        <p:sp>
          <p:nvSpPr>
            <p:cNvPr id="11" name="Rectangle 10"/>
            <p:cNvSpPr/>
            <p:nvPr/>
          </p:nvSpPr>
          <p:spPr>
            <a:xfrm>
              <a:off x="5128064" y="3934054"/>
              <a:ext cx="464234" cy="51515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endParaRPr lang="en-GB" sz="1330" dirty="0">
                <a:solidFill>
                  <a:srgbClr val="FFFFFF"/>
                </a:solidFill>
                <a:cs typeface="+mn-ea"/>
                <a:sym typeface="+mn-lt"/>
              </a:endParaRPr>
            </a:p>
          </p:txBody>
        </p:sp>
      </p:grpSp>
      <p:grpSp>
        <p:nvGrpSpPr>
          <p:cNvPr id="12" name="Group 36"/>
          <p:cNvGrpSpPr/>
          <p:nvPr/>
        </p:nvGrpSpPr>
        <p:grpSpPr>
          <a:xfrm>
            <a:off x="5127505" y="4773947"/>
            <a:ext cx="3272298" cy="515219"/>
            <a:chOff x="5128064" y="4772988"/>
            <a:chExt cx="3273084" cy="515156"/>
          </a:xfrm>
        </p:grpSpPr>
        <p:sp>
          <p:nvSpPr>
            <p:cNvPr id="13" name="Pentagon 7"/>
            <p:cNvSpPr/>
            <p:nvPr/>
          </p:nvSpPr>
          <p:spPr>
            <a:xfrm>
              <a:off x="5128065" y="4772990"/>
              <a:ext cx="3273083" cy="51515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r>
                <a:rPr lang="en-US" altLang="zh-CN" sz="1330" dirty="0">
                  <a:solidFill>
                    <a:srgbClr val="FFFFFF"/>
                  </a:solidFill>
                  <a:cs typeface="+mn-ea"/>
                  <a:sym typeface="+mn-lt"/>
                </a:rPr>
                <a:t>Goal 4:</a:t>
              </a:r>
              <a:endParaRPr lang="en-GB" altLang="zh-CN" sz="1330" dirty="0">
                <a:solidFill>
                  <a:srgbClr val="FFFFFF"/>
                </a:solidFill>
                <a:cs typeface="+mn-ea"/>
                <a:sym typeface="+mn-lt"/>
              </a:endParaRPr>
            </a:p>
          </p:txBody>
        </p:sp>
        <p:sp>
          <p:nvSpPr>
            <p:cNvPr id="14" name="Rectangle 11"/>
            <p:cNvSpPr/>
            <p:nvPr/>
          </p:nvSpPr>
          <p:spPr>
            <a:xfrm>
              <a:off x="5128064" y="4772988"/>
              <a:ext cx="464234" cy="5151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20000"/>
                </a:lnSpc>
              </a:pPr>
              <a:endParaRPr lang="en-GB" sz="1330" dirty="0">
                <a:solidFill>
                  <a:srgbClr val="FFFFFF"/>
                </a:solidFill>
                <a:cs typeface="+mn-ea"/>
                <a:sym typeface="+mn-lt"/>
              </a:endParaRPr>
            </a:p>
          </p:txBody>
        </p:sp>
      </p:grpSp>
      <p:grpSp>
        <p:nvGrpSpPr>
          <p:cNvPr id="15" name="Group 14"/>
          <p:cNvGrpSpPr/>
          <p:nvPr/>
        </p:nvGrpSpPr>
        <p:grpSpPr>
          <a:xfrm>
            <a:off x="8586567" y="2078518"/>
            <a:ext cx="3088221" cy="683520"/>
            <a:chOff x="8451509" y="1994811"/>
            <a:chExt cx="4172265" cy="683433"/>
          </a:xfrm>
        </p:grpSpPr>
        <p:sp>
          <p:nvSpPr>
            <p:cNvPr id="16" name="TextBox 12"/>
            <p:cNvSpPr txBox="1"/>
            <p:nvPr/>
          </p:nvSpPr>
          <p:spPr>
            <a:xfrm>
              <a:off x="8451509" y="2034687"/>
              <a:ext cx="249576" cy="318060"/>
            </a:xfrm>
            <a:prstGeom prst="rect">
              <a:avLst/>
            </a:prstGeom>
            <a:noFill/>
          </p:spPr>
          <p:txBody>
            <a:bodyPr wrap="none" rtlCol="0">
              <a:spAutoFit/>
            </a:bodyPr>
            <a:lstStyle/>
            <a:p>
              <a:pPr defTabSz="914400">
                <a:lnSpc>
                  <a:spcPct val="120000"/>
                </a:lnSpc>
              </a:pPr>
              <a:endParaRPr lang="en-GB" sz="1330" dirty="0">
                <a:solidFill>
                  <a:srgbClr val="000000">
                    <a:lumMod val="75000"/>
                    <a:lumOff val="25000"/>
                  </a:srgbClr>
                </a:solidFill>
                <a:cs typeface="+mn-ea"/>
                <a:sym typeface="+mn-lt"/>
              </a:endParaRPr>
            </a:p>
          </p:txBody>
        </p:sp>
        <p:sp>
          <p:nvSpPr>
            <p:cNvPr id="17" name="Rectangle 13"/>
            <p:cNvSpPr/>
            <p:nvPr/>
          </p:nvSpPr>
          <p:spPr>
            <a:xfrm>
              <a:off x="8451509" y="1994811"/>
              <a:ext cx="4172265" cy="683433"/>
            </a:xfrm>
            <a:prstGeom prst="rect">
              <a:avLst/>
            </a:prstGeom>
          </p:spPr>
          <p:txBody>
            <a:bodyPr wrap="square">
              <a:spAutoFit/>
            </a:bodyPr>
            <a:lstStyle/>
            <a:p>
              <a:pPr defTabSz="914400">
                <a:lnSpc>
                  <a:spcPct val="120000"/>
                </a:lnSpc>
              </a:pPr>
              <a:r>
                <a:rPr lang="en-US" altLang="zh-CN" sz="1100" kern="100" dirty="0">
                  <a:effectLst/>
                  <a:latin typeface="宋体" pitchFamily="2" charset="-122"/>
                  <a:cs typeface="Times New Roman" panose="02020603050405020304" pitchFamily="18" charset="0"/>
                </a:rPr>
                <a:t>    Complete the basic functions of the project on time and in quantity, and release products and documents on time</a:t>
              </a:r>
              <a:endParaRPr lang="en-GB" sz="1100" dirty="0">
                <a:solidFill>
                  <a:srgbClr val="000000">
                    <a:lumMod val="75000"/>
                    <a:lumOff val="25000"/>
                  </a:srgbClr>
                </a:solidFill>
                <a:latin typeface="+mn-ea"/>
                <a:cs typeface="+mn-ea"/>
                <a:sym typeface="+mn-lt"/>
              </a:endParaRPr>
            </a:p>
          </p:txBody>
        </p:sp>
      </p:grpSp>
      <p:grpSp>
        <p:nvGrpSpPr>
          <p:cNvPr id="18" name="Group 15"/>
          <p:cNvGrpSpPr/>
          <p:nvPr/>
        </p:nvGrpSpPr>
        <p:grpSpPr>
          <a:xfrm>
            <a:off x="8586567" y="2896718"/>
            <a:ext cx="3412297" cy="886653"/>
            <a:chOff x="8508022" y="1973983"/>
            <a:chExt cx="4610101" cy="886541"/>
          </a:xfrm>
        </p:grpSpPr>
        <p:sp>
          <p:nvSpPr>
            <p:cNvPr id="19" name="TextBox 16"/>
            <p:cNvSpPr txBox="1"/>
            <p:nvPr/>
          </p:nvSpPr>
          <p:spPr>
            <a:xfrm>
              <a:off x="8514715" y="2034687"/>
              <a:ext cx="249576" cy="318060"/>
            </a:xfrm>
            <a:prstGeom prst="rect">
              <a:avLst/>
            </a:prstGeom>
            <a:noFill/>
          </p:spPr>
          <p:txBody>
            <a:bodyPr wrap="none" rtlCol="0">
              <a:spAutoFit/>
            </a:bodyPr>
            <a:lstStyle/>
            <a:p>
              <a:pPr defTabSz="914400">
                <a:lnSpc>
                  <a:spcPct val="120000"/>
                </a:lnSpc>
              </a:pPr>
              <a:endParaRPr lang="en-GB" sz="1330" dirty="0">
                <a:solidFill>
                  <a:srgbClr val="000000">
                    <a:lumMod val="75000"/>
                    <a:lumOff val="25000"/>
                  </a:srgbClr>
                </a:solidFill>
                <a:cs typeface="+mn-ea"/>
                <a:sym typeface="+mn-lt"/>
              </a:endParaRPr>
            </a:p>
          </p:txBody>
        </p:sp>
        <p:sp>
          <p:nvSpPr>
            <p:cNvPr id="20" name="Rectangle 17"/>
            <p:cNvSpPr/>
            <p:nvPr/>
          </p:nvSpPr>
          <p:spPr>
            <a:xfrm>
              <a:off x="8508022" y="1973983"/>
              <a:ext cx="4610101" cy="886541"/>
            </a:xfrm>
            <a:prstGeom prst="rect">
              <a:avLst/>
            </a:prstGeom>
          </p:spPr>
          <p:txBody>
            <a:bodyPr wrap="square">
              <a:spAutoFit/>
            </a:bodyPr>
            <a:lstStyle/>
            <a:p>
              <a:pPr defTabSz="914400">
                <a:lnSpc>
                  <a:spcPct val="120000"/>
                </a:lnSpc>
              </a:pPr>
              <a:r>
                <a:rPr lang="en-US" altLang="zh-CN" sz="1100" kern="100" dirty="0">
                  <a:effectLst/>
                  <a:latin typeface="宋体" pitchFamily="2" charset="-122"/>
                  <a:cs typeface="Times New Roman" panose="02020603050405020304" pitchFamily="18" charset="0"/>
                </a:rPr>
                <a:t>    Follow the standardized project operation standards, rigorous and complete documentation, sufficient code comments, and facilitate subsequent maintenance</a:t>
              </a:r>
              <a:endParaRPr lang="en-GB" sz="1100" dirty="0">
                <a:solidFill>
                  <a:srgbClr val="000000">
                    <a:lumMod val="75000"/>
                    <a:lumOff val="25000"/>
                  </a:srgbClr>
                </a:solidFill>
                <a:latin typeface="+mn-ea"/>
                <a:cs typeface="+mn-ea"/>
                <a:sym typeface="+mn-lt"/>
              </a:endParaRPr>
            </a:p>
          </p:txBody>
        </p:sp>
      </p:grpSp>
      <p:grpSp>
        <p:nvGrpSpPr>
          <p:cNvPr id="21" name="Group 18"/>
          <p:cNvGrpSpPr/>
          <p:nvPr/>
        </p:nvGrpSpPr>
        <p:grpSpPr>
          <a:xfrm>
            <a:off x="8416287" y="4635499"/>
            <a:ext cx="3428777" cy="1779256"/>
            <a:chOff x="8277970" y="2034687"/>
            <a:chExt cx="4632364" cy="1779039"/>
          </a:xfrm>
        </p:grpSpPr>
        <p:sp>
          <p:nvSpPr>
            <p:cNvPr id="22" name="TextBox 19"/>
            <p:cNvSpPr txBox="1"/>
            <p:nvPr/>
          </p:nvSpPr>
          <p:spPr>
            <a:xfrm>
              <a:off x="8514343" y="2034687"/>
              <a:ext cx="249576" cy="318061"/>
            </a:xfrm>
            <a:prstGeom prst="rect">
              <a:avLst/>
            </a:prstGeom>
            <a:noFill/>
          </p:spPr>
          <p:txBody>
            <a:bodyPr wrap="none" rtlCol="0">
              <a:spAutoFit/>
            </a:bodyPr>
            <a:lstStyle/>
            <a:p>
              <a:pPr defTabSz="914400">
                <a:lnSpc>
                  <a:spcPct val="120000"/>
                </a:lnSpc>
              </a:pPr>
              <a:endParaRPr lang="en-GB" sz="1330" dirty="0">
                <a:solidFill>
                  <a:srgbClr val="000000">
                    <a:lumMod val="75000"/>
                    <a:lumOff val="25000"/>
                  </a:srgbClr>
                </a:solidFill>
                <a:cs typeface="+mn-ea"/>
                <a:sym typeface="+mn-lt"/>
              </a:endParaRPr>
            </a:p>
          </p:txBody>
        </p:sp>
        <p:sp>
          <p:nvSpPr>
            <p:cNvPr id="23" name="Rectangle 20"/>
            <p:cNvSpPr/>
            <p:nvPr/>
          </p:nvSpPr>
          <p:spPr>
            <a:xfrm>
              <a:off x="8277970" y="2484100"/>
              <a:ext cx="4632364" cy="1329626"/>
            </a:xfrm>
            <a:prstGeom prst="rect">
              <a:avLst/>
            </a:prstGeom>
          </p:spPr>
          <p:txBody>
            <a:bodyPr wrap="square">
              <a:spAutoFit/>
            </a:bodyPr>
            <a:lstStyle/>
            <a:p>
              <a:pPr indent="304800" algn="just">
                <a:lnSpc>
                  <a:spcPct val="150000"/>
                </a:lnSpc>
              </a:pPr>
              <a:r>
                <a:rPr lang="en-US" altLang="zh-CN" sz="1100" kern="100" dirty="0">
                  <a:effectLst/>
                  <a:latin typeface="宋体" pitchFamily="2" charset="-122"/>
                  <a:ea typeface="宋体" pitchFamily="2" charset="-122"/>
                  <a:cs typeface="Times New Roman" panose="02020603050405020304" pitchFamily="18" charset="0"/>
                </a:rPr>
                <a:t>Pay attention to team building, reasonable division of labor, tacit cooperation among team members, and harmonious atmosphere. Weekly seminars are positive. Actively collaborate during development.</a:t>
              </a:r>
              <a:endParaRPr lang="zh-CN" altLang="zh-CN" sz="1100" kern="100" dirty="0">
                <a:effectLst/>
                <a:latin typeface="Times New Roman" panose="02020603050405020304" pitchFamily="18" charset="0"/>
                <a:ea typeface="宋体" pitchFamily="2" charset="-122"/>
                <a:cs typeface="Times New Roman" panose="02020603050405020304" pitchFamily="18" charset="0"/>
              </a:endParaRPr>
            </a:p>
          </p:txBody>
        </p:sp>
      </p:grpSp>
      <p:grpSp>
        <p:nvGrpSpPr>
          <p:cNvPr id="24" name="Group 21"/>
          <p:cNvGrpSpPr/>
          <p:nvPr/>
        </p:nvGrpSpPr>
        <p:grpSpPr>
          <a:xfrm>
            <a:off x="8582649" y="3738095"/>
            <a:ext cx="3412297" cy="1075872"/>
            <a:chOff x="8470372" y="1976324"/>
            <a:chExt cx="4610101" cy="1075736"/>
          </a:xfrm>
        </p:grpSpPr>
        <p:sp>
          <p:nvSpPr>
            <p:cNvPr id="25" name="TextBox 22"/>
            <p:cNvSpPr txBox="1"/>
            <p:nvPr/>
          </p:nvSpPr>
          <p:spPr>
            <a:xfrm>
              <a:off x="8475665" y="2034687"/>
              <a:ext cx="249576" cy="318060"/>
            </a:xfrm>
            <a:prstGeom prst="rect">
              <a:avLst/>
            </a:prstGeom>
            <a:noFill/>
          </p:spPr>
          <p:txBody>
            <a:bodyPr wrap="none" rtlCol="0">
              <a:spAutoFit/>
            </a:bodyPr>
            <a:lstStyle/>
            <a:p>
              <a:pPr defTabSz="914400">
                <a:lnSpc>
                  <a:spcPct val="120000"/>
                </a:lnSpc>
              </a:pPr>
              <a:endParaRPr lang="en-GB" sz="1330" dirty="0">
                <a:solidFill>
                  <a:srgbClr val="000000">
                    <a:lumMod val="75000"/>
                    <a:lumOff val="25000"/>
                  </a:srgbClr>
                </a:solidFill>
                <a:cs typeface="+mn-ea"/>
                <a:sym typeface="+mn-lt"/>
              </a:endParaRPr>
            </a:p>
          </p:txBody>
        </p:sp>
        <p:sp>
          <p:nvSpPr>
            <p:cNvPr id="26" name="Rectangle 23"/>
            <p:cNvSpPr/>
            <p:nvPr/>
          </p:nvSpPr>
          <p:spPr>
            <a:xfrm>
              <a:off x="8470372" y="1976324"/>
              <a:ext cx="4610101" cy="1075736"/>
            </a:xfrm>
            <a:prstGeom prst="rect">
              <a:avLst/>
            </a:prstGeom>
          </p:spPr>
          <p:txBody>
            <a:bodyPr wrap="square">
              <a:spAutoFit/>
            </a:bodyPr>
            <a:lstStyle/>
            <a:p>
              <a:pPr indent="304800" algn="just">
                <a:lnSpc>
                  <a:spcPct val="150000"/>
                </a:lnSpc>
              </a:pPr>
              <a:r>
                <a:rPr lang="en-US" altLang="zh-CN" sz="1100" kern="100" dirty="0">
                  <a:effectLst/>
                  <a:latin typeface="宋体" pitchFamily="2" charset="-122"/>
                  <a:ea typeface="宋体" pitchFamily="2" charset="-122"/>
                  <a:cs typeface="Times New Roman" panose="02020603050405020304" pitchFamily="18" charset="0"/>
                </a:rPr>
                <a:t>The product runs stably, the interface is friendly, the user is easy to operate, try to see the problem from the user's point of view, and propose a solution to the problem.</a:t>
              </a:r>
              <a:endParaRPr lang="zh-CN" altLang="zh-CN" sz="1100" kern="100" dirty="0">
                <a:effectLst/>
                <a:latin typeface="Times New Roman" panose="02020603050405020304" pitchFamily="18" charset="0"/>
                <a:ea typeface="宋体" pitchFamily="2" charset="-122"/>
                <a:cs typeface="Times New Roman" panose="02020603050405020304" pitchFamily="18" charset="0"/>
              </a:endParaRPr>
            </a:p>
          </p:txBody>
        </p:sp>
      </p:grpSp>
      <p:grpSp>
        <p:nvGrpSpPr>
          <p:cNvPr id="27" name="Group 37"/>
          <p:cNvGrpSpPr/>
          <p:nvPr/>
        </p:nvGrpSpPr>
        <p:grpSpPr>
          <a:xfrm>
            <a:off x="1271679" y="2256835"/>
            <a:ext cx="3853623" cy="3032330"/>
            <a:chOff x="689317" y="2256183"/>
            <a:chExt cx="3854548" cy="3031960"/>
          </a:xfrm>
        </p:grpSpPr>
        <p:sp>
          <p:nvSpPr>
            <p:cNvPr id="28" name="Rectangle 27"/>
            <p:cNvSpPr/>
            <p:nvPr/>
          </p:nvSpPr>
          <p:spPr>
            <a:xfrm>
              <a:off x="689317" y="2256183"/>
              <a:ext cx="3854548" cy="3031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lnSpc>
                  <a:spcPct val="120000"/>
                </a:lnSpc>
              </a:pPr>
              <a:endParaRPr lang="en-GB" sz="900">
                <a:solidFill>
                  <a:srgbClr val="000000">
                    <a:lumMod val="75000"/>
                    <a:lumOff val="25000"/>
                  </a:srgbClr>
                </a:solidFill>
                <a:cs typeface="+mn-ea"/>
                <a:sym typeface="+mn-lt"/>
              </a:endParaRPr>
            </a:p>
          </p:txBody>
        </p:sp>
        <p:sp>
          <p:nvSpPr>
            <p:cNvPr id="29" name="TextBox 28"/>
            <p:cNvSpPr txBox="1"/>
            <p:nvPr/>
          </p:nvSpPr>
          <p:spPr>
            <a:xfrm>
              <a:off x="1103992" y="2777120"/>
              <a:ext cx="3439873" cy="327678"/>
            </a:xfrm>
            <a:prstGeom prst="rect">
              <a:avLst/>
            </a:prstGeom>
            <a:noFill/>
          </p:spPr>
          <p:txBody>
            <a:bodyPr wrap="square" rtlCol="0">
              <a:spAutoFit/>
            </a:bodyPr>
            <a:lstStyle/>
            <a:p>
              <a:pPr defTabSz="914400">
                <a:lnSpc>
                  <a:spcPct val="120000"/>
                </a:lnSpc>
              </a:pPr>
              <a:r>
                <a:rPr lang="en-US" altLang="zh-CN" sz="1400" b="1" kern="100" dirty="0">
                  <a:effectLst/>
                  <a:latin typeface="宋体" pitchFamily="2" charset="-122"/>
                  <a:cs typeface="Times New Roman" panose="02020603050405020304" pitchFamily="18" charset="0"/>
                </a:rPr>
                <a:t>Basic management principle:</a:t>
              </a:r>
              <a:endParaRPr lang="en-GB" sz="1400" b="1" dirty="0">
                <a:solidFill>
                  <a:srgbClr val="000000">
                    <a:lumMod val="75000"/>
                    <a:lumOff val="25000"/>
                  </a:srgbClr>
                </a:solidFill>
                <a:cs typeface="+mn-ea"/>
                <a:sym typeface="+mn-lt"/>
              </a:endParaRPr>
            </a:p>
          </p:txBody>
        </p:sp>
        <p:sp>
          <p:nvSpPr>
            <p:cNvPr id="30" name="Rectangle 29"/>
            <p:cNvSpPr/>
            <p:nvPr/>
          </p:nvSpPr>
          <p:spPr>
            <a:xfrm>
              <a:off x="1129140" y="3399456"/>
              <a:ext cx="3004396" cy="1821880"/>
            </a:xfrm>
            <a:prstGeom prst="rect">
              <a:avLst/>
            </a:prstGeom>
          </p:spPr>
          <p:txBody>
            <a:bodyPr wrap="square">
              <a:spAutoFit/>
            </a:bodyPr>
            <a:lstStyle/>
            <a:p>
              <a:pPr marL="171450" indent="-171450" algn="just" defTabSz="914400">
                <a:lnSpc>
                  <a:spcPct val="120000"/>
                </a:lnSpc>
                <a:buFont typeface="Arial" panose="020B0604020202020204" pitchFamily="34" charset="0"/>
                <a:buChar char="•"/>
              </a:pPr>
              <a:r>
                <a:rPr lang="en-US" altLang="zh-CN" sz="1050" kern="100" dirty="0">
                  <a:effectLst/>
                  <a:latin typeface="+mn-ea"/>
                  <a:cs typeface="Times New Roman" panose="02020603050405020304" pitchFamily="18" charset="0"/>
                </a:rPr>
                <a:t>Each team member is both an active advisor, a responsible collaborator, and a decision-maker.</a:t>
              </a:r>
              <a:endParaRPr lang="en-US" altLang="zh-CN" sz="1050" kern="100" dirty="0">
                <a:effectLst/>
                <a:latin typeface="+mn-ea"/>
                <a:cs typeface="Times New Roman" panose="02020603050405020304" pitchFamily="18" charset="0"/>
              </a:endParaRPr>
            </a:p>
            <a:p>
              <a:pPr algn="just" defTabSz="914400">
                <a:lnSpc>
                  <a:spcPct val="120000"/>
                </a:lnSpc>
              </a:pPr>
              <a:endParaRPr lang="en-US" altLang="zh-CN" sz="1050" kern="100" dirty="0">
                <a:latin typeface="+mn-ea"/>
                <a:cs typeface="Times New Roman" panose="02020603050405020304" pitchFamily="18" charset="0"/>
              </a:endParaRPr>
            </a:p>
            <a:p>
              <a:pPr marL="171450" indent="-171450" algn="just" defTabSz="914400">
                <a:lnSpc>
                  <a:spcPct val="120000"/>
                </a:lnSpc>
                <a:buFont typeface="Arial" panose="020B0604020202020204" pitchFamily="34" charset="0"/>
                <a:buChar char="•"/>
              </a:pPr>
              <a:r>
                <a:rPr lang="en-US" altLang="zh-CN" sz="1050" kern="100" dirty="0">
                  <a:effectLst/>
                  <a:latin typeface="+mn-ea"/>
                  <a:cs typeface="Times New Roman" panose="02020603050405020304" pitchFamily="18" charset="0"/>
                </a:rPr>
                <a:t>Decisions should be made jointly by all on the basis of full discussion and must be implemented in a timely and effective manner once they are made. No further objections are prohibited.</a:t>
              </a:r>
              <a:endParaRPr lang="zh-CN" altLang="zh-CN" sz="1050" kern="100" dirty="0">
                <a:effectLst/>
                <a:latin typeface="+mn-ea"/>
                <a:cs typeface="Times New Roman" panose="02020603050405020304" pitchFamily="18" charset="0"/>
              </a:endParaRPr>
            </a:p>
          </p:txBody>
        </p:sp>
        <p:sp>
          <p:nvSpPr>
            <p:cNvPr id="31" name="Rectangle 30"/>
            <p:cNvSpPr/>
            <p:nvPr/>
          </p:nvSpPr>
          <p:spPr>
            <a:xfrm>
              <a:off x="1129140" y="4123237"/>
              <a:ext cx="3004396" cy="221380"/>
            </a:xfrm>
            <a:prstGeom prst="rect">
              <a:avLst/>
            </a:prstGeom>
          </p:spPr>
          <p:txBody>
            <a:bodyPr wrap="square">
              <a:spAutoFit/>
            </a:bodyPr>
            <a:lstStyle/>
            <a:p>
              <a:pPr defTabSz="914400">
                <a:lnSpc>
                  <a:spcPct val="120000"/>
                </a:lnSpc>
              </a:pPr>
              <a:endParaRPr lang="en-GB" altLang="zh-CN" sz="760" dirty="0">
                <a:solidFill>
                  <a:srgbClr val="000000">
                    <a:lumMod val="75000"/>
                    <a:lumOff val="25000"/>
                  </a:srgbClr>
                </a:solidFill>
                <a:cs typeface="+mn-ea"/>
                <a:sym typeface="+mn-lt"/>
              </a:endParaRPr>
            </a:p>
          </p:txBody>
        </p:sp>
      </p:grpSp>
      <p:sp>
        <p:nvSpPr>
          <p:cNvPr id="33" name="矩形 32"/>
          <p:cNvSpPr/>
          <p:nvPr/>
        </p:nvSpPr>
        <p:spPr>
          <a:xfrm>
            <a:off x="190550" y="45418"/>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90550" y="392835"/>
            <a:ext cx="8004826"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rPr>
              <a:t> 2.1  Management goals and priorities</a:t>
            </a:r>
            <a:endParaRPr lang="zh-CN" altLang="en-US" sz="3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105"/>
          <p:cNvSpPr/>
          <p:nvPr>
            <p:custDataLst>
              <p:tags r:id="rId1"/>
            </p:custDataLst>
          </p:nvPr>
        </p:nvSpPr>
        <p:spPr bwMode="auto">
          <a:xfrm>
            <a:off x="6093333" y="4331922"/>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1428" tIns="45713" rIns="91428" bIns="45713"/>
          <a:lstStyle/>
          <a:p>
            <a:pPr defTabSz="1219200" fontAlgn="base">
              <a:spcBef>
                <a:spcPct val="0"/>
              </a:spcBef>
              <a:spcAft>
                <a:spcPct val="0"/>
              </a:spcAft>
              <a:defRPr/>
            </a:pPr>
            <a:endParaRPr lang="zh-CN" altLang="en-US" sz="1800">
              <a:solidFill>
                <a:srgbClr val="080808"/>
              </a:solidFill>
              <a:cs typeface="+mn-ea"/>
              <a:sym typeface="+mn-lt"/>
            </a:endParaRPr>
          </a:p>
        </p:txBody>
      </p:sp>
      <p:sp>
        <p:nvSpPr>
          <p:cNvPr id="3" name="PA_任意多边形 107"/>
          <p:cNvSpPr/>
          <p:nvPr>
            <p:custDataLst>
              <p:tags r:id="rId2"/>
            </p:custDataLst>
          </p:nvPr>
        </p:nvSpPr>
        <p:spPr bwMode="auto">
          <a:xfrm>
            <a:off x="4751366" y="4331922"/>
            <a:ext cx="1155701" cy="1250951"/>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1428" tIns="45713" rIns="91428" bIns="45713"/>
          <a:lstStyle/>
          <a:p>
            <a:pPr defTabSz="1219200" fontAlgn="base">
              <a:spcBef>
                <a:spcPct val="0"/>
              </a:spcBef>
              <a:spcAft>
                <a:spcPct val="0"/>
              </a:spcAft>
              <a:defRPr/>
            </a:pPr>
            <a:endParaRPr lang="zh-CN" altLang="en-US" sz="1800">
              <a:solidFill>
                <a:srgbClr val="080808"/>
              </a:solidFill>
              <a:effectLst>
                <a:outerShdw blurRad="60007" dist="310007" dir="7680000" sy="30000" kx="1300200" algn="ctr" rotWithShape="0">
                  <a:prstClr val="black">
                    <a:alpha val="32000"/>
                  </a:prstClr>
                </a:outerShdw>
              </a:effectLst>
              <a:cs typeface="+mn-ea"/>
              <a:sym typeface="+mn-lt"/>
            </a:endParaRPr>
          </a:p>
        </p:txBody>
      </p:sp>
      <p:grpSp>
        <p:nvGrpSpPr>
          <p:cNvPr id="4" name="PA_组合 3"/>
          <p:cNvGrpSpPr/>
          <p:nvPr>
            <p:custDataLst>
              <p:tags r:id="rId3"/>
            </p:custDataLst>
          </p:nvPr>
        </p:nvGrpSpPr>
        <p:grpSpPr>
          <a:xfrm>
            <a:off x="3983013" y="1749589"/>
            <a:ext cx="4030134" cy="3833284"/>
            <a:chOff x="3748193" y="2000673"/>
            <a:chExt cx="4030134" cy="3833285"/>
          </a:xfrm>
          <a:solidFill>
            <a:schemeClr val="accent2"/>
          </a:solidFill>
        </p:grpSpPr>
        <p:sp>
          <p:nvSpPr>
            <p:cNvPr id="5" name="Freeform 104"/>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3"/>
            </a:solidFill>
            <a:ln>
              <a:noFill/>
            </a:ln>
          </p:spPr>
          <p:txBody>
            <a:bodyPr/>
            <a:lstStyle/>
            <a:p>
              <a:pPr defTabSz="1219200" fontAlgn="base">
                <a:spcBef>
                  <a:spcPct val="0"/>
                </a:spcBef>
                <a:spcAft>
                  <a:spcPct val="0"/>
                </a:spcAft>
                <a:defRPr/>
              </a:pPr>
              <a:endParaRPr lang="zh-CN" altLang="en-US" sz="1800" dirty="0">
                <a:solidFill>
                  <a:srgbClr val="3E3E3E"/>
                </a:solidFill>
                <a:cs typeface="+mn-ea"/>
                <a:sym typeface="+mn-lt"/>
              </a:endParaRPr>
            </a:p>
          </p:txBody>
        </p:sp>
        <p:sp>
          <p:nvSpPr>
            <p:cNvPr id="6" name="Freeform 106"/>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accent4"/>
            </a:solidFill>
            <a:ln>
              <a:noFill/>
            </a:ln>
          </p:spPr>
          <p:txBody>
            <a:bodyPr/>
            <a:lstStyle/>
            <a:p>
              <a:pPr defTabSz="1219200" fontAlgn="base">
                <a:spcBef>
                  <a:spcPct val="0"/>
                </a:spcBef>
                <a:spcAft>
                  <a:spcPct val="0"/>
                </a:spcAft>
                <a:defRPr/>
              </a:pPr>
              <a:endParaRPr lang="zh-CN" altLang="en-US" sz="1800" dirty="0">
                <a:solidFill>
                  <a:srgbClr val="080808"/>
                </a:solidFill>
                <a:cs typeface="+mn-ea"/>
                <a:sym typeface="+mn-lt"/>
              </a:endParaRPr>
            </a:p>
          </p:txBody>
        </p:sp>
        <p:sp>
          <p:nvSpPr>
            <p:cNvPr id="7" name="Freeform 108"/>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2"/>
            </a:solidFill>
            <a:ln>
              <a:noFill/>
            </a:ln>
          </p:spPr>
          <p:txBody>
            <a:bodyPr/>
            <a:lstStyle/>
            <a:p>
              <a:pPr defTabSz="1219200" fontAlgn="base">
                <a:spcBef>
                  <a:spcPct val="0"/>
                </a:spcBef>
                <a:spcAft>
                  <a:spcPct val="0"/>
                </a:spcAft>
                <a:defRPr/>
              </a:pPr>
              <a:endParaRPr lang="zh-CN" altLang="en-US" sz="1800" dirty="0">
                <a:solidFill>
                  <a:srgbClr val="080808"/>
                </a:solidFill>
                <a:cs typeface="+mn-ea"/>
                <a:sym typeface="+mn-lt"/>
              </a:endParaRPr>
            </a:p>
          </p:txBody>
        </p:sp>
        <p:sp>
          <p:nvSpPr>
            <p:cNvPr id="8" name="Freeform 109"/>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1"/>
            </a:solidFill>
            <a:ln>
              <a:noFill/>
            </a:ln>
          </p:spPr>
          <p:txBody>
            <a:bodyPr/>
            <a:lstStyle/>
            <a:p>
              <a:pPr defTabSz="1219200" fontAlgn="base">
                <a:spcBef>
                  <a:spcPct val="0"/>
                </a:spcBef>
                <a:spcAft>
                  <a:spcPct val="0"/>
                </a:spcAft>
                <a:defRPr/>
              </a:pPr>
              <a:endParaRPr lang="zh-CN" altLang="en-US" sz="1800" dirty="0">
                <a:solidFill>
                  <a:srgbClr val="080808"/>
                </a:solidFill>
                <a:cs typeface="+mn-ea"/>
                <a:sym typeface="+mn-lt"/>
              </a:endParaRPr>
            </a:p>
          </p:txBody>
        </p:sp>
        <p:sp>
          <p:nvSpPr>
            <p:cNvPr id="9" name="Freeform 121"/>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grpFill/>
            <a:ln>
              <a:noFill/>
            </a:ln>
          </p:spPr>
          <p:txBody>
            <a:bodyPr/>
            <a:lstStyle/>
            <a:p>
              <a:pPr defTabSz="1219200" fontAlgn="base">
                <a:spcBef>
                  <a:spcPct val="0"/>
                </a:spcBef>
                <a:spcAft>
                  <a:spcPct val="0"/>
                </a:spcAft>
                <a:defRPr/>
              </a:pPr>
              <a:endParaRPr lang="zh-CN" altLang="en-US" sz="1800">
                <a:solidFill>
                  <a:srgbClr val="080808"/>
                </a:solidFill>
                <a:cs typeface="+mn-ea"/>
                <a:sym typeface="+mn-lt"/>
              </a:endParaRPr>
            </a:p>
          </p:txBody>
        </p:sp>
        <p:sp>
          <p:nvSpPr>
            <p:cNvPr id="10" name="Freeform 122"/>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grpFill/>
            <a:ln>
              <a:noFill/>
            </a:ln>
          </p:spPr>
          <p:txBody>
            <a:bodyPr/>
            <a:lstStyle/>
            <a:p>
              <a:pPr defTabSz="1219200" fontAlgn="base">
                <a:spcBef>
                  <a:spcPct val="0"/>
                </a:spcBef>
                <a:spcAft>
                  <a:spcPct val="0"/>
                </a:spcAft>
                <a:defRPr/>
              </a:pPr>
              <a:endParaRPr lang="zh-CN" altLang="en-US" sz="1800">
                <a:solidFill>
                  <a:srgbClr val="080808"/>
                </a:solidFill>
                <a:cs typeface="+mn-ea"/>
                <a:sym typeface="+mn-lt"/>
              </a:endParaRPr>
            </a:p>
          </p:txBody>
        </p:sp>
        <p:sp>
          <p:nvSpPr>
            <p:cNvPr id="11" name="Freeform 123"/>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grpFill/>
            <a:ln>
              <a:noFill/>
            </a:ln>
          </p:spPr>
          <p:txBody>
            <a:bodyPr/>
            <a:lstStyle/>
            <a:p>
              <a:pPr defTabSz="1219200" fontAlgn="base">
                <a:spcBef>
                  <a:spcPct val="0"/>
                </a:spcBef>
                <a:spcAft>
                  <a:spcPct val="0"/>
                </a:spcAft>
                <a:defRPr/>
              </a:pPr>
              <a:endParaRPr lang="zh-CN" altLang="en-US" sz="1800">
                <a:solidFill>
                  <a:srgbClr val="080808"/>
                </a:solidFill>
                <a:cs typeface="+mn-ea"/>
                <a:sym typeface="+mn-lt"/>
              </a:endParaRPr>
            </a:p>
          </p:txBody>
        </p:sp>
        <p:sp>
          <p:nvSpPr>
            <p:cNvPr id="12" name="Freeform 124"/>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grpFill/>
            <a:ln>
              <a:noFill/>
            </a:ln>
          </p:spPr>
          <p:txBody>
            <a:bodyPr/>
            <a:lstStyle/>
            <a:p>
              <a:pPr defTabSz="1219200" fontAlgn="base">
                <a:spcBef>
                  <a:spcPct val="0"/>
                </a:spcBef>
                <a:spcAft>
                  <a:spcPct val="0"/>
                </a:spcAft>
                <a:defRPr/>
              </a:pPr>
              <a:endParaRPr lang="zh-CN" altLang="en-US" sz="1800">
                <a:solidFill>
                  <a:srgbClr val="080808"/>
                </a:solidFill>
                <a:cs typeface="+mn-ea"/>
                <a:sym typeface="+mn-lt"/>
              </a:endParaRPr>
            </a:p>
          </p:txBody>
        </p:sp>
      </p:grpSp>
      <p:sp>
        <p:nvSpPr>
          <p:cNvPr id="13" name="PA_矩形 1"/>
          <p:cNvSpPr>
            <a:spLocks noChangeArrowheads="1"/>
          </p:cNvSpPr>
          <p:nvPr>
            <p:custDataLst>
              <p:tags r:id="rId4"/>
            </p:custDataLst>
          </p:nvPr>
        </p:nvSpPr>
        <p:spPr bwMode="auto">
          <a:xfrm>
            <a:off x="8228339" y="1701202"/>
            <a:ext cx="3456707" cy="50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1219200" eaLnBrk="1" fontAlgn="base" hangingPunct="1">
              <a:lnSpc>
                <a:spcPct val="150000"/>
              </a:lnSpc>
              <a:spcBef>
                <a:spcPct val="0"/>
              </a:spcBef>
              <a:spcAft>
                <a:spcPct val="0"/>
              </a:spcAft>
              <a:defRPr/>
            </a:pPr>
            <a:r>
              <a:rPr lang="en-US" altLang="zh-CN" sz="2000" b="1" dirty="0"/>
              <a:t>Lack of adequate art support</a:t>
            </a:r>
            <a:endParaRPr lang="en-US" altLang="zh-CN" sz="2000" b="1" dirty="0">
              <a:solidFill>
                <a:srgbClr val="656565"/>
              </a:solidFill>
              <a:latin typeface="+mn-lt"/>
              <a:ea typeface="+mn-ea"/>
              <a:cs typeface="+mn-ea"/>
              <a:sym typeface="+mn-lt"/>
            </a:endParaRPr>
          </a:p>
        </p:txBody>
      </p:sp>
      <p:sp>
        <p:nvSpPr>
          <p:cNvPr id="14" name="PA_矩形 1"/>
          <p:cNvSpPr>
            <a:spLocks noChangeArrowheads="1"/>
          </p:cNvSpPr>
          <p:nvPr>
            <p:custDataLst>
              <p:tags r:id="rId5"/>
            </p:custDataLst>
          </p:nvPr>
        </p:nvSpPr>
        <p:spPr bwMode="auto">
          <a:xfrm>
            <a:off x="478582" y="1701202"/>
            <a:ext cx="5614749" cy="50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1219200" eaLnBrk="1" fontAlgn="base" hangingPunct="1">
              <a:lnSpc>
                <a:spcPct val="150000"/>
              </a:lnSpc>
              <a:spcBef>
                <a:spcPct val="0"/>
              </a:spcBef>
              <a:spcAft>
                <a:spcPct val="0"/>
              </a:spcAft>
              <a:defRPr/>
            </a:pPr>
            <a:r>
              <a:rPr lang="en-US" altLang="zh-CN" sz="2000" b="1" dirty="0"/>
              <a:t>Skilled development technology is not enough</a:t>
            </a:r>
            <a:endParaRPr lang="en-US" altLang="zh-CN" sz="2000" b="1" dirty="0">
              <a:solidFill>
                <a:srgbClr val="000000"/>
              </a:solidFill>
              <a:latin typeface="+mn-lt"/>
              <a:ea typeface="+mn-ea"/>
              <a:cs typeface="+mn-ea"/>
              <a:sym typeface="+mn-lt"/>
            </a:endParaRPr>
          </a:p>
        </p:txBody>
      </p:sp>
      <p:sp>
        <p:nvSpPr>
          <p:cNvPr id="16" name="PA_矩形 1"/>
          <p:cNvSpPr>
            <a:spLocks noChangeArrowheads="1"/>
          </p:cNvSpPr>
          <p:nvPr>
            <p:custDataLst>
              <p:tags r:id="rId6"/>
            </p:custDataLst>
          </p:nvPr>
        </p:nvSpPr>
        <p:spPr bwMode="auto">
          <a:xfrm>
            <a:off x="915928" y="3698683"/>
            <a:ext cx="42820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en-US" altLang="zh-CN" sz="2000" b="1" dirty="0"/>
              <a:t>The course is tight and the construction period is postponed</a:t>
            </a:r>
            <a:endParaRPr lang="en-US" altLang="zh-CN" sz="2000" b="1" dirty="0"/>
          </a:p>
          <a:p>
            <a:br>
              <a:rPr lang="en-US" altLang="zh-CN" sz="2000" b="1" dirty="0"/>
            </a:br>
            <a:endParaRPr lang="en-US" altLang="zh-CN" sz="2000" b="1" dirty="0">
              <a:solidFill>
                <a:srgbClr val="000000"/>
              </a:solidFill>
              <a:latin typeface="+mn-lt"/>
              <a:ea typeface="+mn-ea"/>
              <a:cs typeface="+mn-ea"/>
              <a:sym typeface="+mn-lt"/>
            </a:endParaRPr>
          </a:p>
        </p:txBody>
      </p:sp>
      <p:grpSp>
        <p:nvGrpSpPr>
          <p:cNvPr id="17" name="PA_组合 16"/>
          <p:cNvGrpSpPr/>
          <p:nvPr>
            <p:custDataLst>
              <p:tags r:id="rId7"/>
            </p:custDataLst>
          </p:nvPr>
        </p:nvGrpSpPr>
        <p:grpSpPr>
          <a:xfrm>
            <a:off x="1411869" y="2289339"/>
            <a:ext cx="4018948" cy="882649"/>
            <a:chOff x="1177047" y="2540424"/>
            <a:chExt cx="4018947" cy="882650"/>
          </a:xfrm>
        </p:grpSpPr>
        <p:sp>
          <p:nvSpPr>
            <p:cNvPr id="18" name="任意多边形 20"/>
            <p:cNvSpPr/>
            <p:nvPr/>
          </p:nvSpPr>
          <p:spPr>
            <a:xfrm flipH="1">
              <a:off x="1177047" y="2540424"/>
              <a:ext cx="3966030"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2700">
              <a:solidFill>
                <a:schemeClr val="accent1"/>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fontAlgn="base">
                <a:spcBef>
                  <a:spcPct val="0"/>
                </a:spcBef>
                <a:spcAft>
                  <a:spcPct val="0"/>
                </a:spcAft>
                <a:defRPr/>
              </a:pPr>
              <a:endParaRPr lang="zh-CN" altLang="en-US" sz="1800">
                <a:solidFill>
                  <a:srgbClr val="080808"/>
                </a:solidFill>
                <a:cs typeface="+mn-ea"/>
                <a:sym typeface="+mn-lt"/>
              </a:endParaRPr>
            </a:p>
          </p:txBody>
        </p:sp>
        <p:sp>
          <p:nvSpPr>
            <p:cNvPr id="19" name="Oval 54"/>
            <p:cNvSpPr>
              <a:spLocks noChangeArrowheads="1"/>
            </p:cNvSpPr>
            <p:nvPr/>
          </p:nvSpPr>
          <p:spPr bwMode="auto">
            <a:xfrm>
              <a:off x="5085927" y="3313007"/>
              <a:ext cx="110067" cy="110067"/>
            </a:xfrm>
            <a:prstGeom prst="ellipse">
              <a:avLst/>
            </a:prstGeom>
            <a:ln>
              <a:solidFill>
                <a:schemeClr val="accent1"/>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1219200" fontAlgn="base">
                <a:spcBef>
                  <a:spcPct val="0"/>
                </a:spcBef>
                <a:spcAft>
                  <a:spcPct val="0"/>
                </a:spcAft>
                <a:defRPr/>
              </a:pPr>
              <a:endParaRPr lang="zh-CN" altLang="en-US" sz="1800">
                <a:solidFill>
                  <a:srgbClr val="080808"/>
                </a:solidFill>
                <a:cs typeface="+mn-ea"/>
                <a:sym typeface="+mn-lt"/>
              </a:endParaRPr>
            </a:p>
          </p:txBody>
        </p:sp>
      </p:grpSp>
      <p:grpSp>
        <p:nvGrpSpPr>
          <p:cNvPr id="20" name="PA_组合 19"/>
          <p:cNvGrpSpPr/>
          <p:nvPr>
            <p:custDataLst>
              <p:tags r:id="rId8"/>
            </p:custDataLst>
          </p:nvPr>
        </p:nvGrpSpPr>
        <p:grpSpPr>
          <a:xfrm>
            <a:off x="6798182" y="2302038"/>
            <a:ext cx="3712633" cy="878415"/>
            <a:chOff x="6563360" y="2553124"/>
            <a:chExt cx="3712633" cy="878416"/>
          </a:xfrm>
        </p:grpSpPr>
        <p:sp>
          <p:nvSpPr>
            <p:cNvPr id="21" name="任意多边形 23"/>
            <p:cNvSpPr/>
            <p:nvPr/>
          </p:nvSpPr>
          <p:spPr>
            <a:xfrm>
              <a:off x="6626860" y="2553124"/>
              <a:ext cx="3649133"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2700">
              <a:solidFill>
                <a:schemeClr val="accent2"/>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fontAlgn="base">
                <a:spcBef>
                  <a:spcPct val="0"/>
                </a:spcBef>
                <a:spcAft>
                  <a:spcPct val="0"/>
                </a:spcAft>
                <a:defRPr/>
              </a:pPr>
              <a:endParaRPr lang="zh-CN" altLang="en-US" sz="1800">
                <a:solidFill>
                  <a:srgbClr val="080808"/>
                </a:solidFill>
                <a:cs typeface="+mn-ea"/>
                <a:sym typeface="+mn-lt"/>
              </a:endParaRPr>
            </a:p>
          </p:txBody>
        </p:sp>
        <p:sp>
          <p:nvSpPr>
            <p:cNvPr id="22" name="Oval 54"/>
            <p:cNvSpPr>
              <a:spLocks noChangeArrowheads="1"/>
            </p:cNvSpPr>
            <p:nvPr/>
          </p:nvSpPr>
          <p:spPr bwMode="auto">
            <a:xfrm>
              <a:off x="6563360" y="3321473"/>
              <a:ext cx="110067" cy="110067"/>
            </a:xfrm>
            <a:prstGeom prst="ellipse">
              <a:avLst/>
            </a:prstGeom>
            <a:ln>
              <a:solidFill>
                <a:schemeClr val="accent2"/>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1219200" fontAlgn="base">
                <a:spcBef>
                  <a:spcPct val="0"/>
                </a:spcBef>
                <a:spcAft>
                  <a:spcPct val="0"/>
                </a:spcAft>
                <a:defRPr/>
              </a:pPr>
              <a:endParaRPr lang="zh-CN" altLang="en-US" sz="1800">
                <a:solidFill>
                  <a:srgbClr val="080808"/>
                </a:solidFill>
                <a:cs typeface="+mn-ea"/>
                <a:sym typeface="+mn-lt"/>
              </a:endParaRPr>
            </a:p>
          </p:txBody>
        </p:sp>
      </p:grpSp>
      <p:grpSp>
        <p:nvGrpSpPr>
          <p:cNvPr id="26" name="PA_组合 25"/>
          <p:cNvGrpSpPr/>
          <p:nvPr>
            <p:custDataLst>
              <p:tags r:id="rId9"/>
            </p:custDataLst>
          </p:nvPr>
        </p:nvGrpSpPr>
        <p:grpSpPr>
          <a:xfrm>
            <a:off x="1411867" y="4323455"/>
            <a:ext cx="3640065" cy="882649"/>
            <a:chOff x="1177046" y="4574541"/>
            <a:chExt cx="3640065" cy="882650"/>
          </a:xfrm>
        </p:grpSpPr>
        <p:sp>
          <p:nvSpPr>
            <p:cNvPr id="27" name="任意多边形 32"/>
            <p:cNvSpPr/>
            <p:nvPr/>
          </p:nvSpPr>
          <p:spPr>
            <a:xfrm flipH="1">
              <a:off x="1177046" y="4574541"/>
              <a:ext cx="3574447"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528430"/>
                <a:gd name="connsiteY0-8" fmla="*/ 587027 h 587027"/>
                <a:gd name="connsiteX1-9" fmla="*/ 333375 w 2528430"/>
                <a:gd name="connsiteY1-10" fmla="*/ 6002 h 587027"/>
                <a:gd name="connsiteX2-11" fmla="*/ 2528430 w 2528430"/>
                <a:gd name="connsiteY2-12" fmla="*/ 0 h 587027"/>
              </a:gdLst>
              <a:ahLst/>
              <a:cxnLst>
                <a:cxn ang="0">
                  <a:pos x="connsiteX0-1" y="connsiteY0-2"/>
                </a:cxn>
                <a:cxn ang="0">
                  <a:pos x="connsiteX1-3" y="connsiteY1-4"/>
                </a:cxn>
                <a:cxn ang="0">
                  <a:pos x="connsiteX2-5" y="connsiteY2-6"/>
                </a:cxn>
              </a:cxnLst>
              <a:rect l="l" t="t" r="r" b="b"/>
              <a:pathLst>
                <a:path w="2528430" h="587027">
                  <a:moveTo>
                    <a:pt x="0" y="587027"/>
                  </a:moveTo>
                  <a:lnTo>
                    <a:pt x="333375" y="6002"/>
                  </a:lnTo>
                  <a:lnTo>
                    <a:pt x="2528430" y="0"/>
                  </a:lnTo>
                </a:path>
              </a:pathLst>
            </a:custGeom>
            <a:noFill/>
            <a:ln w="12700">
              <a:solidFill>
                <a:schemeClr val="accent4"/>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fontAlgn="base">
                <a:spcBef>
                  <a:spcPct val="0"/>
                </a:spcBef>
                <a:spcAft>
                  <a:spcPct val="0"/>
                </a:spcAft>
                <a:defRPr/>
              </a:pPr>
              <a:endParaRPr lang="zh-CN" altLang="en-US" sz="1800">
                <a:solidFill>
                  <a:srgbClr val="080808"/>
                </a:solidFill>
                <a:cs typeface="+mn-ea"/>
                <a:sym typeface="+mn-lt"/>
              </a:endParaRPr>
            </a:p>
          </p:txBody>
        </p:sp>
        <p:sp>
          <p:nvSpPr>
            <p:cNvPr id="28" name="Oval 54"/>
            <p:cNvSpPr>
              <a:spLocks noChangeArrowheads="1"/>
            </p:cNvSpPr>
            <p:nvPr/>
          </p:nvSpPr>
          <p:spPr bwMode="auto">
            <a:xfrm>
              <a:off x="4707044" y="5347124"/>
              <a:ext cx="110067" cy="110067"/>
            </a:xfrm>
            <a:prstGeom prst="ellipse">
              <a:avLst/>
            </a:prstGeom>
            <a:ln>
              <a:solidFill>
                <a:schemeClr val="accent4"/>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defTabSz="1219200" fontAlgn="base">
                <a:spcBef>
                  <a:spcPct val="0"/>
                </a:spcBef>
                <a:spcAft>
                  <a:spcPct val="0"/>
                </a:spcAft>
                <a:defRPr/>
              </a:pPr>
              <a:endParaRPr lang="zh-CN" altLang="en-US" sz="1800">
                <a:solidFill>
                  <a:srgbClr val="080808"/>
                </a:solidFill>
                <a:cs typeface="+mn-ea"/>
                <a:sym typeface="+mn-lt"/>
              </a:endParaRPr>
            </a:p>
          </p:txBody>
        </p:sp>
      </p:grpSp>
      <p:sp>
        <p:nvSpPr>
          <p:cNvPr id="29" name="PA_矩形 1"/>
          <p:cNvSpPr>
            <a:spLocks noChangeArrowheads="1"/>
          </p:cNvSpPr>
          <p:nvPr>
            <p:custDataLst>
              <p:tags r:id="rId10"/>
            </p:custDataLst>
          </p:nvPr>
        </p:nvSpPr>
        <p:spPr bwMode="auto">
          <a:xfrm>
            <a:off x="190550" y="2393147"/>
            <a:ext cx="3966030" cy="107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p>
            <a:pPr algn="just" defTabSz="1219200">
              <a:defRPr/>
            </a:pPr>
            <a:r>
              <a:rPr lang="en-US" altLang="zh-CN" sz="1600" dirty="0"/>
              <a:t>we decided to make a one-week study plan in advance, and systematically learn about the development tools and development environment.</a:t>
            </a:r>
            <a:endParaRPr lang="en-US" altLang="zh-CN" sz="1600" dirty="0">
              <a:solidFill>
                <a:srgbClr val="000000">
                  <a:lumMod val="85000"/>
                  <a:lumOff val="15000"/>
                </a:srgbClr>
              </a:solidFill>
              <a:cs typeface="+mn-ea"/>
              <a:sym typeface="+mn-lt"/>
            </a:endParaRPr>
          </a:p>
        </p:txBody>
      </p:sp>
      <p:sp>
        <p:nvSpPr>
          <p:cNvPr id="30" name="PA_矩形 1"/>
          <p:cNvSpPr>
            <a:spLocks noChangeArrowheads="1"/>
          </p:cNvSpPr>
          <p:nvPr>
            <p:custDataLst>
              <p:tags r:id="rId11"/>
            </p:custDataLst>
          </p:nvPr>
        </p:nvSpPr>
        <p:spPr bwMode="auto">
          <a:xfrm>
            <a:off x="547171" y="4517829"/>
            <a:ext cx="3759734"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p>
            <a:r>
              <a:rPr lang="en-US" altLang="zh-CN" sz="1600" dirty="0"/>
              <a:t>If an extension is necessary, the group leader should explain it to the teacher in time and apply for an extension.</a:t>
            </a:r>
            <a:endParaRPr lang="zh-CN" altLang="zh-CN" sz="1600" dirty="0"/>
          </a:p>
        </p:txBody>
      </p:sp>
      <p:sp>
        <p:nvSpPr>
          <p:cNvPr id="31" name="PA_矩形 1"/>
          <p:cNvSpPr>
            <a:spLocks noChangeArrowheads="1"/>
          </p:cNvSpPr>
          <p:nvPr>
            <p:custDataLst>
              <p:tags r:id="rId12"/>
            </p:custDataLst>
          </p:nvPr>
        </p:nvSpPr>
        <p:spPr bwMode="auto">
          <a:xfrm>
            <a:off x="8202388" y="2393147"/>
            <a:ext cx="3293418" cy="107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p>
            <a:r>
              <a:rPr lang="en-US" altLang="zh-CN" sz="1600" dirty="0"/>
              <a:t>Due to the lack of art technology, the interface is not friendly, so we will study UI design in depth and actively seek foreign help.</a:t>
            </a:r>
            <a:endParaRPr lang="zh-CN" altLang="zh-CN" sz="1600" dirty="0">
              <a:latin typeface="+mn-ea"/>
            </a:endParaRPr>
          </a:p>
        </p:txBody>
      </p:sp>
      <p:sp>
        <p:nvSpPr>
          <p:cNvPr id="33" name="矩形 32"/>
          <p:cNvSpPr/>
          <p:nvPr/>
        </p:nvSpPr>
        <p:spPr>
          <a:xfrm>
            <a:off x="190550" y="101858"/>
            <a:ext cx="3804488" cy="102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90550" y="316754"/>
            <a:ext cx="6125031" cy="704424"/>
          </a:xfrm>
          <a:prstGeom prst="rect">
            <a:avLst/>
          </a:prstGeom>
          <a:noFill/>
        </p:spPr>
        <p:txBody>
          <a:bodyPr wrap="square" rtlCol="0" anchor="ctr">
            <a:spAutoFit/>
          </a:bodyPr>
          <a:lstStyle/>
          <a:p>
            <a:pPr>
              <a:lnSpc>
                <a:spcPct val="120000"/>
              </a:lnSpc>
            </a:pPr>
            <a:r>
              <a:rPr lang="en-US" altLang="zh-CN" sz="3600" dirty="0">
                <a:solidFill>
                  <a:schemeClr val="tx1">
                    <a:lumMod val="75000"/>
                    <a:lumOff val="25000"/>
                  </a:schemeClr>
                </a:solidFill>
                <a:latin typeface="+mn-ea"/>
              </a:rPr>
              <a:t> 2.2  Risk</a:t>
            </a:r>
            <a:r>
              <a:rPr lang="zh-CN" altLang="en-US" sz="3600" dirty="0">
                <a:solidFill>
                  <a:schemeClr val="tx1">
                    <a:lumMod val="75000"/>
                    <a:lumOff val="25000"/>
                  </a:schemeClr>
                </a:solidFill>
                <a:latin typeface="+mn-ea"/>
              </a:rPr>
              <a:t> </a:t>
            </a:r>
            <a:r>
              <a:rPr lang="en-US" altLang="zh-CN" sz="3600" dirty="0">
                <a:solidFill>
                  <a:schemeClr val="tx1">
                    <a:lumMod val="75000"/>
                    <a:lumOff val="25000"/>
                  </a:schemeClr>
                </a:solidFill>
                <a:latin typeface="+mn-ea"/>
              </a:rPr>
              <a:t>management</a:t>
            </a:r>
            <a:endParaRPr lang="zh-CN" altLang="en-US" sz="3600" dirty="0">
              <a:solidFill>
                <a:schemeClr val="tx1">
                  <a:lumMod val="75000"/>
                  <a:lumOff val="2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childTnLst>
                          </p:cTn>
                        </p:par>
                        <p:par>
                          <p:cTn id="34" fill="hold">
                            <p:stCondLst>
                              <p:cond delay="3500"/>
                            </p:stCondLst>
                            <p:childTnLst>
                              <p:par>
                                <p:cTn id="35" presetID="22" presetClass="entr" presetSubtype="2"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right)">
                                      <p:cBhvr>
                                        <p:cTn id="37" dur="500"/>
                                        <p:tgtEl>
                                          <p:spTgt spid="26"/>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4500"/>
                            </p:stCondLst>
                            <p:childTnLst>
                              <p:par>
                                <p:cTn id="43" presetID="22" presetClass="entr" presetSubtype="1"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29" grpId="0"/>
      <p:bldP spid="30" grpId="0"/>
      <p:bldP spid="31" grpId="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n1lvmz1">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MC-欧美风主题色">
      <a:dk1>
        <a:srgbClr val="000000"/>
      </a:dk1>
      <a:lt1>
        <a:srgbClr val="FFFFFF"/>
      </a:lt1>
      <a:dk2>
        <a:srgbClr val="44546A"/>
      </a:dk2>
      <a:lt2>
        <a:srgbClr val="E7E6E6"/>
      </a:lt2>
      <a:accent1>
        <a:srgbClr val="000000"/>
      </a:accent1>
      <a:accent2>
        <a:srgbClr val="656565"/>
      </a:accent2>
      <a:accent3>
        <a:srgbClr val="3E3E3E"/>
      </a:accent3>
      <a:accent4>
        <a:srgbClr val="000000"/>
      </a:accent4>
      <a:accent5>
        <a:srgbClr val="656565"/>
      </a:accent5>
      <a:accent6>
        <a:srgbClr val="3E3E3E"/>
      </a:accent6>
      <a:hlink>
        <a:srgbClr val="0563C1"/>
      </a:hlink>
      <a:folHlink>
        <a:srgbClr val="954F72"/>
      </a:folHlink>
    </a:clrScheme>
    <a:fontScheme name="wn1lvmz1">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n1lvmz1">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7442</Words>
  <Application>WPS 文字</Application>
  <PresentationFormat>自定义</PresentationFormat>
  <Paragraphs>301</Paragraphs>
  <Slides>21</Slides>
  <Notes>20</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21</vt:i4>
      </vt:variant>
    </vt:vector>
  </HeadingPairs>
  <TitlesOfParts>
    <vt:vector size="42" baseType="lpstr">
      <vt:lpstr>Arial</vt:lpstr>
      <vt:lpstr>宋体</vt:lpstr>
      <vt:lpstr>Wingdings</vt:lpstr>
      <vt:lpstr>微软雅黑</vt:lpstr>
      <vt:lpstr>汉仪旗黑</vt:lpstr>
      <vt:lpstr>Agency FB</vt:lpstr>
      <vt:lpstr>苹方-简</vt:lpstr>
      <vt:lpstr>方正粗谭黑简体</vt:lpstr>
      <vt:lpstr>Times New Roman</vt:lpstr>
      <vt:lpstr>Calibri</vt:lpstr>
      <vt:lpstr>Helvetica Neue</vt:lpstr>
      <vt:lpstr>汉仪书宋二KW</vt:lpstr>
      <vt:lpstr>Roboto Light</vt:lpstr>
      <vt:lpstr>微软雅黑 Light</vt:lpstr>
      <vt:lpstr>Calibri</vt:lpstr>
      <vt:lpstr>汉仪中黑KW</vt:lpstr>
      <vt:lpstr>宋体</vt:lpstr>
      <vt:lpstr>Arial Unicode MS</vt:lpstr>
      <vt:lpstr>Office 主题</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PPT背景图片</dc:title>
  <dc:creator>第一PPT</dc:creator>
  <cp:keywords>www.1ppt.com</cp:keywords>
  <dc:description>www.1ppt.com</dc:description>
  <cp:lastModifiedBy>青木静静</cp:lastModifiedBy>
  <cp:revision>16</cp:revision>
  <dcterms:created xsi:type="dcterms:W3CDTF">2023-03-29T12:21:52Z</dcterms:created>
  <dcterms:modified xsi:type="dcterms:W3CDTF">2023-03-29T12:21:52Z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12DE3A3A7543FD874A2D2464E44BDFD2</vt:lpwstr>
  </property>
  <property fmtid="{D5CDD505-2E9C-101B-9397-08002B2CF9AE}" pid="3" name="KSOProductBuildVer">
    <vt:lpwstr>2052-5.1.1.7676</vt:lpwstr>
  </property>
</Properties>
</file>