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35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94B552-EFCB-A3C4-FAF4-1B52EED10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1B070E-3857-6104-5E30-7B510BF6C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7920C2-35E7-9E42-7A43-CEEEC1C4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11B069-031A-FB2D-D2D7-3762E824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79DA05-F31E-F44B-C054-D8D62AF4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09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0493A-2765-A2E6-4453-71324107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78843D-8E7F-0DFC-D2F7-9EBA344FB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7DF526-02FB-93CE-C21B-D4DC078C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1C4ED9-BE61-9B42-98C2-19E53538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70E503-8210-9D25-A447-1C8FC819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01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5E0BDE7-58E9-1A27-0DDE-224411882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D1D271-2F0D-08D6-3BF6-EA6100838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5912B1-C32D-D456-5D84-1B6F9712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2C54FD-28A3-CB50-B7AD-FB67EB21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65E06E-6228-7E91-3100-19220459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78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74E3B-BADF-432C-CC07-288CDB35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DA6B70-8FCF-0AC5-7C03-E6C6B71F3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F47172-ACB9-D160-459F-28D1A74F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8A6F2E-47D0-6402-A07E-F313A1C5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2A6DD6-0F40-0C7B-A319-CD6FB0B8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38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B05E1E-D005-5C56-AE4F-E8A21C47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17D698-9132-D1AF-E3F0-8A4303594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C73BB6-CC1E-E443-73F8-B8894788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7CC3C-3E60-C9D1-9DF0-049E0D6E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84D2C2-B22E-88AD-C094-F99895A5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87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5207B-BD53-6863-BAF0-53876007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2293C8-F653-A98C-A7A5-BDB904E3B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5E6DEE-BDA5-69EA-192A-AA7707034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A26108-7EE2-3333-2669-C201B7C0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1291C1-A668-209E-A040-2EB7DDBB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A841F1-EC2F-12CE-0949-F963D447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32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462FE6-78AF-1946-D73C-31AF9A91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61C0B1-3751-9216-FF77-9E4460978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8B4927-7198-FEA2-D110-887C6D20E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BD06361-DF6A-3448-EAB4-05599D58E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0091FA2-EEF6-9100-FB41-23CD354D5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572D60B-83BD-7D6E-18C6-D53357C9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370216-CECE-5C4C-2AD6-B4F14176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BC411A-235E-9990-7443-20F04B1C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1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50AD6A-84A9-0001-C5AD-BE99A69D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6534F6-ED4E-04F2-240F-8DDF0080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53F52B-DEAE-8BBC-B0B7-9DDD7CEA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D068C2-CD0F-FA80-481B-B4A96A7D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21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9B707E-F434-240F-2C1F-6F4E695E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55C14FF-CA50-0AD4-8F5F-B2762CB7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309524-A8F2-198E-D30E-CE7D4644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14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6FFB6-8F76-713A-FCFB-DFBE7A28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A603A3-7F37-1B93-1C26-5BCBDBDCE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F9E16B-A70C-E39F-BE9F-1166CDE80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9F5278-CB63-C44E-54EE-7DB71EA4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5F2050-5317-5C9A-25E0-6DDAA402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C42207-BCC2-D0D6-BD45-423EFE12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19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10F3A6-C56A-887D-8332-42AF80D11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7DAFA9-FD6A-AF3C-7404-0C78E34DF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7E8785-2EC6-20B3-4728-E0E6D4F65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D8BFB7-2424-AA00-A60A-A58E7423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FE968D-C646-7A16-CA8B-02A0D600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E7906F-3F07-AD3D-FEF0-780F8CA3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90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FCEF6F-EB4E-6F94-50D9-50353E0D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35416A-40D4-4619-5BB3-D54CCF915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7B8DC4-DF08-668D-9E4A-0AE9F8C88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5BFCD-7E09-4E02-989A-CF296461D097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172D91-E3CD-9DF0-7A2D-56230C948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4AB932-AC17-285E-E0DE-2CE722658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68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41BAE46E-4DC1-B830-6BC2-A6EB604BFBD4}"/>
              </a:ext>
            </a:extLst>
          </p:cNvPr>
          <p:cNvGrpSpPr/>
          <p:nvPr/>
        </p:nvGrpSpPr>
        <p:grpSpPr>
          <a:xfrm>
            <a:off x="2300010" y="1379449"/>
            <a:ext cx="7591980" cy="4118726"/>
            <a:chOff x="2300010" y="1379449"/>
            <a:chExt cx="7591980" cy="4118726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5BC17D7-B6D7-4074-7AFF-E3D44BA773A1}"/>
                </a:ext>
              </a:extLst>
            </p:cNvPr>
            <p:cNvSpPr/>
            <p:nvPr/>
          </p:nvSpPr>
          <p:spPr>
            <a:xfrm>
              <a:off x="2300010" y="1379449"/>
              <a:ext cx="7591980" cy="4118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47D02499-484D-8DB2-0D35-DCF2AECCEAF1}"/>
                </a:ext>
              </a:extLst>
            </p:cNvPr>
            <p:cNvGrpSpPr/>
            <p:nvPr/>
          </p:nvGrpSpPr>
          <p:grpSpPr>
            <a:xfrm>
              <a:off x="2538566" y="1490823"/>
              <a:ext cx="7114868" cy="3860314"/>
              <a:chOff x="2538566" y="1490823"/>
              <a:chExt cx="7114868" cy="3860314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1889B6F-22A5-A7D3-83A2-1289702D4536}"/>
                  </a:ext>
                </a:extLst>
              </p:cNvPr>
              <p:cNvSpPr txBox="1"/>
              <p:nvPr/>
            </p:nvSpPr>
            <p:spPr>
              <a:xfrm>
                <a:off x="2619837" y="2318415"/>
                <a:ext cx="6311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Text</a:t>
                </a: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48BD13A-7CFE-6AEC-E94C-A7A429F57289}"/>
                  </a:ext>
                </a:extLst>
              </p:cNvPr>
              <p:cNvSpPr txBox="1"/>
              <p:nvPr/>
            </p:nvSpPr>
            <p:spPr>
              <a:xfrm>
                <a:off x="2538566" y="4679056"/>
                <a:ext cx="793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</a:t>
                </a:r>
                <a:r>
                  <a:rPr kumimoji="1" lang="en-US" altLang="ja-JP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oice</a:t>
                </a: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BE9FBC8-467B-2D72-E247-E1F4E6F5C70D}"/>
                  </a:ext>
                </a:extLst>
              </p:cNvPr>
              <p:cNvSpPr txBox="1"/>
              <p:nvPr/>
            </p:nvSpPr>
            <p:spPr>
              <a:xfrm>
                <a:off x="8541704" y="1499681"/>
                <a:ext cx="4187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AI</a:t>
                </a: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87EF21F-5DB2-3F01-D7D1-AEA2D147D1DE}"/>
                  </a:ext>
                </a:extLst>
              </p:cNvPr>
              <p:cNvSpPr txBox="1"/>
              <p:nvPr/>
            </p:nvSpPr>
            <p:spPr>
              <a:xfrm>
                <a:off x="4112064" y="1490823"/>
                <a:ext cx="599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You</a:t>
                </a:r>
              </a:p>
            </p:txBody>
          </p:sp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4245BD2D-3303-006B-F5A6-2B78BFC2E075}"/>
                  </a:ext>
                </a:extLst>
              </p:cNvPr>
              <p:cNvGrpSpPr/>
              <p:nvPr/>
            </p:nvGrpSpPr>
            <p:grpSpPr>
              <a:xfrm>
                <a:off x="3560064" y="4418459"/>
                <a:ext cx="1766260" cy="914400"/>
                <a:chOff x="5638800" y="2971800"/>
                <a:chExt cx="1766260" cy="914400"/>
              </a:xfrm>
            </p:grpSpPr>
            <p:pic>
              <p:nvPicPr>
                <p:cNvPr id="16" name="グラフィックス 15" descr="ユーザー">
                  <a:extLst>
                    <a:ext uri="{FF2B5EF4-FFF2-40B4-BE49-F238E27FC236}">
                      <a16:creationId xmlns:a16="http://schemas.microsoft.com/office/drawing/2014/main" id="{4F59A932-56F9-40F7-0061-CB7A69AEC2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9" name="グラフィックス 18" descr="音声">
                  <a:extLst>
                    <a:ext uri="{FF2B5EF4-FFF2-40B4-BE49-F238E27FC236}">
                      <a16:creationId xmlns:a16="http://schemas.microsoft.com/office/drawing/2014/main" id="{7D3BEC96-23DD-DA91-4AF9-3FF174A450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660" y="2971800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C21F10E3-BC84-6D7D-12DC-0381F4BFEDE2}"/>
                  </a:ext>
                </a:extLst>
              </p:cNvPr>
              <p:cNvGrpSpPr/>
              <p:nvPr/>
            </p:nvGrpSpPr>
            <p:grpSpPr>
              <a:xfrm>
                <a:off x="7738785" y="4378944"/>
                <a:ext cx="1914649" cy="972193"/>
                <a:chOff x="5490411" y="1983566"/>
                <a:chExt cx="1914649" cy="972193"/>
              </a:xfrm>
            </p:grpSpPr>
            <p:pic>
              <p:nvPicPr>
                <p:cNvPr id="18" name="グラフィックス 17" descr="ロボット">
                  <a:extLst>
                    <a:ext uri="{FF2B5EF4-FFF2-40B4-BE49-F238E27FC236}">
                      <a16:creationId xmlns:a16="http://schemas.microsoft.com/office/drawing/2014/main" id="{45090CAB-6F83-5D70-6C14-CF0B8377B8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b="25858"/>
                <a:stretch/>
              </p:blipFill>
              <p:spPr>
                <a:xfrm>
                  <a:off x="5490411" y="1983566"/>
                  <a:ext cx="1211178" cy="897998"/>
                </a:xfrm>
                <a:prstGeom prst="rect">
                  <a:avLst/>
                </a:prstGeom>
              </p:spPr>
            </p:pic>
            <p:pic>
              <p:nvPicPr>
                <p:cNvPr id="20" name="グラフィックス 19" descr="音声">
                  <a:extLst>
                    <a:ext uri="{FF2B5EF4-FFF2-40B4-BE49-F238E27FC236}">
                      <a16:creationId xmlns:a16="http://schemas.microsoft.com/office/drawing/2014/main" id="{EFE7225D-4FFB-2F37-9ECF-9D9317EF42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660" y="2041359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24" name="グラフィックス 23" descr="ユーザー">
                <a:extLst>
                  <a:ext uri="{FF2B5EF4-FFF2-40B4-BE49-F238E27FC236}">
                    <a16:creationId xmlns:a16="http://schemas.microsoft.com/office/drawing/2014/main" id="{9F23563A-DD7A-9409-1F79-E302BFA705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60064" y="20923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9" name="グラフィックス 28" descr="ロボット">
                <a:extLst>
                  <a:ext uri="{FF2B5EF4-FFF2-40B4-BE49-F238E27FC236}">
                    <a16:creationId xmlns:a16="http://schemas.microsoft.com/office/drawing/2014/main" id="{28E02EC5-42DB-3030-4A15-132AF1B49F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b="25858"/>
              <a:stretch/>
            </p:blipFill>
            <p:spPr>
              <a:xfrm>
                <a:off x="7738785" y="2069471"/>
                <a:ext cx="1211178" cy="897998"/>
              </a:xfrm>
              <a:prstGeom prst="rect">
                <a:avLst/>
              </a:prstGeom>
            </p:spPr>
          </p:pic>
          <p:sp>
            <p:nvSpPr>
              <p:cNvPr id="8" name="矢印: 上 7">
                <a:extLst>
                  <a:ext uri="{FF2B5EF4-FFF2-40B4-BE49-F238E27FC236}">
                    <a16:creationId xmlns:a16="http://schemas.microsoft.com/office/drawing/2014/main" id="{3F85A48F-0AC2-4189-E8A2-C62D9E781C6D}"/>
                  </a:ext>
                </a:extLst>
              </p:cNvPr>
              <p:cNvSpPr/>
              <p:nvPr/>
            </p:nvSpPr>
            <p:spPr>
              <a:xfrm>
                <a:off x="4283925" y="3115703"/>
                <a:ext cx="255992" cy="284400"/>
              </a:xfrm>
              <a:prstGeom prst="upArrow">
                <a:avLst>
                  <a:gd name="adj1" fmla="val 37383"/>
                  <a:gd name="adj2" fmla="val 555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四角形: 角を丸くする 32">
                <a:extLst>
                  <a:ext uri="{FF2B5EF4-FFF2-40B4-BE49-F238E27FC236}">
                    <a16:creationId xmlns:a16="http://schemas.microsoft.com/office/drawing/2014/main" id="{35F87631-2274-40F3-A347-4C1B13E9D970}"/>
                  </a:ext>
                </a:extLst>
              </p:cNvPr>
              <p:cNvSpPr/>
              <p:nvPr/>
            </p:nvSpPr>
            <p:spPr>
              <a:xfrm>
                <a:off x="3731054" y="3400103"/>
                <a:ext cx="1361735" cy="585537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Whisper</a:t>
                </a:r>
                <a:endParaRPr kumimoji="1" lang="ja-JP" alt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4CF3CA5C-11FF-00F4-93C8-277501364BF9}"/>
                  </a:ext>
                </a:extLst>
              </p:cNvPr>
              <p:cNvSpPr/>
              <p:nvPr/>
            </p:nvSpPr>
            <p:spPr>
              <a:xfrm>
                <a:off x="4362886" y="3985640"/>
                <a:ext cx="98069" cy="248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四角形: 角を丸くする 33">
                <a:extLst>
                  <a:ext uri="{FF2B5EF4-FFF2-40B4-BE49-F238E27FC236}">
                    <a16:creationId xmlns:a16="http://schemas.microsoft.com/office/drawing/2014/main" id="{1307C4EC-C5BA-80B0-8BC7-0CE1A0666965}"/>
                  </a:ext>
                </a:extLst>
              </p:cNvPr>
              <p:cNvSpPr/>
              <p:nvPr/>
            </p:nvSpPr>
            <p:spPr>
              <a:xfrm>
                <a:off x="5851687" y="2225700"/>
                <a:ext cx="1361735" cy="585537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GPT-3.5</a:t>
                </a:r>
                <a:endParaRPr kumimoji="1" lang="ja-JP" alt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四角形: 角を丸くする 34">
                <a:extLst>
                  <a:ext uri="{FF2B5EF4-FFF2-40B4-BE49-F238E27FC236}">
                    <a16:creationId xmlns:a16="http://schemas.microsoft.com/office/drawing/2014/main" id="{312377E5-3581-C875-02AE-8B927CB1A156}"/>
                  </a:ext>
                </a:extLst>
              </p:cNvPr>
              <p:cNvSpPr/>
              <p:nvPr/>
            </p:nvSpPr>
            <p:spPr>
              <a:xfrm>
                <a:off x="8058166" y="3434812"/>
                <a:ext cx="1361735" cy="585537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gTTS</a:t>
                </a:r>
                <a:endParaRPr kumimoji="1" lang="ja-JP" alt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FF2AB93-E90B-7512-3D3A-599FA636FDA7}"/>
                  </a:ext>
                </a:extLst>
              </p:cNvPr>
              <p:cNvSpPr txBox="1"/>
              <p:nvPr/>
            </p:nvSpPr>
            <p:spPr>
              <a:xfrm>
                <a:off x="4487811" y="2287637"/>
                <a:ext cx="8226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" panose="020B0502040204020203" pitchFamily="34" charset="0"/>
                  </a:rPr>
                  <a:t>ABC</a:t>
                </a:r>
                <a:endParaRPr kumimoji="1" lang="en-US" altLang="ja-JP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60A1EDA-E6D9-F0E7-C167-8D7AC68672CB}"/>
                  </a:ext>
                </a:extLst>
              </p:cNvPr>
              <p:cNvSpPr txBox="1"/>
              <p:nvPr/>
            </p:nvSpPr>
            <p:spPr>
              <a:xfrm>
                <a:off x="8814979" y="2287637"/>
                <a:ext cx="8226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" panose="020B0502040204020203" pitchFamily="34" charset="0"/>
                  </a:rPr>
                  <a:t>ABC</a:t>
                </a:r>
                <a:endParaRPr kumimoji="1" lang="en-US" altLang="ja-JP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85A5CA13-91C7-2BCC-572E-9746011FFC6B}"/>
                  </a:ext>
                </a:extLst>
              </p:cNvPr>
              <p:cNvSpPr/>
              <p:nvPr/>
            </p:nvSpPr>
            <p:spPr>
              <a:xfrm>
                <a:off x="8685736" y="3190412"/>
                <a:ext cx="98069" cy="248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矢印: 上 2">
                <a:extLst>
                  <a:ext uri="{FF2B5EF4-FFF2-40B4-BE49-F238E27FC236}">
                    <a16:creationId xmlns:a16="http://schemas.microsoft.com/office/drawing/2014/main" id="{99628405-DBFE-2096-3CD0-9308CD54CF14}"/>
                  </a:ext>
                </a:extLst>
              </p:cNvPr>
              <p:cNvSpPr/>
              <p:nvPr/>
            </p:nvSpPr>
            <p:spPr>
              <a:xfrm rot="10800000">
                <a:off x="8606774" y="4018577"/>
                <a:ext cx="255992" cy="284400"/>
              </a:xfrm>
              <a:prstGeom prst="upArrow">
                <a:avLst>
                  <a:gd name="adj1" fmla="val 37383"/>
                  <a:gd name="adj2" fmla="val 555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矢印: 上 3">
                <a:extLst>
                  <a:ext uri="{FF2B5EF4-FFF2-40B4-BE49-F238E27FC236}">
                    <a16:creationId xmlns:a16="http://schemas.microsoft.com/office/drawing/2014/main" id="{D38CDF64-343B-DC98-C5B2-D1B5697B51C6}"/>
                  </a:ext>
                </a:extLst>
              </p:cNvPr>
              <p:cNvSpPr/>
              <p:nvPr/>
            </p:nvSpPr>
            <p:spPr>
              <a:xfrm rot="5400000">
                <a:off x="7227626" y="2376269"/>
                <a:ext cx="255992" cy="284400"/>
              </a:xfrm>
              <a:prstGeom prst="upArrow">
                <a:avLst>
                  <a:gd name="adj1" fmla="val 37383"/>
                  <a:gd name="adj2" fmla="val 555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DE4BF73-C9A8-4823-3407-E9593EB4E3ED}"/>
                  </a:ext>
                </a:extLst>
              </p:cNvPr>
              <p:cNvSpPr/>
              <p:nvPr/>
            </p:nvSpPr>
            <p:spPr>
              <a:xfrm rot="5400000">
                <a:off x="5678452" y="2394269"/>
                <a:ext cx="98069" cy="248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708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Segoe UI</vt:lpstr>
      <vt:lpstr>Segoe UI Black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青木 洸士郎</dc:creator>
  <cp:lastModifiedBy>青木 洸士郎</cp:lastModifiedBy>
  <cp:revision>6</cp:revision>
  <dcterms:created xsi:type="dcterms:W3CDTF">2023-03-08T15:59:49Z</dcterms:created>
  <dcterms:modified xsi:type="dcterms:W3CDTF">2023-03-24T13:34:44Z</dcterms:modified>
</cp:coreProperties>
</file>