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48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4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2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14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5078-7F42-42F5-99E9-B45366520052}" type="datetimeFigureOut">
              <a:rPr lang="de-DE" smtClean="0"/>
              <a:t>24.07.2017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486778"/>
            <a:ext cx="5661392" cy="57044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85" y="486778"/>
            <a:ext cx="5654144" cy="57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</dc:creator>
  <cp:lastModifiedBy>Mike</cp:lastModifiedBy>
  <cp:revision>3</cp:revision>
  <dcterms:created xsi:type="dcterms:W3CDTF">2017-07-20T14:08:23Z</dcterms:created>
  <dcterms:modified xsi:type="dcterms:W3CDTF">2017-07-24T14:34:07Z</dcterms:modified>
</cp:coreProperties>
</file>